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sldIdLst>
    <p:sldId id="256" r:id="rId2"/>
    <p:sldId id="257" r:id="rId3"/>
    <p:sldId id="260" r:id="rId4"/>
    <p:sldId id="262" r:id="rId5"/>
    <p:sldId id="273" r:id="rId6"/>
    <p:sldId id="274" r:id="rId7"/>
    <p:sldId id="275" r:id="rId8"/>
    <p:sldId id="276" r:id="rId9"/>
    <p:sldId id="272" r:id="rId10"/>
    <p:sldId id="265" r:id="rId11"/>
    <p:sldId id="263" r:id="rId12"/>
    <p:sldId id="269" r:id="rId13"/>
    <p:sldId id="268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ashionblog4fall.info/photo/56b3f3261a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6988" y="-315416"/>
            <a:ext cx="6477000" cy="220138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МБОУ «СОШ № 51»</a:t>
            </a:r>
            <a:endParaRPr lang="ru-RU" sz="1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09690" y="1412776"/>
            <a:ext cx="6477000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«Гидравлический манипулятор будущего»</a:t>
            </a:r>
            <a:br>
              <a:rPr lang="ru-RU" dirty="0" smtClean="0"/>
            </a:br>
            <a:endParaRPr lang="ru-RU" sz="27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36433" y="3936310"/>
            <a:ext cx="2437555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/>
              <a:t>Выполнила</a:t>
            </a:r>
          </a:p>
          <a:p>
            <a:r>
              <a:rPr lang="ru-RU" sz="1400" dirty="0" smtClean="0"/>
              <a:t>Учитель технологии</a:t>
            </a:r>
            <a:endParaRPr lang="ru-RU" sz="1400" dirty="0" smtClean="0"/>
          </a:p>
          <a:p>
            <a:r>
              <a:rPr lang="ru-RU" sz="1400" dirty="0" smtClean="0"/>
              <a:t>МБОУ </a:t>
            </a:r>
            <a:r>
              <a:rPr lang="ru-RU" sz="1400" dirty="0" smtClean="0"/>
              <a:t>«СОШ №51»</a:t>
            </a:r>
          </a:p>
          <a:p>
            <a:r>
              <a:rPr lang="ru-RU" sz="1400" dirty="0" smtClean="0"/>
              <a:t>Сазонова </a:t>
            </a:r>
            <a:r>
              <a:rPr lang="ru-RU" sz="1400" dirty="0" smtClean="0"/>
              <a:t>Ксения Андреевна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189" y="3545632"/>
            <a:ext cx="3015527" cy="3021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fashionblog4fall.info/photo/56b3f3261a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772816"/>
            <a:ext cx="6500858" cy="425332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398" y="1288287"/>
            <a:ext cx="3095238" cy="473333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11560" y="333842"/>
            <a:ext cx="5040560" cy="486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изготовления: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Выполнил чертеж гидравлической руки.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Перенес чертеж на пластик и фанеру.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Приступил к сборке манипулятора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Окрасил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краской </a:t>
            </a:r>
            <a:r>
              <a:rPr lang="ru-RU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аэрозолью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Изготовление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ходовой части из пластика.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Соединение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микросхем с моторчиками.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Присоединение катков для гусениц.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Изготовление гусеницы из </a:t>
            </a:r>
            <a:r>
              <a:rPr lang="ru-RU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пвх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резины.</a:t>
            </a:r>
          </a:p>
          <a:p>
            <a:r>
              <a:rPr lang="ru-RU" b="1" dirty="0" smtClean="0"/>
              <a:t>9.     Соединение </a:t>
            </a:r>
            <a:r>
              <a:rPr lang="ru-RU" b="1" dirty="0"/>
              <a:t>ходовой части с манипулятором.</a:t>
            </a:r>
          </a:p>
          <a:p>
            <a:r>
              <a:rPr lang="ru-RU" b="1" dirty="0"/>
              <a:t>10</a:t>
            </a:r>
            <a:r>
              <a:rPr lang="ru-RU" b="1" dirty="0" smtClean="0"/>
              <a:t>.  </a:t>
            </a:r>
            <a:r>
              <a:rPr lang="ru-RU" b="1" dirty="0"/>
              <a:t>Оформление и окрашивание модели.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ashionblog4fall.info/photo/56b3f3261a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48680"/>
            <a:ext cx="4141739" cy="52062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548680"/>
            <a:ext cx="3907053" cy="5206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ashionblog4fall.info/photo/56b3f3261a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80" y="1322676"/>
            <a:ext cx="4338572" cy="43385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1307369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8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ashionblog4fall.info/photo/56b3f3261a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30453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152" y="1340768"/>
            <a:ext cx="5429234" cy="50490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5736" y="657487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Готовая модель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21802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ashionblog4fall.info/photo/56b3f3261a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92696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Заключение:</a:t>
            </a:r>
            <a:b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052736"/>
            <a:ext cx="734481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В ходе выполнения данной работы: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была </a:t>
            </a:r>
            <a:r>
              <a:rPr lang="ru-RU" sz="2400" dirty="0" smtClean="0"/>
              <a:t>изучена литература</a:t>
            </a:r>
            <a:r>
              <a:rPr lang="ru-RU" sz="2400" dirty="0"/>
              <a:t>, в которой имеются сведения о видах промышленных </a:t>
            </a:r>
            <a:r>
              <a:rPr lang="ru-RU" sz="2400" dirty="0" smtClean="0"/>
              <a:t>манипуляторов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изготовлена </a:t>
            </a:r>
            <a:r>
              <a:rPr lang="ru-RU" sz="2400" dirty="0" smtClean="0"/>
              <a:t>модель действующего манипулятора будущего,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в</a:t>
            </a:r>
            <a:r>
              <a:rPr lang="ru-RU" sz="2400" dirty="0" smtClean="0"/>
              <a:t> перспективе </a:t>
            </a:r>
            <a:r>
              <a:rPr lang="ru-RU" sz="2400" dirty="0"/>
              <a:t>данный </a:t>
            </a:r>
            <a:r>
              <a:rPr lang="ru-RU" sz="2400" dirty="0" smtClean="0"/>
              <a:t>манипулятор может быть использован  </a:t>
            </a:r>
            <a:r>
              <a:rPr lang="ru-RU" sz="2400" dirty="0"/>
              <a:t>эвакуатором в космосе, а так же применяться в военной </a:t>
            </a:r>
            <a:r>
              <a:rPr lang="ru-RU" sz="2400" dirty="0" smtClean="0"/>
              <a:t>сфере</a:t>
            </a:r>
            <a:r>
              <a:rPr lang="ru-RU" sz="2400" dirty="0"/>
              <a:t>,</a:t>
            </a:r>
            <a:endParaRPr lang="ru-RU" sz="2400" dirty="0" smtClean="0"/>
          </a:p>
          <a:p>
            <a:pPr marL="285750" indent="-285750">
              <a:buFontTx/>
              <a:buChar char="-"/>
            </a:pPr>
            <a:r>
              <a:rPr lang="ru-RU" sz="2400" dirty="0" smtClean="0"/>
              <a:t> </a:t>
            </a:r>
            <a:r>
              <a:rPr lang="ru-RU" sz="2400" dirty="0" smtClean="0"/>
              <a:t>гипотеза действительно подтвердилась, </a:t>
            </a:r>
          </a:p>
          <a:p>
            <a:pPr marL="285750" indent="-285750">
              <a:buFontTx/>
              <a:buChar char="-"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://fashionblog4fall.info/photo/56b3f3261a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836712"/>
            <a:ext cx="69127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Актуальность: </a:t>
            </a:r>
          </a:p>
          <a:p>
            <a:pPr algn="just"/>
            <a:r>
              <a:rPr lang="ru-RU" sz="2400" dirty="0" smtClean="0"/>
              <a:t>	</a:t>
            </a:r>
            <a:r>
              <a:rPr lang="ru-RU" sz="3200" dirty="0" smtClean="0"/>
              <a:t> </a:t>
            </a:r>
            <a:r>
              <a:rPr lang="ru-RU" sz="3200" dirty="0"/>
              <a:t>В будущем многофункциональный манипулятор на гусеничной основе, способен работать в зонах заражения, </a:t>
            </a:r>
            <a:r>
              <a:rPr lang="ru-RU" sz="3200" dirty="0" smtClean="0"/>
              <a:t>также </a:t>
            </a:r>
            <a:r>
              <a:rPr lang="ru-RU" sz="3200" dirty="0"/>
              <a:t>может являться погрузчиком, эвакуатором в космосе, а так же применяться в военной сфере.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ashionblog4fall.info/photo/56b3f3261a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работы: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556792"/>
            <a:ext cx="7789488" cy="50405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500" dirty="0" smtClean="0"/>
              <a:t>Изготовить действующую модель гидравлического манипулятора будущего</a:t>
            </a:r>
          </a:p>
          <a:p>
            <a:pPr marL="0" indent="0">
              <a:buNone/>
            </a:pPr>
            <a:r>
              <a:rPr lang="ru-RU" sz="6500" b="1" dirty="0" smtClean="0"/>
              <a:t>Задачи:</a:t>
            </a:r>
          </a:p>
          <a:p>
            <a:pPr>
              <a:buNone/>
            </a:pPr>
            <a:r>
              <a:rPr lang="ru-RU" sz="4800" dirty="0"/>
              <a:t>• изучить литературу, в которой имеются сведения о </a:t>
            </a:r>
            <a:r>
              <a:rPr lang="ru-RU" sz="4800" dirty="0" smtClean="0"/>
              <a:t>видах промышленных манипуляторов</a:t>
            </a:r>
          </a:p>
          <a:p>
            <a:pPr>
              <a:buNone/>
            </a:pPr>
            <a:r>
              <a:rPr lang="ru-RU" sz="4800" dirty="0" smtClean="0"/>
              <a:t>• изготовить действующую </a:t>
            </a:r>
            <a:r>
              <a:rPr lang="ru-RU" sz="4800" dirty="0"/>
              <a:t>модель </a:t>
            </a:r>
            <a:r>
              <a:rPr lang="ru-RU" sz="4800" dirty="0" smtClean="0"/>
              <a:t>гидравлического манипулятора </a:t>
            </a:r>
            <a:r>
              <a:rPr lang="ru-RU" sz="4800" dirty="0"/>
              <a:t>и рассмотреть другие варианты.</a:t>
            </a:r>
          </a:p>
          <a:p>
            <a:pPr>
              <a:buNone/>
            </a:pPr>
            <a:r>
              <a:rPr lang="ru-RU" sz="6500" b="1" dirty="0"/>
              <a:t>Гипотеза: </a:t>
            </a:r>
            <a:r>
              <a:rPr lang="ru-RU" sz="4800" dirty="0"/>
              <a:t>Предположим, что можно </a:t>
            </a:r>
            <a:r>
              <a:rPr lang="ru-RU" sz="4800" dirty="0" smtClean="0"/>
              <a:t>изготовить действующую </a:t>
            </a:r>
            <a:r>
              <a:rPr lang="ru-RU" sz="4800" dirty="0"/>
              <a:t>модель гидравлического манипулятора </a:t>
            </a:r>
            <a:r>
              <a:rPr lang="ru-RU" sz="4800" dirty="0" smtClean="0"/>
              <a:t>в </a:t>
            </a:r>
            <a:r>
              <a:rPr lang="ru-RU" sz="4800" dirty="0"/>
              <a:t>домашних условиях.</a:t>
            </a:r>
          </a:p>
          <a:p>
            <a:pPr>
              <a:buNone/>
            </a:pP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3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68" y="18145"/>
            <a:ext cx="9127132" cy="68453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98072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/>
              <a:t>	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692696"/>
            <a:ext cx="773388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32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87" y="548680"/>
            <a:ext cx="8009461" cy="557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97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Схема устройства «руки» манипулятора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9592" y="1556792"/>
            <a:ext cx="770485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95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0788"/>
            <a:ext cx="8229600" cy="578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76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ashionblog4fall.info/photo/56b3f3261a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17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33528" cy="1800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 и инструменты: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200" b="1" dirty="0" smtClean="0"/>
              <a:t>фанера</a:t>
            </a:r>
            <a:br>
              <a:rPr lang="ru-RU" sz="2200" b="1" dirty="0" smtClean="0"/>
            </a:br>
            <a:r>
              <a:rPr lang="ru-RU" sz="2200" b="1" dirty="0" smtClean="0"/>
              <a:t>- клей </a:t>
            </a:r>
            <a:r>
              <a:rPr lang="ru-RU" sz="2200" b="1" dirty="0"/>
              <a:t>пистолет,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- суперклей</a:t>
            </a:r>
            <a:r>
              <a:rPr lang="ru-RU" sz="2200" b="1" dirty="0"/>
              <a:t>,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- гвозди</a:t>
            </a:r>
            <a:r>
              <a:rPr lang="ru-RU" sz="2200" b="1" dirty="0"/>
              <a:t>,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- лобзик</a:t>
            </a:r>
            <a:r>
              <a:rPr lang="ru-RU" sz="2200" b="1" dirty="0"/>
              <a:t>, электро-лобзик,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- фломастеры</a:t>
            </a:r>
            <a:r>
              <a:rPr lang="ru-RU" sz="2200" b="1" dirty="0"/>
              <a:t>, карандаши,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- линейки</a:t>
            </a:r>
            <a:r>
              <a:rPr lang="ru-RU" sz="2200" b="1" dirty="0"/>
              <a:t>,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- мотор </a:t>
            </a:r>
            <a:r>
              <a:rPr lang="ru-RU" sz="2200" b="1" dirty="0" err="1"/>
              <a:t>Ардуино</a:t>
            </a:r>
            <a:r>
              <a:rPr lang="ru-RU" sz="2200" b="1" dirty="0"/>
              <a:t> с редуктором – 3шт.,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- шприцы </a:t>
            </a:r>
            <a:r>
              <a:rPr lang="ru-RU" sz="2200" b="1" dirty="0"/>
              <a:t>50 мл,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- палочки </a:t>
            </a:r>
            <a:r>
              <a:rPr lang="ru-RU" sz="2200" b="1" dirty="0"/>
              <a:t>от мороженого,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- краска </a:t>
            </a:r>
            <a:r>
              <a:rPr lang="ru-RU" sz="2200" b="1" dirty="0"/>
              <a:t>аэрозольная,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- паяльник</a:t>
            </a:r>
            <a:r>
              <a:rPr lang="ru-RU" sz="2200" b="1" dirty="0"/>
              <a:t>, флюс,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- провода</a:t>
            </a:r>
            <a:r>
              <a:rPr lang="ru-RU" sz="2200" b="1" dirty="0"/>
              <a:t>, трубки от капельницы,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- </a:t>
            </a:r>
            <a:r>
              <a:rPr lang="ru-RU" sz="2200" b="1" dirty="0" err="1" smtClean="0"/>
              <a:t>пвх</a:t>
            </a:r>
            <a:r>
              <a:rPr lang="ru-RU" sz="2200" b="1" dirty="0" smtClean="0"/>
              <a:t> </a:t>
            </a:r>
            <a:r>
              <a:rPr lang="ru-RU" sz="2200" b="1" dirty="0"/>
              <a:t>пластик,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- батарейки</a:t>
            </a:r>
            <a:r>
              <a:rPr lang="ru-RU" sz="2200" b="1" dirty="0"/>
              <a:t>,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- наждачная </a:t>
            </a:r>
            <a:r>
              <a:rPr lang="ru-RU" sz="2200" b="1" dirty="0"/>
              <a:t>бумага,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- микромоторы </a:t>
            </a:r>
            <a:r>
              <a:rPr lang="ru-RU" sz="2200" b="1" dirty="0"/>
              <a:t>с редуктором – 5шт.,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- отсеки </a:t>
            </a:r>
            <a:r>
              <a:rPr lang="ru-RU" sz="2200" b="1" dirty="0"/>
              <a:t>для батареек,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- </a:t>
            </a:r>
            <a:r>
              <a:rPr lang="ru-RU" sz="2200" b="1" dirty="0" err="1" smtClean="0"/>
              <a:t>электросхема</a:t>
            </a:r>
            <a:r>
              <a:rPr lang="ru-RU" sz="2200" b="1" dirty="0" smtClean="0"/>
              <a:t> </a:t>
            </a:r>
            <a:r>
              <a:rPr lang="ru-RU" sz="2200" b="1" dirty="0"/>
              <a:t>для радиоуправления.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26809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763</TotalTime>
  <Words>193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МБОУ «СОШ № 51»</vt:lpstr>
      <vt:lpstr>Презентация PowerPoint</vt:lpstr>
      <vt:lpstr>Цель работы:</vt:lpstr>
      <vt:lpstr>Презентация PowerPoint</vt:lpstr>
      <vt:lpstr>Презентация PowerPoint</vt:lpstr>
      <vt:lpstr>Презентация PowerPoint</vt:lpstr>
      <vt:lpstr>Схема устройства «руки» манипулятора</vt:lpstr>
      <vt:lpstr>Презентация PowerPoint</vt:lpstr>
      <vt:lpstr>      Материалы и инструменты:    фанера - клей пистолет,  - суперклей,  - гвозди,  - лобзик, электро-лобзик,  - фломастеры, карандаши,  - линейки,  - мотор Ардуино с редуктором – 3шт.,  - шприцы 50 мл,  - палочки от мороженого,  - краска аэрозольная,  - паяльник, флюс,  - провода, трубки от капельницы,  - пвх пластик,  - батарейки,  - наждачная бумага,  - микромоторы с редуктором – 5шт.,  - отсеки для батареек,  - электросхема для радиоуправления.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Заключение: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«Бульдозер»</dc:title>
  <dc:creator>user</dc:creator>
  <cp:lastModifiedBy>SKN</cp:lastModifiedBy>
  <cp:revision>43</cp:revision>
  <cp:lastPrinted>2024-02-14T15:07:28Z</cp:lastPrinted>
  <dcterms:created xsi:type="dcterms:W3CDTF">2015-12-02T17:11:18Z</dcterms:created>
  <dcterms:modified xsi:type="dcterms:W3CDTF">2025-03-27T13:13:29Z</dcterms:modified>
</cp:coreProperties>
</file>