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17" r:id="rId2"/>
    <p:sldId id="325" r:id="rId3"/>
    <p:sldId id="323" r:id="rId4"/>
    <p:sldId id="322" r:id="rId5"/>
    <p:sldId id="324" r:id="rId6"/>
    <p:sldId id="327" r:id="rId7"/>
    <p:sldId id="383" r:id="rId8"/>
    <p:sldId id="374" r:id="rId9"/>
    <p:sldId id="329" r:id="rId10"/>
    <p:sldId id="331" r:id="rId11"/>
    <p:sldId id="378" r:id="rId12"/>
    <p:sldId id="379" r:id="rId13"/>
    <p:sldId id="380" r:id="rId14"/>
    <p:sldId id="381" r:id="rId15"/>
    <p:sldId id="382" r:id="rId16"/>
    <p:sldId id="362" r:id="rId17"/>
    <p:sldId id="363" r:id="rId18"/>
    <p:sldId id="364" r:id="rId19"/>
    <p:sldId id="370" r:id="rId20"/>
    <p:sldId id="371" r:id="rId21"/>
    <p:sldId id="313" r:id="rId22"/>
    <p:sldId id="373" r:id="rId23"/>
    <p:sldId id="369" r:id="rId24"/>
    <p:sldId id="365" r:id="rId25"/>
    <p:sldId id="366" r:id="rId26"/>
    <p:sldId id="377" r:id="rId27"/>
    <p:sldId id="36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3" autoAdjust="0"/>
    <p:restoredTop sz="93168" autoAdjust="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D7B58-B508-4A20-91F1-547E1CCDA4D9}" type="datetimeFigureOut">
              <a:rPr lang="ru-RU" smtClean="0"/>
              <a:pPr/>
              <a:t>18.06.2017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B0399-E9E1-41D6-85C9-2EE2AB829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362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B0399-E9E1-41D6-85C9-2EE2AB829E5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192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B0399-E9E1-41D6-85C9-2EE2AB829E5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471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31C1-5C22-4AC6-BDA9-5E719571136B}" type="datetimeFigureOut">
              <a:rPr lang="ru-RU" smtClean="0"/>
              <a:pPr/>
              <a:t>18.06.2017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4F223-6CF7-4931-A179-E1C644FEC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31C1-5C22-4AC6-BDA9-5E719571136B}" type="datetimeFigureOut">
              <a:rPr lang="ru-RU" smtClean="0"/>
              <a:pPr/>
              <a:t>18.06.2017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4F223-6CF7-4931-A179-E1C644FEC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31C1-5C22-4AC6-BDA9-5E719571136B}" type="datetimeFigureOut">
              <a:rPr lang="ru-RU" smtClean="0"/>
              <a:pPr/>
              <a:t>18.06.2017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4F223-6CF7-4931-A179-E1C644FEC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31C1-5C22-4AC6-BDA9-5E719571136B}" type="datetimeFigureOut">
              <a:rPr lang="ru-RU" smtClean="0"/>
              <a:pPr/>
              <a:t>18.06.2017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4F223-6CF7-4931-A179-E1C644FEC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31C1-5C22-4AC6-BDA9-5E719571136B}" type="datetimeFigureOut">
              <a:rPr lang="ru-RU" smtClean="0"/>
              <a:pPr/>
              <a:t>18.06.2017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4F223-6CF7-4931-A179-E1C644FEC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31C1-5C22-4AC6-BDA9-5E719571136B}" type="datetimeFigureOut">
              <a:rPr lang="ru-RU" smtClean="0"/>
              <a:pPr/>
              <a:t>18.06.2017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4F223-6CF7-4931-A179-E1C644FEC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31C1-5C22-4AC6-BDA9-5E719571136B}" type="datetimeFigureOut">
              <a:rPr lang="ru-RU" smtClean="0"/>
              <a:pPr/>
              <a:t>18.06.2017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4F223-6CF7-4931-A179-E1C644FEC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31C1-5C22-4AC6-BDA9-5E719571136B}" type="datetimeFigureOut">
              <a:rPr lang="ru-RU" smtClean="0"/>
              <a:pPr/>
              <a:t>18.06.2017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4F223-6CF7-4931-A179-E1C644FEC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31C1-5C22-4AC6-BDA9-5E719571136B}" type="datetimeFigureOut">
              <a:rPr lang="ru-RU" smtClean="0"/>
              <a:pPr/>
              <a:t>18.06.2017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4F223-6CF7-4931-A179-E1C644FEC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31C1-5C22-4AC6-BDA9-5E719571136B}" type="datetimeFigureOut">
              <a:rPr lang="ru-RU" smtClean="0"/>
              <a:pPr/>
              <a:t>18.06.2017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4F223-6CF7-4931-A179-E1C644FEC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31C1-5C22-4AC6-BDA9-5E719571136B}" type="datetimeFigureOut">
              <a:rPr lang="ru-RU" smtClean="0"/>
              <a:pPr/>
              <a:t>18.06.2017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4F223-6CF7-4931-A179-E1C644FEC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750">
              <a:schemeClr val="tx2">
                <a:lumMod val="20000"/>
                <a:lumOff val="80000"/>
              </a:schemeClr>
            </a:gs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A31C1-5C22-4AC6-BDA9-5E719571136B}" type="datetimeFigureOut">
              <a:rPr lang="ru-RU" smtClean="0"/>
              <a:pPr/>
              <a:t>18.06.2017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4F223-6CF7-4931-A179-E1C644FEC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esktop\bd4f30cff24ef6974365a2c2e20eaf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3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8079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vreta22\Desktop\бел, синий, красный\флаг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428736"/>
            <a:ext cx="7143800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58293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vreta22\Desktop\бел, синий, красный\бел берез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88" y="46931"/>
            <a:ext cx="4491608" cy="3132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svreta22\Desktop\бел, синий, красный\zimnyaya_priroda_zimoy_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968" y="152400"/>
            <a:ext cx="4761722" cy="3132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svreta22\Desktop\бел, синий, красный\облака2.jpg"/>
          <p:cNvPicPr>
            <a:picLocks noChangeAspect="1" noChangeArrowheads="1"/>
          </p:cNvPicPr>
          <p:nvPr/>
        </p:nvPicPr>
        <p:blipFill>
          <a:blip r:embed="rId4"/>
          <a:srcRect t="8333" b="4166"/>
          <a:stretch>
            <a:fillRect/>
          </a:stretch>
        </p:blipFill>
        <p:spPr bwMode="auto">
          <a:xfrm>
            <a:off x="-20208" y="3545507"/>
            <a:ext cx="4680000" cy="335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svreta22\Desktop\бел, синий, красный\туман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7397" y="3451461"/>
            <a:ext cx="4536000" cy="340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82842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картинки цветущий сад белы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4379639" cy="3374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vreta22\Desktop\бел, синий, красный\журавл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116230"/>
            <a:ext cx="4643586" cy="337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://www.cerutti.by/upload/resize_cache/iblock/e06/790_9000_040cd750bba9870f18aada2478b24840a/e0675791de9236ea79cff5d5258bbc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20" y="3436445"/>
            <a:ext cx="4752000" cy="356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vreta22\Desktop\бел, синий, красный\лебед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5762" y="3663625"/>
            <a:ext cx="4555754" cy="319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01568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vreta22\Desktop\бел, синий, красный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9691"/>
            <a:ext cx="4356000" cy="32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svreta22\Desktop\бел, синий, красный\синий5.jpg"/>
          <p:cNvPicPr>
            <a:picLocks noChangeAspect="1" noChangeArrowheads="1"/>
          </p:cNvPicPr>
          <p:nvPr/>
        </p:nvPicPr>
        <p:blipFill>
          <a:blip r:embed="rId3">
            <a:lum bright="22000"/>
          </a:blip>
          <a:srcRect/>
          <a:stretch>
            <a:fillRect/>
          </a:stretch>
        </p:blipFill>
        <p:spPr bwMode="auto">
          <a:xfrm>
            <a:off x="4514453" y="24309"/>
            <a:ext cx="4536504" cy="321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svreta22\Desktop\бел, синий, красный\васильк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" y="3510000"/>
            <a:ext cx="4464000" cy="33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svreta22\Desktop\бел, синий, красный\син4.jpg"/>
          <p:cNvPicPr>
            <a:picLocks noChangeAspect="1" noChangeArrowheads="1"/>
          </p:cNvPicPr>
          <p:nvPr/>
        </p:nvPicPr>
        <p:blipFill>
          <a:blip r:embed="rId5"/>
          <a:srcRect t="6250" r="10156"/>
          <a:stretch>
            <a:fillRect/>
          </a:stretch>
        </p:blipFill>
        <p:spPr bwMode="auto">
          <a:xfrm>
            <a:off x="4487664" y="3496500"/>
            <a:ext cx="4500000" cy="337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11151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vreta22\Desktop\бел, синий, красный\дельфин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640"/>
            <a:ext cx="442798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svreta22\Desktop\бел, синий, красный\виноград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589" y="3602707"/>
            <a:ext cx="4572000" cy="3255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Картинки по запросу картинки синие колокольчик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7"/>
          <a:stretch/>
        </p:blipFill>
        <p:spPr bwMode="auto">
          <a:xfrm>
            <a:off x="4355976" y="219343"/>
            <a:ext cx="4644000" cy="3383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vreta22\Desktop\бел, синий, красный\гжель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9976" y="3563863"/>
            <a:ext cx="4896000" cy="3550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44500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vreta22\Desktop\бел, синий, красный\кр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520" y="16024"/>
            <a:ext cx="4366220" cy="3246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svreta22\Desktop\бел, синий, красный\хоровод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968" y="16024"/>
            <a:ext cx="4788056" cy="34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svreta22\Desktop\бел, синий, красный\Маки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5976" y="3429000"/>
            <a:ext cx="466140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svreta22\Desktop\бел, синий, красный\80823462_39251025_0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76" y="3455318"/>
            <a:ext cx="4320000" cy="3402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89853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mg1.liveinternet.ru/images/attach/c/3/76/863/76863321_lar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163698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vreta22\Desktop\бел, синий, красный\бел 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810754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img.rufox.ru/files/big2/7106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764190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ма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244" y="0"/>
            <a:ext cx="49175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51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карта россии для детей дошкольного возрас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264696" cy="4379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1727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ма\Desktop\границы-Краснодарского-края-на-карт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624736" cy="5112568"/>
          </a:xfrm>
          <a:prstGeom prst="round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882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мит\Desktop\slide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18780" r="2687" b="19333"/>
          <a:stretch/>
        </p:blipFill>
        <p:spPr bwMode="auto">
          <a:xfrm>
            <a:off x="179512" y="570619"/>
            <a:ext cx="4224113" cy="2973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мит\Desktop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8" y="3746130"/>
            <a:ext cx="4104000" cy="2939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Обои Цветы: Сумерки, поле, цветы, листья, подсолнухи, небо, обла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40" y="384761"/>
            <a:ext cx="4112740" cy="30047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смит\Desktop\1311938680010011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407" y="3570338"/>
            <a:ext cx="4140000" cy="3114880"/>
          </a:xfrm>
          <a:prstGeom prst="round2Diag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0762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Картинки по запросу картинки флаг и герб краснодарского кр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52"/>
            <a:ext cx="3132000" cy="388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картинки флаг и герб краснодарского кра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16832"/>
            <a:ext cx="532859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5945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esktop\slid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0" cy="3578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ма\Desktop\0_132c12_25f99a5c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2" y="3356992"/>
            <a:ext cx="4968205" cy="3465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vreta22\Desktop\бел, синий, красный\невесточ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3028" y="2713856"/>
            <a:ext cx="3852000" cy="414908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66133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картинки города геленджи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9"/>
          <a:stretch/>
        </p:blipFill>
        <p:spPr bwMode="auto">
          <a:xfrm>
            <a:off x="1012751" y="620688"/>
            <a:ext cx="680400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Картинки по запросу картинки города гелендж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00" y="3284984"/>
            <a:ext cx="4356000" cy="357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Картинки по запросу картинки города геленджи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4536000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6139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3331294"/>
            <a:ext cx="4824000" cy="3456384"/>
          </a:xfrm>
          <a:prstGeom prst="snip2Same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0" t="-6796" r="13032" b="6796"/>
          <a:stretch/>
        </p:blipFill>
        <p:spPr bwMode="auto">
          <a:xfrm>
            <a:off x="0" y="3019027"/>
            <a:ext cx="5033565" cy="3722341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/>
        </p:blipFill>
        <p:spPr bwMode="auto">
          <a:xfrm>
            <a:off x="1331640" y="256853"/>
            <a:ext cx="6333331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0315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Картинки по запросу картинки россия родина моя рису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0721"/>
            <a:ext cx="5256584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2638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48883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941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4704"/>
            <a:ext cx="9144000" cy="568863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Картинки по запросу картинки россия родина моя рисун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9"/>
          <a:stretch/>
        </p:blipFill>
        <p:spPr bwMode="auto">
          <a:xfrm>
            <a:off x="5868144" y="3501008"/>
            <a:ext cx="3275855" cy="295232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9" r="3438"/>
          <a:stretch/>
        </p:blipFill>
        <p:spPr bwMode="auto">
          <a:xfrm>
            <a:off x="5868144" y="764704"/>
            <a:ext cx="3275856" cy="266793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2468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картинки россия родина моя рисун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1" t="2114" r="15770" b="11179"/>
          <a:stretch/>
        </p:blipFill>
        <p:spPr bwMode="auto">
          <a:xfrm>
            <a:off x="32581" y="764704"/>
            <a:ext cx="2998068" cy="288032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картинки россия родина моя рису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3779912" cy="321240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764704"/>
            <a:ext cx="3347865" cy="288032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ртинки по запросу картинки россия родина моя рисунки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"/>
          <a:stretch/>
        </p:blipFill>
        <p:spPr bwMode="auto">
          <a:xfrm>
            <a:off x="5796134" y="3645024"/>
            <a:ext cx="3347865" cy="321240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Картинки по запросу картинки россия родина моя рисунки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5997"/>
          <a:stretch/>
        </p:blipFill>
        <p:spPr bwMode="auto">
          <a:xfrm>
            <a:off x="2627784" y="764704"/>
            <a:ext cx="3312369" cy="606985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0334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картинки россия родина моя рису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13690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0948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Картинки по запросу картинки москва стол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253058"/>
            <a:ext cx="4608512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Картинки по запросу картинки москва столиц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7" y="260648"/>
            <a:ext cx="4176464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Картинки по запросу могила неизвестного солдат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/>
          <a:stretch/>
        </p:blipFill>
        <p:spPr bwMode="auto">
          <a:xfrm>
            <a:off x="235594" y="3405633"/>
            <a:ext cx="4203058" cy="3287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артинки по запросу картинки москв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429000"/>
            <a:ext cx="4356992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5327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дом правительство р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7260"/>
            <a:ext cx="8855648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093" y="548680"/>
            <a:ext cx="2556000" cy="3638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9233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картинки красная площадь москва пар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/>
          <a:stretch/>
        </p:blipFill>
        <p:spPr bwMode="auto">
          <a:xfrm>
            <a:off x="0" y="116632"/>
            <a:ext cx="9143999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4492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1" y="980728"/>
            <a:ext cx="4104000" cy="4752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50" b="16250"/>
          <a:stretch/>
        </p:blipFill>
        <p:spPr>
          <a:xfrm>
            <a:off x="4217631" y="16371"/>
            <a:ext cx="4899729" cy="3052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Картинки по запросу картинки герб на паспорт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557" y="2564915"/>
            <a:ext cx="2340000" cy="1741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Картинки по запросу герб россии на денежных знаках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57" y="4190754"/>
            <a:ext cx="2304000" cy="1590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924944"/>
            <a:ext cx="2673152" cy="379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Картинки по запросу картинка гимн на печатях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936" y="5774760"/>
            <a:ext cx="936000" cy="9624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447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2</Words>
  <Application>Microsoft Office PowerPoint</Application>
  <PresentationFormat>Экран (4:3)</PresentationFormat>
  <Paragraphs>2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svreta22</dc:creator>
  <cp:lastModifiedBy>Мама</cp:lastModifiedBy>
  <cp:revision>116</cp:revision>
  <dcterms:created xsi:type="dcterms:W3CDTF">2015-10-07T23:12:47Z</dcterms:created>
  <dcterms:modified xsi:type="dcterms:W3CDTF">2017-06-18T09:18:21Z</dcterms:modified>
</cp:coreProperties>
</file>