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2" r:id="rId3"/>
    <p:sldId id="258" r:id="rId4"/>
    <p:sldId id="273" r:id="rId5"/>
    <p:sldId id="275" r:id="rId6"/>
    <p:sldId id="257" r:id="rId7"/>
    <p:sldId id="259" r:id="rId8"/>
    <p:sldId id="260" r:id="rId9"/>
    <p:sldId id="274" r:id="rId10"/>
    <p:sldId id="261" r:id="rId11"/>
    <p:sldId id="262" r:id="rId12"/>
    <p:sldId id="263" r:id="rId13"/>
    <p:sldId id="264" r:id="rId14"/>
    <p:sldId id="276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7" r:id="rId23"/>
    <p:sldId id="280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7"/>
            <a:ext cx="7560840" cy="1512167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ПРОЕКТ</a:t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«Мой домашний любимец»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717032"/>
            <a:ext cx="7117180" cy="10073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Составитель: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Новоселецкая Наталья Алексеевна воспитатель второй квалификационной категории МБДОУ «Детский сад№22»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Picture 3" descr="C:\Documents and Settings\моё\Desktop\Фото к новой программе Новая программа\Анимация\котик танцует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4343400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6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1834366" cy="108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днс\Desktop\Новая папка  для Новоселецкой\IMG_26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02"/>
          <a:stretch/>
        </p:blipFill>
        <p:spPr bwMode="auto">
          <a:xfrm>
            <a:off x="395536" y="260648"/>
            <a:ext cx="367240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нс\Desktop\Новая папка  для Новоселецкой\IMG_2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3240360" cy="53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264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3922598" cy="9244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днс\Desktop\Новая папка  для Новоселецкой\IMG_2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916832"/>
            <a:ext cx="2961633" cy="45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6674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Анимация\animashka-1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4267200"/>
            <a:ext cx="2392326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95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692696"/>
            <a:ext cx="3957088" cy="924475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C:\Users\днс\Desktop\Новая папка  для Новоселецкой\IMG_2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245121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нс\Desktop\Новая папка  для Новоселецкой\IMG_2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0700" y="3553319"/>
            <a:ext cx="3987364" cy="28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Анимация\animashki-9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81000"/>
            <a:ext cx="3190875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72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5"/>
            <a:ext cx="790249" cy="3770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днс\Desktop\Новая папка  для Новоселецкой\IMG_2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95232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нс\Desktop\Новая папка  для Новоселецкой\IMG_2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913"/>
            <a:ext cx="489654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62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Лепка «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Миска для киски»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788038"/>
            <a:ext cx="7128792" cy="4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Цель</a:t>
            </a:r>
            <a:r>
              <a:rPr lang="ru-RU" sz="32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Учить детей лепить миску.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Задачи: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1. Учить детей правильно скатывать шар из пластилина.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2. Использовать методы </a:t>
            </a: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раскатывания и сплющивания.</a:t>
            </a:r>
            <a:endParaRPr lang="ru-RU" sz="3200" dirty="0">
              <a:solidFill>
                <a:srgbClr val="002060"/>
              </a:solidFill>
              <a:effectLst/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4" name="Picture 6" descr="9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53200" y="1295400"/>
            <a:ext cx="16764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48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нс\Desktop\Новая папка  для Новоселецкой\IMG_27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62" r="14665"/>
          <a:stretch/>
        </p:blipFill>
        <p:spPr bwMode="auto">
          <a:xfrm>
            <a:off x="395535" y="476672"/>
            <a:ext cx="427107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моё\Desktop\Новая папка Новоселецкой\IMG_2737.JPG"/>
          <p:cNvPicPr>
            <a:picLocks noChangeAspect="1" noChangeArrowheads="1"/>
          </p:cNvPicPr>
          <p:nvPr/>
        </p:nvPicPr>
        <p:blipFill>
          <a:blip r:embed="rId3" cstate="print"/>
          <a:srcRect t="15625" r="4808"/>
          <a:stretch>
            <a:fillRect/>
          </a:stretch>
        </p:blipFill>
        <p:spPr bwMode="auto">
          <a:xfrm>
            <a:off x="5410200" y="1905000"/>
            <a:ext cx="2667000" cy="4495800"/>
          </a:xfrm>
          <a:prstGeom prst="rect">
            <a:avLst/>
          </a:prstGeom>
          <a:noFill/>
        </p:spPr>
      </p:pic>
      <p:pic>
        <p:nvPicPr>
          <p:cNvPr id="6" name="Picture 2" descr="F:\Анимация\animashka-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114800"/>
            <a:ext cx="2135688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16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3581401" cy="4997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днс\Desktop\Новая папка  для Новоселецкой\IMG_2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23"/>
          <a:stretch/>
        </p:blipFill>
        <p:spPr bwMode="auto">
          <a:xfrm>
            <a:off x="4644009" y="1393338"/>
            <a:ext cx="3356992" cy="50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нс\Desktop\Новая папка  для Новоселецкой\IMG_2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878" r="6777"/>
          <a:stretch/>
        </p:blipFill>
        <p:spPr bwMode="auto">
          <a:xfrm>
            <a:off x="395536" y="332655"/>
            <a:ext cx="3490664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41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7200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днс\Desktop\Новая папка  для Новоселецкой\IMG_2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3600400" cy="54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нс\Desktop\Новая папка  для Новоселецкой\IMG_2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7001"/>
            <a:ext cx="3600400" cy="54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55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нс\Desktop\Новая папка  для Новоселецкой\IMG_2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0963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нс\Desktop\Новая папка  для Новоселецкой\IMG_2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16835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10081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1" name="Picture 3" descr="C:\Users\днс\Desktop\Новая папка  для Новоселецкой\IMG_2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3138"/>
            <a:ext cx="287342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нс\Desktop\Новая папка  для Новоселецкой\IMG_2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880320" cy="487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днс\Desktop\Новая папка  для Новоселецкой\IMG_2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46571"/>
            <a:ext cx="2736304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51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548680"/>
            <a:ext cx="7125113" cy="79208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Актуальность темы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992887" cy="4752527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В современных городских условиях не каждая семья может позволить содержать домашнее животное в квартире. Проект позволяет расширить представления у детей о домашних животных (кошка, собака, аквариумные рыбки, попугай, хомяк) и правилах ухода за ними.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Животные являются источником первых знаний о природе. Ребенок видит животное - он к нему тянется, распознает названия, отмечает различия, познает его поведение.</a:t>
            </a: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6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9857" y="675725"/>
            <a:ext cx="2448272" cy="8810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5" name="Picture 3" descr="C:\Users\днс\Desktop\Новая папка  для Новоселецкой\IMG_2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0243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днс\Desktop\Новая папка  для Новоселецкой\IMG_2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37117"/>
            <a:ext cx="275201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днс\Desktop\Новая папка  для Новоселецкой\IMG_2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857" y="188640"/>
            <a:ext cx="24482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44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404664"/>
            <a:ext cx="4800600" cy="9348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9" name="Picture 3" descr="C:\Users\днс\Desktop\Новая папка  для Новоселецкой\IMG_2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3" t="28936" b="15714"/>
          <a:stretch/>
        </p:blipFill>
        <p:spPr bwMode="auto">
          <a:xfrm>
            <a:off x="304800" y="1371600"/>
            <a:ext cx="3563888" cy="49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днс\Desktop\Новая папка  для Новоселецкой\IMG_27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51" r="10805" b="17557"/>
          <a:stretch/>
        </p:blipFill>
        <p:spPr bwMode="auto">
          <a:xfrm>
            <a:off x="4114800" y="533400"/>
            <a:ext cx="4817031" cy="28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og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3810000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Анимация\0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886202"/>
            <a:ext cx="2286000" cy="1925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00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9135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 </a:t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Результат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проекта:</a:t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Фотогазета о домашних обитателях (составленная воспитателем с помощью  родителей), полученные знания о домашних животных,  детские работы по рисованию и по лепке.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8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04801"/>
            <a:ext cx="7125113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Газета «Ребята и зверята»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Documents and Settings\моё\Desktop\Папка для Новоселецкой\IMG_3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080452" cy="423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моё\Desktop\Папка для Новоселецкой\IMG_3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415" y="5029200"/>
            <a:ext cx="2228585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моё\Desktop\Папка для Новоселецкой\IMG_3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267200"/>
            <a:ext cx="1533978" cy="237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моё\Desktop\Папка для Новоселецкой\IMG_3123.jpg"/>
          <p:cNvPicPr>
            <a:picLocks noChangeAspect="1" noChangeArrowheads="1"/>
          </p:cNvPicPr>
          <p:nvPr/>
        </p:nvPicPr>
        <p:blipFill>
          <a:blip r:embed="rId5" cstate="print"/>
          <a:srcRect r="3769" b="6153"/>
          <a:stretch>
            <a:fillRect/>
          </a:stretch>
        </p:blipFill>
        <p:spPr bwMode="auto">
          <a:xfrm>
            <a:off x="7467600" y="457200"/>
            <a:ext cx="1406319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моё\Desktop\Папка для Новоселецкой\IMG_31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457200"/>
            <a:ext cx="1259056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75335" y="3244334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IMG_3117</a:t>
            </a:r>
            <a:endParaRPr lang="ru-RU" dirty="0"/>
          </a:p>
        </p:txBody>
      </p:sp>
      <p:pic>
        <p:nvPicPr>
          <p:cNvPr id="2050" name="Picture 2" descr="C:\Documents and Settings\моё\Desktop\Папка для Новоселецкой\IMG_3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787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F:\Анимация\animashka-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914400"/>
            <a:ext cx="1466850" cy="1343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89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4191000" cy="914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Спасибо за внимание!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90600" y="5105400"/>
            <a:ext cx="3481387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махаон.gif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250" r="12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17178" cy="864095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Цели и задачи</a:t>
            </a:r>
            <a:endParaRPr lang="ru-RU" sz="3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68760"/>
            <a:ext cx="7992888" cy="504056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Цель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:</a:t>
            </a: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 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Обогащение и углубление представлений у детей о домашних животных проживающих в квартире, способа ухода и общения с ними.</a:t>
            </a:r>
            <a:endParaRPr lang="ru-RU" sz="2000" dirty="0">
              <a:solidFill>
                <a:srgbClr val="002060"/>
              </a:solidFill>
              <a:effectLst/>
              <a:latin typeface="Comic Sans MS" pitchFamily="66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5344" y="3789040"/>
            <a:ext cx="7488832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Задачи: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1</a:t>
            </a: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. Расширение представления у детей о разнообразии домашних питомцев (кошка, собака, аквариумные рыбки, 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попугай и т.д.).</a:t>
            </a:r>
            <a:endParaRPr lang="ru-RU" sz="2000" dirty="0">
              <a:solidFill>
                <a:srgbClr val="00206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2. Формирование и обогащение представления у детей об уходе за домашними обитателями.</a:t>
            </a:r>
            <a:endParaRPr lang="ru-RU" sz="2000" dirty="0">
              <a:solidFill>
                <a:srgbClr val="002060"/>
              </a:solidFill>
              <a:effectLst/>
              <a:latin typeface="Comic Sans MS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92697"/>
            <a:ext cx="7117178" cy="144016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Предполагаемый результат:</a:t>
            </a:r>
            <a:br>
              <a:rPr lang="ru-RU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372559"/>
            <a:ext cx="7443053" cy="156049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Обогащение знаний детей о животном мире ближайшего окружения; умение устанавливать взаимосвязь между размером животного и условиями обитании; знакомство с правилами ухода за домашними питомцами.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80399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5" name="Picture 2" descr="C:\Documents and Settings\моё\Desktop\Фото к новой программе Новая программа\Анимация\котик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429000"/>
            <a:ext cx="3581400" cy="3144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0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117178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Обзорная экскурсия в экологическую комнату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2132856"/>
            <a:ext cx="7117178" cy="35049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Цели: Обогатить знания детей о животных, которые могут жить у человека в квартире и  с правилами ухода за животными.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Задачи: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1.Дать знания о домашних животных и животных которые живут в квартире у людей.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2.Познакомить с правилами ухода за домашними питомцами (кормить, поить, следить за чистотой жилища).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3.Познакомить с понятием «не навреди»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4.Воспитывать любовь к животным и желание ухаживать за домашними питомцами.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2286001" cy="411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днс\Desktop\Новая папка  для Новоселецкой\IMG_2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415480" cy="40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нс\Desktop\Новая папка  для Новоселецкой\IMG_2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736304" cy="3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нс\Desktop\Новая папка  для Новоселецкой\IMG_26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2736304" cy="39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Тигры и тигрята\звери\[ч] черепаха.jpg"/>
          <p:cNvPicPr>
            <a:picLocks noChangeAspect="1" noChangeArrowheads="1"/>
          </p:cNvPicPr>
          <p:nvPr/>
        </p:nvPicPr>
        <p:blipFill>
          <a:blip r:embed="rId5" cstate="print"/>
          <a:srcRect l="137" t="13880" r="-12731" b="17492"/>
          <a:stretch>
            <a:fillRect/>
          </a:stretch>
        </p:blipFill>
        <p:spPr bwMode="auto">
          <a:xfrm>
            <a:off x="5943600" y="0"/>
            <a:ext cx="2667000" cy="2438400"/>
          </a:xfrm>
          <a:prstGeom prst="cloud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23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1143000" y="4343400"/>
            <a:ext cx="3962400" cy="2209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75724"/>
            <a:ext cx="4572001" cy="33628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нс\Desktop\Новая папка  для Новоселецкой\IMG_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53650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Новая папка  для Новоселецкой\IMG_2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2403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Анимация\multik-4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4800600"/>
            <a:ext cx="142875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84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 rot="16200000">
            <a:off x="3430818" y="425443"/>
            <a:ext cx="2209800" cy="179076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2495757" cy="9244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днс\Desktop\Новая папка  для Новоселецкой\IMG_2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2068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нс\Desktop\Новая папка  для Новоселецкой\IMG_2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08821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Тигры и тигрята\звери\[п] попугай.jpg"/>
          <p:cNvPicPr>
            <a:picLocks noChangeAspect="1" noChangeArrowheads="1"/>
          </p:cNvPicPr>
          <p:nvPr/>
        </p:nvPicPr>
        <p:blipFill>
          <a:blip r:embed="rId4" cstate="print"/>
          <a:srcRect l="-23077" t="2564" r="-7693" b="10257"/>
          <a:stretch>
            <a:fillRect/>
          </a:stretch>
        </p:blipFill>
        <p:spPr bwMode="auto">
          <a:xfrm>
            <a:off x="3810000" y="762000"/>
            <a:ext cx="1295400" cy="1295400"/>
          </a:xfrm>
          <a:prstGeom prst="cloud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50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599" y="1196752"/>
            <a:ext cx="5993021" cy="122413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Рисование красками</a:t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«Рыбки в аквариуме»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2420888"/>
            <a:ext cx="7117178" cy="4032448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Цель: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Учить детей равномерно наносить краску на всю поверхность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листа, рисовать рыбок….. .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Задачи: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1. Учить детей правильно держать кисточку, убирать излишки краски и воды о край банки.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2. Знакомство со свойствами восковых мелков (мелками нарисованы рыбки).</a:t>
            </a:r>
          </a:p>
          <a:p>
            <a:pPr algn="l"/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Picture 6" descr="5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2089150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857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381</TotalTime>
  <Words>299</Words>
  <Application>Microsoft Office PowerPoint</Application>
  <PresentationFormat>Экран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Spring</vt:lpstr>
      <vt:lpstr>               ПРОЕКТ «Мой домашний любимец»</vt:lpstr>
      <vt:lpstr>Актуальность темы </vt:lpstr>
      <vt:lpstr>Цели и задачи</vt:lpstr>
      <vt:lpstr>Предполагаемый результат: </vt:lpstr>
      <vt:lpstr>Обзорная экскурсия в экологическую комнату</vt:lpstr>
      <vt:lpstr>Слайд 6</vt:lpstr>
      <vt:lpstr>Слайд 7</vt:lpstr>
      <vt:lpstr>Слайд 8</vt:lpstr>
      <vt:lpstr> Рисование красками  «Рыбки в аквариуме»</vt:lpstr>
      <vt:lpstr>Слайд 10</vt:lpstr>
      <vt:lpstr>Слайд 11</vt:lpstr>
      <vt:lpstr>Слайд 12</vt:lpstr>
      <vt:lpstr>Слайд 13</vt:lpstr>
      <vt:lpstr>Лепка «Миска для киски»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Результат проекта:   Фотогазета о домашних обитателях (составленная воспитателем с помощью  родителей), полученные знания о домашних животных,  детские работы по рисованию и по лепке. </vt:lpstr>
      <vt:lpstr>Газета «Ребята и зверята»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ПРОЕКТ «Мой домашний питомиц»</dc:title>
  <dc:creator>днс</dc:creator>
  <cp:lastModifiedBy>моё</cp:lastModifiedBy>
  <cp:revision>41</cp:revision>
  <dcterms:created xsi:type="dcterms:W3CDTF">2012-11-25T09:44:50Z</dcterms:created>
  <dcterms:modified xsi:type="dcterms:W3CDTF">2012-03-16T17:12:20Z</dcterms:modified>
</cp:coreProperties>
</file>