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Мама\Новая папка\DSC09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Мама\Новая папка\DSC0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а\Desktop\Мама\Новая папка\DSC09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esktop\Мама\Новая папка\DSC09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Мама\Новая папка\DSC09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а\Desktop\Мама\Новая папка\IMG00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Мама\Новая папка\IMG00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Мама\Новая папка\IMG004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esktop\Мама\Новая папка\WP_20170123_10_47_5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1692" y="762000"/>
            <a:ext cx="949569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1</cp:revision>
  <dcterms:created xsi:type="dcterms:W3CDTF">2017-07-01T08:47:27Z</dcterms:created>
  <dcterms:modified xsi:type="dcterms:W3CDTF">2017-07-01T08:56:13Z</dcterms:modified>
</cp:coreProperties>
</file>