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13" r:id="rId4"/>
    <p:sldId id="314" r:id="rId5"/>
    <p:sldId id="317" r:id="rId6"/>
    <p:sldId id="319" r:id="rId7"/>
    <p:sldId id="270" r:id="rId8"/>
    <p:sldId id="273" r:id="rId9"/>
    <p:sldId id="274" r:id="rId10"/>
    <p:sldId id="325" r:id="rId11"/>
    <p:sldId id="283" r:id="rId12"/>
    <p:sldId id="287" r:id="rId13"/>
    <p:sldId id="323" r:id="rId14"/>
    <p:sldId id="324" r:id="rId15"/>
    <p:sldId id="291" r:id="rId16"/>
    <p:sldId id="295" r:id="rId17"/>
    <p:sldId id="294" r:id="rId18"/>
    <p:sldId id="297" r:id="rId19"/>
    <p:sldId id="298" r:id="rId20"/>
    <p:sldId id="289" r:id="rId21"/>
    <p:sldId id="299" r:id="rId22"/>
    <p:sldId id="292" r:id="rId23"/>
    <p:sldId id="300" r:id="rId24"/>
    <p:sldId id="30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0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90C-9CD1-4FB0-B321-BCE9F9A315FE}" type="datetimeFigureOut">
              <a:rPr lang="ru-RU" smtClean="0"/>
              <a:t>16.07.2017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790A-C868-420C-904E-4669AEB25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892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90C-9CD1-4FB0-B321-BCE9F9A315FE}" type="datetimeFigureOut">
              <a:rPr lang="ru-RU" smtClean="0"/>
              <a:t>16.07.2017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790A-C868-420C-904E-4669AEB25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69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90C-9CD1-4FB0-B321-BCE9F9A315FE}" type="datetimeFigureOut">
              <a:rPr lang="ru-RU" smtClean="0"/>
              <a:t>16.07.2017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790A-C868-420C-904E-4669AEB25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55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90C-9CD1-4FB0-B321-BCE9F9A315FE}" type="datetimeFigureOut">
              <a:rPr lang="ru-RU" smtClean="0"/>
              <a:t>16.07.2017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790A-C868-420C-904E-4669AEB25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057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90C-9CD1-4FB0-B321-BCE9F9A315FE}" type="datetimeFigureOut">
              <a:rPr lang="ru-RU" smtClean="0"/>
              <a:t>16.07.2017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790A-C868-420C-904E-4669AEB25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397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90C-9CD1-4FB0-B321-BCE9F9A315FE}" type="datetimeFigureOut">
              <a:rPr lang="ru-RU" smtClean="0"/>
              <a:t>16.07.2017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790A-C868-420C-904E-4669AEB25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63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90C-9CD1-4FB0-B321-BCE9F9A315FE}" type="datetimeFigureOut">
              <a:rPr lang="ru-RU" smtClean="0"/>
              <a:t>16.07.2017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790A-C868-420C-904E-4669AEB25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7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90C-9CD1-4FB0-B321-BCE9F9A315FE}" type="datetimeFigureOut">
              <a:rPr lang="ru-RU" smtClean="0"/>
              <a:t>16.07.2017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790A-C868-420C-904E-4669AEB25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542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90C-9CD1-4FB0-B321-BCE9F9A315FE}" type="datetimeFigureOut">
              <a:rPr lang="ru-RU" smtClean="0"/>
              <a:t>16.07.2017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790A-C868-420C-904E-4669AEB25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008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90C-9CD1-4FB0-B321-BCE9F9A315FE}" type="datetimeFigureOut">
              <a:rPr lang="ru-RU" smtClean="0"/>
              <a:t>16.07.2017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790A-C868-420C-904E-4669AEB25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600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90C-9CD1-4FB0-B321-BCE9F9A315FE}" type="datetimeFigureOut">
              <a:rPr lang="ru-RU" smtClean="0"/>
              <a:t>16.07.2017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790A-C868-420C-904E-4669AEB25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37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accent1">
                <a:lumMod val="5000"/>
                <a:lumOff val="95000"/>
              </a:schemeClr>
            </a:gs>
            <a:gs pos="84000">
              <a:srgbClr val="B5D2EC"/>
            </a:gs>
            <a:gs pos="59000">
              <a:schemeClr val="accent1">
                <a:lumMod val="45000"/>
                <a:lumOff val="55000"/>
              </a:schemeClr>
            </a:gs>
            <a:gs pos="38000">
              <a:srgbClr val="E7F0F9"/>
            </a:gs>
            <a:gs pos="77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E690C-9CD1-4FB0-B321-BCE9F9A315FE}" type="datetimeFigureOut">
              <a:rPr lang="ru-RU" smtClean="0"/>
              <a:t>16.07.2017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2790A-C868-420C-904E-4669AEB25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27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0800" y="401768"/>
            <a:ext cx="6726116" cy="1916716"/>
          </a:xfrm>
        </p:spPr>
        <p:txBody>
          <a:bodyPr>
            <a:prstTxWarp prst="textArchUpPour">
              <a:avLst>
                <a:gd name="adj1" fmla="val 10034295"/>
                <a:gd name="adj2" fmla="val 44713"/>
              </a:avLst>
            </a:prstTxWarp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ВУЛКАНЫ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6C7C05-6670-43A3-9193-378EF288FB56}"/>
              </a:ext>
            </a:extLst>
          </p:cNvPr>
          <p:cNvSpPr txBox="1"/>
          <p:nvPr/>
        </p:nvSpPr>
        <p:spPr>
          <a:xfrm>
            <a:off x="22721" y="5883742"/>
            <a:ext cx="903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Подготовила:</a:t>
            </a:r>
          </a:p>
          <a:p>
            <a:r>
              <a:rPr lang="ru-RU" b="1" i="1" dirty="0"/>
              <a:t>Кардаш Оксана Петровна, воспитатель МБДОУ ДСКВ № 16 города Ейска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E8A79D-7707-487C-A352-8EF4C8161D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641" y="1178976"/>
            <a:ext cx="5210291" cy="502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01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C925EA5-0C4E-450E-8171-60337965C2F4}"/>
              </a:ext>
            </a:extLst>
          </p:cNvPr>
          <p:cNvSpPr/>
          <p:nvPr/>
        </p:nvSpPr>
        <p:spPr>
          <a:xfrm>
            <a:off x="268514" y="177504"/>
            <a:ext cx="55807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Какой вулкан называется действующим?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7793194-11FB-4794-A0E3-797EB8E6B337}"/>
              </a:ext>
            </a:extLst>
          </p:cNvPr>
          <p:cNvSpPr/>
          <p:nvPr/>
        </p:nvSpPr>
        <p:spPr>
          <a:xfrm>
            <a:off x="268514" y="598322"/>
            <a:ext cx="3940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Действующий вулкан – когда идет 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извержение вулкана. 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CCCF553-1450-4A02-B2E1-E8403F9D5D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28" y="5110717"/>
            <a:ext cx="1810657" cy="1747284"/>
          </a:xfrm>
          <a:prstGeom prst="rect">
            <a:avLst/>
          </a:prstGeom>
        </p:spPr>
      </p:pic>
      <p:pic>
        <p:nvPicPr>
          <p:cNvPr id="21" name="Объект 6">
            <a:extLst>
              <a:ext uri="{FF2B5EF4-FFF2-40B4-BE49-F238E27FC236}">
                <a16:creationId xmlns:a16="http://schemas.microsoft.com/office/drawing/2014/main" id="{DB8931B9-699E-499C-A5DF-5D5AA8AA4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952" y="257269"/>
            <a:ext cx="2572594" cy="1929445"/>
          </a:xfr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5F508C9-9A66-4668-BDF9-32DC3B00B6D5}"/>
              </a:ext>
            </a:extLst>
          </p:cNvPr>
          <p:cNvSpPr/>
          <p:nvPr/>
        </p:nvSpPr>
        <p:spPr>
          <a:xfrm>
            <a:off x="339271" y="2106949"/>
            <a:ext cx="43664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Какой вулкан называют спящим?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5CD6CA-3AA7-413A-8F96-148E59E4242F}"/>
              </a:ext>
            </a:extLst>
          </p:cNvPr>
          <p:cNvSpPr/>
          <p:nvPr/>
        </p:nvSpPr>
        <p:spPr>
          <a:xfrm>
            <a:off x="321127" y="2511371"/>
            <a:ext cx="4713515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Спящий – это вулкан, который имеет вид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обычной горы, но может в любой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момент взорваться, проснуться.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D7B2F1E-AE1D-43CF-BA84-8B5E3C4039C6}"/>
              </a:ext>
            </a:extLst>
          </p:cNvPr>
          <p:cNvSpPr/>
          <p:nvPr/>
        </p:nvSpPr>
        <p:spPr>
          <a:xfrm>
            <a:off x="147990" y="4036395"/>
            <a:ext cx="4954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Какие вулканы называют потухшими?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5E2313-D72D-4028-A525-6C2B19CDA781}"/>
              </a:ext>
            </a:extLst>
          </p:cNvPr>
          <p:cNvSpPr/>
          <p:nvPr/>
        </p:nvSpPr>
        <p:spPr>
          <a:xfrm>
            <a:off x="339271" y="4436505"/>
            <a:ext cx="42249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Это те вулканы, которые работали в далеком-далеком прошлом.</a:t>
            </a:r>
            <a:endParaRPr lang="ru-RU" sz="20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D20FE36-E0A0-41A3-85C0-E7E87A4E02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073" y="2430888"/>
            <a:ext cx="2941560" cy="220617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C985D25-E7A2-49EE-82B2-600A99F4D6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208" y="4881233"/>
            <a:ext cx="2578726" cy="193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9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71724" y="179183"/>
            <a:ext cx="5067545" cy="509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Вред от извержений вулканов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8003E5-6D5E-4917-A9CC-0126FD515E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52" y="1396861"/>
            <a:ext cx="3916150" cy="26434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179318-1173-43A0-975D-660A312E91DA}"/>
              </a:ext>
            </a:extLst>
          </p:cNvPr>
          <p:cNvSpPr/>
          <p:nvPr/>
        </p:nvSpPr>
        <p:spPr>
          <a:xfrm>
            <a:off x="385723" y="688975"/>
            <a:ext cx="8497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Извержение вулканов угрожает жизни людей, лава разрушает здания, перекрывает дороги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F8674F-3809-4FAC-9E79-D711E85D4C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572" y="1357819"/>
            <a:ext cx="4238171" cy="27214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542ED4-59F2-42B9-98BA-87828C6054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927" y="4187371"/>
            <a:ext cx="4036219" cy="26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53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71724" y="179183"/>
            <a:ext cx="5067545" cy="509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Вред от извержений вулканов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263C9B-BE09-499D-B144-3FE01F0967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91" y="1176542"/>
            <a:ext cx="4421546" cy="290954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523B1F-416B-4D49-A41E-FAE46A2DA029}"/>
              </a:ext>
            </a:extLst>
          </p:cNvPr>
          <p:cNvSpPr/>
          <p:nvPr/>
        </p:nvSpPr>
        <p:spPr>
          <a:xfrm>
            <a:off x="474869" y="666750"/>
            <a:ext cx="7914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Пепел представляет угрозу для воздушного и автомобильного транспорта.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FA1ED8-ABD7-4FFF-B2EB-58EA0886B6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229" y="3926431"/>
            <a:ext cx="4200688" cy="277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19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71724" y="179183"/>
            <a:ext cx="5067545" cy="509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Вред от извержений вулканов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83056A-506E-4306-8BAA-1A477AC1559D}"/>
              </a:ext>
            </a:extLst>
          </p:cNvPr>
          <p:cNvSpPr/>
          <p:nvPr/>
        </p:nvSpPr>
        <p:spPr>
          <a:xfrm>
            <a:off x="257155" y="688975"/>
            <a:ext cx="8553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Укрыться от раскаленных облаков из газа и камней практически невозможно.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DF6CE7-1FCE-4303-9B87-83D53AA77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90" y="1198767"/>
            <a:ext cx="8462281" cy="552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52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71724" y="179183"/>
            <a:ext cx="5067545" cy="509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Вред от извержений вулканов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BD4BF6-A59F-47DC-A359-7EBED70EE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43" y="1198767"/>
            <a:ext cx="8555577" cy="53813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F83D84-282C-4938-8486-3F5F5AFF1BAA}"/>
              </a:ext>
            </a:extLst>
          </p:cNvPr>
          <p:cNvSpPr/>
          <p:nvPr/>
        </p:nvSpPr>
        <p:spPr>
          <a:xfrm>
            <a:off x="2074165" y="688975"/>
            <a:ext cx="50890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Единственный способ спасения – эвакуация.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23553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70228" y="97117"/>
            <a:ext cx="5327373" cy="509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Польза от извержений вулканов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2741" y="1063553"/>
            <a:ext cx="4493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Вулканический туф (горная порода)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DAA027-38A8-43E0-8F8A-1B54DBA8D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42" y="1526340"/>
            <a:ext cx="3628571" cy="270065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0913D75-525A-40CA-AF1B-A8B836912D49}"/>
              </a:ext>
            </a:extLst>
          </p:cNvPr>
          <p:cNvSpPr/>
          <p:nvPr/>
        </p:nvSpPr>
        <p:spPr>
          <a:xfrm>
            <a:off x="252741" y="600766"/>
            <a:ext cx="862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Извержения порождают горную породу, используемую в строительстве. </a:t>
            </a:r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4E0038-4814-4D4E-9498-5DE461A37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741" y="2633435"/>
            <a:ext cx="3894059" cy="40755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F3EBF2-3014-48F5-963C-A1A4724212F5}"/>
              </a:ext>
            </a:extLst>
          </p:cNvPr>
          <p:cNvSpPr/>
          <p:nvPr/>
        </p:nvSpPr>
        <p:spPr>
          <a:xfrm>
            <a:off x="252741" y="554303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 Вознесения Девы Марии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(Франция) построен из черных камней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вулканической  породы</a:t>
            </a:r>
          </a:p>
        </p:txBody>
      </p:sp>
    </p:spTree>
    <p:extLst>
      <p:ext uri="{BB962C8B-B14F-4D97-AF65-F5344CB8AC3E}">
        <p14:creationId xmlns:p14="http://schemas.microsoft.com/office/powerpoint/2010/main" val="1158804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70228" y="97117"/>
            <a:ext cx="5327373" cy="509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Польза от извержений вулканов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70228" y="479537"/>
            <a:ext cx="5127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дарят человеку горячую воду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06DD04-1355-4BD8-8AA9-449C36C7BA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57" y="989329"/>
            <a:ext cx="4208342" cy="30456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658FFD-6DA0-4556-823E-3C25903367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399" y="3529328"/>
            <a:ext cx="4606378" cy="32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88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70228" y="97117"/>
            <a:ext cx="5327373" cy="509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Польза от извержений вулканов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74173" y="606909"/>
            <a:ext cx="66839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ru-RU" altLang="ru-RU" sz="20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Геотермальная электростанция дает человеку энергию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DA9EAD-318A-4C92-A498-46BEE07145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57" y="1007019"/>
            <a:ext cx="4731657" cy="32404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57C712-5495-480C-91EE-E7B5621B01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405" y="3571876"/>
            <a:ext cx="4678769" cy="311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7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70228" y="97117"/>
            <a:ext cx="5327373" cy="509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Польза от извержений вулканов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92191" y="543223"/>
            <a:ext cx="7036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ru-RU" altLang="ru-RU" sz="2000" b="1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Драгоценные камни вулканического происхождения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D61B2A-ABBF-476D-998D-2530E46E1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555" y="1612285"/>
            <a:ext cx="3086100" cy="21526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73B17D-079C-4C82-A092-0E7916EAF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294" y="1162921"/>
            <a:ext cx="3019425" cy="20097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422FF5-8C5D-4CD3-A804-5821867C8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5" y="4016375"/>
            <a:ext cx="2724150" cy="25812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B96DAC-CF12-472C-BC58-BD7D7ECA1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712" y="3910012"/>
            <a:ext cx="2800350" cy="2057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AA997B-B5A7-475D-B0AA-D5F65327E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219" y="4065133"/>
            <a:ext cx="3238500" cy="24765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71A175-EDF9-4EE6-ABE9-0F9551FA9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66" y="1117779"/>
            <a:ext cx="23812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69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70228" y="97117"/>
            <a:ext cx="5327373" cy="509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Польза от извержений вулканов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3032" y="526762"/>
            <a:ext cx="9040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ru-RU" altLang="ru-RU" sz="2000" b="1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Из вулканической пыли делают лекарства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94FC34-A8A3-45A5-90E3-0C52A361B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8064" y="4081461"/>
            <a:ext cx="3095625" cy="22002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04E830-F651-4EB1-8013-86192C6FBE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4" y="926872"/>
            <a:ext cx="2788175" cy="16554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B19902-9487-4A31-9D84-090F1946C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25" y="3671887"/>
            <a:ext cx="2057400" cy="30194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412446E-B1B1-475B-9D2F-557B0A800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978" y="3842203"/>
            <a:ext cx="1590675" cy="28575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AD269B3-0B67-4EEE-9A2A-9C221D66A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316" y="1957387"/>
            <a:ext cx="1676400" cy="17145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D4BDE6B-3CCD-4331-8111-66593D00B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8064" y="926872"/>
            <a:ext cx="33147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14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55A761-B803-4E15-BA31-60006F127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70187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10625" y="5904461"/>
            <a:ext cx="27606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i="1" dirty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«ВУЛКАН»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B0B451-AE2C-4F06-B1D2-560E92261444}"/>
              </a:ext>
            </a:extLst>
          </p:cNvPr>
          <p:cNvSpPr/>
          <p:nvPr/>
        </p:nvSpPr>
        <p:spPr>
          <a:xfrm>
            <a:off x="0" y="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Я плююсь огнем и лавой,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Я - опасный великан!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Славен я недоброй славой,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Как зовут меня? </a:t>
            </a:r>
          </a:p>
        </p:txBody>
      </p:sp>
    </p:spTree>
    <p:extLst>
      <p:ext uri="{BB962C8B-B14F-4D97-AF65-F5344CB8AC3E}">
        <p14:creationId xmlns:p14="http://schemas.microsoft.com/office/powerpoint/2010/main" val="232745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70228" y="97117"/>
            <a:ext cx="5327373" cy="509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Польза от извержений вулканов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3032" y="526762"/>
            <a:ext cx="9040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Вулканический пепел</a:t>
            </a:r>
            <a:r>
              <a:rPr kumimoji="0" lang="ru-RU" altLang="ru-RU" sz="2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удобрение для растений</a:t>
            </a:r>
            <a:r>
              <a:rPr lang="ru-RU" altLang="ru-RU" sz="2000" b="1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938B2-5AC8-45BE-809C-D5B7D46FD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516" y="1036554"/>
            <a:ext cx="3647958" cy="25088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203F08-8356-4982-893B-BAF5FDC8A2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07" y="3724501"/>
            <a:ext cx="3946454" cy="26282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885991-B952-4F09-9AE8-218D65617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516" y="3756796"/>
            <a:ext cx="3542429" cy="25959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A31453-19D4-4502-828A-D83C1AE316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97" y="1076210"/>
            <a:ext cx="2788175" cy="16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6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70228" y="97117"/>
            <a:ext cx="5327373" cy="509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Польза от извержений вулканов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6430A-4712-49BF-B6A5-610B4873D2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458" y="2383832"/>
            <a:ext cx="4810859" cy="40218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643E96-6E6B-40E2-95D2-08F99C7750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85" y="623896"/>
            <a:ext cx="2863521" cy="170123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14156E-5585-473A-A56E-42197D6DF18D}"/>
              </a:ext>
            </a:extLst>
          </p:cNvPr>
          <p:cNvSpPr/>
          <p:nvPr/>
        </p:nvSpPr>
        <p:spPr>
          <a:xfrm>
            <a:off x="0" y="3117469"/>
            <a:ext cx="3860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Вулканы, как лифты, поднимают на поверхность много полезных веществ. Поэтому почва вокруг них очень плодородная. Вот такой огромный редис вырастил один из жителей японского города, и удобрением для него стала вулканическая пыль!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59705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2861" y="173680"/>
            <a:ext cx="2475195" cy="5097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C00000"/>
                </a:solidFill>
                <a:ea typeface="+mj-ea"/>
                <a:cs typeface="+mj-cs"/>
              </a:rPr>
              <a:t>Вулканы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BBE282-C9DE-4341-989B-CD53954A0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43" y="2289310"/>
            <a:ext cx="7340302" cy="441628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308C514-196D-48D8-A63D-3547A60006F5}"/>
              </a:ext>
            </a:extLst>
          </p:cNvPr>
          <p:cNvSpPr/>
          <p:nvPr/>
        </p:nvSpPr>
        <p:spPr>
          <a:xfrm>
            <a:off x="2598056" y="268664"/>
            <a:ext cx="6444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несмотря на их грозность очень красивые горы. </a:t>
            </a:r>
            <a:endParaRPr lang="ru-RU" sz="2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31ED2A0-0F71-46C6-A86A-D01A77AF9211}"/>
              </a:ext>
            </a:extLst>
          </p:cNvPr>
          <p:cNvSpPr/>
          <p:nvPr/>
        </p:nvSpPr>
        <p:spPr>
          <a:xfrm>
            <a:off x="195942" y="730329"/>
            <a:ext cx="8846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Туристы приезжают полюбоваться красотой и удивительным миром вулканов. </a:t>
            </a:r>
            <a:r>
              <a:rPr lang="ru-RU" sz="2000">
                <a:latin typeface="Times New Roman" panose="02020603050405020304" pitchFamily="18" charset="0"/>
                <a:ea typeface="Calibri" panose="020F0502020204030204" pitchFamily="34" charset="0"/>
              </a:rPr>
              <a:t>Красными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треугольниками показаны крупные вулканы, их очень много на Земле. В России они расположены на Дальнем Востоке, Курильских островах, особенно их много на Камчатке.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5338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46976" y="97117"/>
            <a:ext cx="6850626" cy="5097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C00000"/>
                </a:solidFill>
                <a:ea typeface="+mj-ea"/>
                <a:cs typeface="+mj-cs"/>
              </a:rPr>
              <a:t>Вулканы Камчатки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3032" y="526762"/>
            <a:ext cx="9040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6976" y="3273865"/>
            <a:ext cx="1965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</a:rPr>
              <a:t>Вулкан Корякский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27FC26-9B11-4FBA-809E-F262132D8A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21" y="749046"/>
            <a:ext cx="3906755" cy="24872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988DEE-EF3F-44C5-B114-B10A6BC652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830" y="749046"/>
            <a:ext cx="3842768" cy="238457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CF554AE-2D7D-47F3-9109-31D7EB82DFCD}"/>
              </a:ext>
            </a:extLst>
          </p:cNvPr>
          <p:cNvSpPr/>
          <p:nvPr/>
        </p:nvSpPr>
        <p:spPr>
          <a:xfrm>
            <a:off x="5714173" y="3171239"/>
            <a:ext cx="1779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ru-RU" kern="0" dirty="0">
                <a:solidFill>
                  <a:srgbClr val="C0504D">
                    <a:lumMod val="50000"/>
                  </a:srgbClr>
                </a:solidFill>
              </a:rPr>
              <a:t>Вулкан Горелый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C51F24-47B8-4DD9-A1B0-A5E05B83A1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6457" y="3740276"/>
            <a:ext cx="3733141" cy="258200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14A8B98-532C-4074-B8C1-799F0E7AA43F}"/>
              </a:ext>
            </a:extLst>
          </p:cNvPr>
          <p:cNvSpPr/>
          <p:nvPr/>
        </p:nvSpPr>
        <p:spPr>
          <a:xfrm>
            <a:off x="5790697" y="6399155"/>
            <a:ext cx="1806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ru-RU" kern="0" dirty="0">
                <a:solidFill>
                  <a:srgbClr val="C0504D">
                    <a:lumMod val="50000"/>
                  </a:srgbClr>
                </a:solidFill>
              </a:rPr>
              <a:t>Вулкан Шивелуч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50F064-CB16-4FCA-8AE4-A5B84FAE20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21" y="3768318"/>
            <a:ext cx="3981148" cy="252592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4251AD1-996A-4545-B077-2233CA5AB82C}"/>
              </a:ext>
            </a:extLst>
          </p:cNvPr>
          <p:cNvSpPr/>
          <p:nvPr/>
        </p:nvSpPr>
        <p:spPr>
          <a:xfrm>
            <a:off x="1009663" y="6419367"/>
            <a:ext cx="1957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ru-RU" kern="0" dirty="0">
                <a:solidFill>
                  <a:srgbClr val="C0504D">
                    <a:lumMod val="50000"/>
                  </a:srgbClr>
                </a:solidFill>
              </a:rPr>
              <a:t>Авачинская Сопка</a:t>
            </a:r>
          </a:p>
        </p:txBody>
      </p:sp>
    </p:spTree>
    <p:extLst>
      <p:ext uri="{BB962C8B-B14F-4D97-AF65-F5344CB8AC3E}">
        <p14:creationId xmlns:p14="http://schemas.microsoft.com/office/powerpoint/2010/main" val="3414184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46976" y="97117"/>
            <a:ext cx="6850626" cy="5097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C00000"/>
                </a:solidFill>
                <a:ea typeface="+mj-ea"/>
                <a:cs typeface="+mj-cs"/>
              </a:rPr>
              <a:t>Вулканы Камчатки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3032" y="751039"/>
            <a:ext cx="6457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18" y="582225"/>
            <a:ext cx="7132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+mj-lt"/>
              </a:rPr>
              <a:t>Кроноцкая Сопка </a:t>
            </a:r>
            <a:r>
              <a:rPr lang="ru-RU" dirty="0">
                <a:solidFill>
                  <a:srgbClr val="333333"/>
                </a:solidFill>
                <a:latin typeface="+mj-lt"/>
              </a:rPr>
              <a:t>- один из самых живописных вулканов Камчатки. </a:t>
            </a:r>
          </a:p>
          <a:p>
            <a:pPr lvl="0" defTabSz="914400"/>
            <a:r>
              <a:rPr lang="ru-RU" dirty="0">
                <a:solidFill>
                  <a:srgbClr val="333333"/>
                </a:solidFill>
                <a:latin typeface="+mj-lt"/>
              </a:rPr>
              <a:t>Вблизи вулкана находится Долина гейзеров.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AAF727-406E-4A6A-A4AB-F87A6E160E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" y="1228556"/>
            <a:ext cx="4002861" cy="24145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472B56-E0D8-43C4-AA6C-740DB4AAA5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107" y="1969162"/>
            <a:ext cx="4570169" cy="284218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E9CD11-4310-4855-9497-B2C503A3BB8E}"/>
              </a:ext>
            </a:extLst>
          </p:cNvPr>
          <p:cNvSpPr/>
          <p:nvPr/>
        </p:nvSpPr>
        <p:spPr>
          <a:xfrm>
            <a:off x="5011824" y="4937537"/>
            <a:ext cx="3820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ru-RU" kern="0" dirty="0">
                <a:solidFill>
                  <a:srgbClr val="C0504D">
                    <a:lumMod val="50000"/>
                  </a:srgbClr>
                </a:solidFill>
              </a:rPr>
              <a:t>Ключевская сопка – самый высокий </a:t>
            </a:r>
          </a:p>
          <a:p>
            <a:pPr lvl="0" defTabSz="914400"/>
            <a:r>
              <a:rPr lang="ru-RU" kern="0" dirty="0">
                <a:solidFill>
                  <a:srgbClr val="C0504D">
                    <a:lumMod val="50000"/>
                  </a:srgbClr>
                </a:solidFill>
              </a:rPr>
              <a:t>вулкан в России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565F2B-AC62-4EC4-8BC4-CBFBD7961E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58" y="4119524"/>
            <a:ext cx="3967231" cy="246702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13C5F51-451B-44B2-B4CD-8B903BF2F143}"/>
              </a:ext>
            </a:extLst>
          </p:cNvPr>
          <p:cNvSpPr/>
          <p:nvPr/>
        </p:nvSpPr>
        <p:spPr>
          <a:xfrm>
            <a:off x="4172289" y="6401881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ru-RU" kern="0" dirty="0">
                <a:solidFill>
                  <a:srgbClr val="C0504D">
                    <a:lumMod val="50000"/>
                  </a:srgbClr>
                </a:solidFill>
              </a:rPr>
              <a:t>Вулкан Плоский Толбачик</a:t>
            </a:r>
          </a:p>
        </p:txBody>
      </p:sp>
    </p:spTree>
    <p:extLst>
      <p:ext uri="{BB962C8B-B14F-4D97-AF65-F5344CB8AC3E}">
        <p14:creationId xmlns:p14="http://schemas.microsoft.com/office/powerpoint/2010/main" val="28077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2C14DF-DE75-4023-BE37-3EEF83E7B9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83" y="260541"/>
            <a:ext cx="3179134" cy="23793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6F764F-0364-4059-A0EF-D113901F42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66" y="2760713"/>
            <a:ext cx="3179134" cy="21460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812DA7-F17F-4940-8CA5-377D8BD593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655" y="4564445"/>
            <a:ext cx="2886787" cy="20758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897216-53B0-409E-83AA-803A56AF11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375" y="2176723"/>
            <a:ext cx="2837643" cy="21282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0CBC76-5375-42D2-A57E-6E98BFEA9D2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573" y="4564445"/>
            <a:ext cx="2889802" cy="216282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21A428-807B-439C-B233-C0AA10153B51}"/>
              </a:ext>
            </a:extLst>
          </p:cNvPr>
          <p:cNvSpPr/>
          <p:nvPr/>
        </p:nvSpPr>
        <p:spPr>
          <a:xfrm>
            <a:off x="3585029" y="545507"/>
            <a:ext cx="52894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 жизнью вулканов постоянно следят ученые – вулканологи. Они пользуются специальным защитным снаряжением, носят одежду и обувь, которая не горит и не нагревается от высокой температуры. 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3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7DFA08-47E6-4058-8AB4-04BB4CA10ACF}"/>
              </a:ext>
            </a:extLst>
          </p:cNvPr>
          <p:cNvSpPr/>
          <p:nvPr/>
        </p:nvSpPr>
        <p:spPr>
          <a:xfrm>
            <a:off x="181428" y="0"/>
            <a:ext cx="87738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Легенда о вулкане: </a:t>
            </a: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«Жил на свете бог по имени Вулкан. Ему</a:t>
            </a: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нравилось</a:t>
            </a: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кузнечное дело: стоять у наковальни, бить тяжелым молотом по железу, раздувать огонь в горне. Построил он себе кузницу внутри высоченной горы, прямо посреди моря. Когда Вулкан работал молотом, гора дрожала, а грохот и гул разносились далеко вокруг. Из отверстия на вершине горы с оглушительным ревом летели раскаленные камни, огонь и пепел. «Вулкан работает», – со страхом говорили люди, и уходили жить подальше от этого места. С тех пор, люди, все огнедышащие горы стали называть вулканами».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7B7274-B13B-463D-B58E-CB267815F9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1" y="1938992"/>
            <a:ext cx="6981372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46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1 (convert-video-online.com)">
            <a:hlinkClick r:id="" action="ppaction://media"/>
            <a:extLst>
              <a:ext uri="{FF2B5EF4-FFF2-40B4-BE49-F238E27FC236}">
                <a16:creationId xmlns:a16="http://schemas.microsoft.com/office/drawing/2014/main" id="{48FAB7CB-9E98-43AE-9DEB-3ADF4087F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814" y="707572"/>
            <a:ext cx="7782441" cy="540294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BF6744-72DB-4030-A2BC-65BB87F53B97}"/>
              </a:ext>
            </a:extLst>
          </p:cNvPr>
          <p:cNvSpPr/>
          <p:nvPr/>
        </p:nvSpPr>
        <p:spPr>
          <a:xfrm>
            <a:off x="174170" y="184352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Давайте подробнее узнаем, что такое вулкан?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3EE18B-66F1-4653-B978-A0863767AB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4005"/>
            <a:ext cx="2282749" cy="220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412DD1-BA0B-41E9-8629-9F825EE2EA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77" y="217714"/>
            <a:ext cx="4644522" cy="348339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907555-5AEE-48FA-9F46-EC30A94665B1}"/>
              </a:ext>
            </a:extLst>
          </p:cNvPr>
          <p:cNvSpPr/>
          <p:nvPr/>
        </p:nvSpPr>
        <p:spPr>
          <a:xfrm>
            <a:off x="4947838" y="1349607"/>
            <a:ext cx="3894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Когда вулканы «спят», 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то мало отличаются от других гор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D58658-8E17-48E7-9E83-48D503DB23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200" y="3306901"/>
            <a:ext cx="4734800" cy="35510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94D7D3-2E18-4C97-8643-32113683C5AC}"/>
              </a:ext>
            </a:extLst>
          </p:cNvPr>
          <p:cNvSpPr/>
          <p:nvPr/>
        </p:nvSpPr>
        <p:spPr>
          <a:xfrm>
            <a:off x="130977" y="5427860"/>
            <a:ext cx="36325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 иногда они «просыпаются» 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тогда ……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35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ультимедиа14 (convert-video-online.com)">
            <a:hlinkClick r:id="" action="ppaction://media"/>
            <a:extLst>
              <a:ext uri="{FF2B5EF4-FFF2-40B4-BE49-F238E27FC236}">
                <a16:creationId xmlns:a16="http://schemas.microsoft.com/office/drawing/2014/main" id="{DAAFD496-882B-4460-97B8-D6D0FEB7DA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F3C83C-96D1-4257-9598-954D348D51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5045"/>
            <a:ext cx="1756230" cy="150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1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9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6861" y="212274"/>
            <a:ext cx="4327811" cy="4006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alibri"/>
              </a:rPr>
              <a:t>Вулканические</a:t>
            </a:r>
            <a:r>
              <a:rPr lang="ru-RU" sz="3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Calibri"/>
              </a:rPr>
              <a:t>выбросы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1302" y="6462788"/>
            <a:ext cx="2419475" cy="300355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504D">
                    <a:lumMod val="50000"/>
                  </a:srgbClr>
                </a:solidFill>
              </a:rPr>
              <a:t>Вулканические камни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757641" y="1690538"/>
            <a:ext cx="2386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</a:rPr>
              <a:t>Вулканические бомбы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758104-22B6-4D48-9883-D3903F2F59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141" y="2359635"/>
            <a:ext cx="2905014" cy="19366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ED10F8-2033-47ED-886B-762718EA7A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032" y="831668"/>
            <a:ext cx="2885640" cy="18986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5EEFE36-A23D-47A9-8985-17447CCAD3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794" y="4509834"/>
            <a:ext cx="2658693" cy="19529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7AC10D-FC01-4161-985B-DC62E78AB3B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38" y="2852881"/>
            <a:ext cx="2985975" cy="17716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681BD3-92E1-44B5-9900-9A251660B12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6" y="4716416"/>
            <a:ext cx="3116321" cy="209112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13CCCC-BEE4-4D54-B95C-D0082AE258BD}"/>
              </a:ext>
            </a:extLst>
          </p:cNvPr>
          <p:cNvSpPr/>
          <p:nvPr/>
        </p:nvSpPr>
        <p:spPr>
          <a:xfrm>
            <a:off x="-14856" y="3048799"/>
            <a:ext cx="65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ru-RU" kern="0" dirty="0">
                <a:solidFill>
                  <a:srgbClr val="C0504D">
                    <a:lumMod val="50000"/>
                  </a:srgbClr>
                </a:solidFill>
              </a:rPr>
              <a:t>Лава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949F47-FDD7-4A65-8D16-19A371AC17F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6" y="859228"/>
            <a:ext cx="2884496" cy="168894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B526519-9FF0-429D-83E9-A72C08FC5F39}"/>
              </a:ext>
            </a:extLst>
          </p:cNvPr>
          <p:cNvSpPr/>
          <p:nvPr/>
        </p:nvSpPr>
        <p:spPr>
          <a:xfrm>
            <a:off x="3390526" y="5960732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ru-RU" kern="0" dirty="0">
                <a:solidFill>
                  <a:srgbClr val="C0504D">
                    <a:lumMod val="50000"/>
                  </a:srgbClr>
                </a:solidFill>
              </a:rPr>
              <a:t>Пепел</a:t>
            </a:r>
          </a:p>
        </p:txBody>
      </p:sp>
    </p:spTree>
    <p:extLst>
      <p:ext uri="{BB962C8B-B14F-4D97-AF65-F5344CB8AC3E}">
        <p14:creationId xmlns:p14="http://schemas.microsoft.com/office/powerpoint/2010/main" val="1015396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6372" y="971845"/>
            <a:ext cx="5559891" cy="65655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br>
              <a:rPr lang="ru-RU" sz="1800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</a:br>
            <a:br>
              <a:rPr lang="ru-RU" sz="1800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ru-RU" sz="2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Образцы вулканических пород </a:t>
            </a:r>
            <a:br>
              <a:rPr lang="ru-RU" sz="2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ru-RU" sz="2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и минералов</a:t>
            </a:r>
            <a:br>
              <a:rPr lang="ru-RU" sz="31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endParaRPr lang="ru-RU" sz="31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2604" y="3332860"/>
            <a:ext cx="880110" cy="400862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B0F0"/>
                </a:solidFill>
              </a:rPr>
              <a:t>Кварц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726263" y="3911215"/>
            <a:ext cx="933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Базальт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711788" y="6350129"/>
            <a:ext cx="806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Пемза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2201" y="6350129"/>
            <a:ext cx="117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Обсидиан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62218" y="3893221"/>
            <a:ext cx="838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Гранит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62218" y="6488668"/>
            <a:ext cx="545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ru-RU" kern="0" dirty="0">
                <a:solidFill>
                  <a:srgbClr val="00B0F0"/>
                </a:solidFill>
              </a:rPr>
              <a:t>Туф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B225888-7827-4E4B-B984-4BDEDBAD50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624" y="4398547"/>
            <a:ext cx="2700751" cy="18673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DAC5A77-F073-4076-8077-D287FBCEC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79" y="1040245"/>
            <a:ext cx="2181225" cy="21812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7F2D8BB-1837-4900-9BAF-DABFCF8A8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92" y="3817963"/>
            <a:ext cx="2438400" cy="244792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EA0FFBE-776F-42D9-9C0F-89CB674C3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371" y="2010470"/>
            <a:ext cx="2676525" cy="193357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D6FC799-448D-46DE-A18D-35012422C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548" y="4418529"/>
            <a:ext cx="2686050" cy="19431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F7E14BB-E2D7-4FF7-9D79-F495F7CD2C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548" y="1609131"/>
            <a:ext cx="2686050" cy="226695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82DAF7-68BA-4BAB-AC9D-2F185727C31F}"/>
              </a:ext>
            </a:extLst>
          </p:cNvPr>
          <p:cNvSpPr/>
          <p:nvPr/>
        </p:nvSpPr>
        <p:spPr>
          <a:xfrm>
            <a:off x="1948828" y="331127"/>
            <a:ext cx="5465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Когда лава застывает, образуются камни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852684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1109</TotalTime>
  <Words>464</Words>
  <Application>Microsoft Office PowerPoint</Application>
  <PresentationFormat>Экран (4:3)</PresentationFormat>
  <Paragraphs>77</Paragraphs>
  <Slides>24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Тема Office</vt:lpstr>
      <vt:lpstr>ВУЛКАНЫ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Вулканические выбросы</vt:lpstr>
      <vt:lpstr>  Образцы вулканических пород  и минералов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ВУЛКАНЫ</dc:title>
  <dc:creator>777</dc:creator>
  <cp:lastModifiedBy>777</cp:lastModifiedBy>
  <cp:revision>81</cp:revision>
  <dcterms:created xsi:type="dcterms:W3CDTF">2016-09-19T07:49:54Z</dcterms:created>
  <dcterms:modified xsi:type="dcterms:W3CDTF">2017-07-16T18:05:42Z</dcterms:modified>
</cp:coreProperties>
</file>