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9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E3E6E3-E56B-41F9-913E-E078CFA07DB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D728B-D5C2-4FF0-869B-094F1A571E7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G:\Presentations\Shablons\lightGreen\LightGreenSlai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Shablons\lightGreen\LightGreenPri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resentations\Shablons\lightGreen\LightGreen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4288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Презентация краткосрочного проекта </a:t>
            </a:r>
            <a:r>
              <a:rPr lang="ru-RU" sz="6000" b="1" dirty="0" smtClean="0">
                <a:solidFill>
                  <a:srgbClr val="00C400"/>
                </a:solidFill>
                <a:latin typeface="Monotype Corsiva" pitchFamily="66" charset="0"/>
              </a:rPr>
              <a:t>«Огород на окне»</a:t>
            </a:r>
            <a:br>
              <a:rPr lang="ru-RU" sz="6000" b="1" dirty="0" smtClean="0">
                <a:solidFill>
                  <a:srgbClr val="00C4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во второй младшей группе </a:t>
            </a:r>
            <a:b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«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Солнышко»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Выполнила Сергеева Елена Петровна.,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Воспитатель МАДОУ </a:t>
            </a:r>
            <a:r>
              <a:rPr lang="ru-RU" b="1" i="1" dirty="0" err="1" smtClean="0">
                <a:solidFill>
                  <a:schemeClr val="tx1"/>
                </a:solidFill>
              </a:rPr>
              <a:t>д</a:t>
            </a:r>
            <a:r>
              <a:rPr lang="ru-RU" b="1" i="1" dirty="0" smtClean="0">
                <a:solidFill>
                  <a:schemeClr val="tx1"/>
                </a:solidFill>
              </a:rPr>
              <a:t>/с № 4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2. Основной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исследовательский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Содержание деятельности воспитателя и детей: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рассматривание 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    и сравнение 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          семян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139952" y="1916832"/>
            <a:ext cx="4350998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Исследовательская и практическая деятельность по изучению особенностей выращивания культурных насаждений: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dirty="0" smtClean="0"/>
              <a:t>- подготовка почвы;</a:t>
            </a:r>
            <a:br>
              <a:rPr lang="ru-RU" sz="2000" b="1" dirty="0" smtClean="0"/>
            </a:br>
            <a:r>
              <a:rPr lang="ru-RU" sz="2000" b="1" dirty="0" smtClean="0"/>
              <a:t>- отбор хороших семян от плохих;</a:t>
            </a:r>
            <a:endParaRPr lang="ru-RU" sz="2000" dirty="0"/>
          </a:p>
        </p:txBody>
      </p:sp>
      <p:pic>
        <p:nvPicPr>
          <p:cNvPr id="4" name="Picture 3" descr="F:\Мои документы\Downloads\1460565173240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75"/>
            <a:ext cx="3929090" cy="4840288"/>
          </a:xfrm>
          <a:prstGeom prst="rect">
            <a:avLst/>
          </a:prstGeom>
          <a:noFill/>
        </p:spPr>
      </p:pic>
      <p:pic>
        <p:nvPicPr>
          <p:cNvPr id="5" name="Picture 4" descr="F:\Мои документы\Downloads\146056517324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4071966" cy="484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- знакомство с моделью трудового процесса;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34349"/>
          <a:ext cx="8229600" cy="3743339"/>
        </p:xfrm>
        <a:graphic>
          <a:graphicData uri="http://schemas.openxmlformats.org/presentationml/2006/ole">
            <p:oleObj spid="_x0000_s1026" name="Документ" r:id="rId3" imgW="10005385" imgH="45514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i="1" dirty="0" smtClean="0"/>
              <a:t> </a:t>
            </a:r>
            <a:r>
              <a:rPr lang="ru-RU" sz="1800" i="1" dirty="0" smtClean="0"/>
              <a:t>Мы </a:t>
            </a:r>
            <a:r>
              <a:rPr lang="ru-RU" sz="1800" i="1" dirty="0" smtClean="0"/>
              <a:t>ребята, малыши </a:t>
            </a:r>
            <a:br>
              <a:rPr lang="ru-RU" sz="1800" i="1" dirty="0" smtClean="0"/>
            </a:br>
            <a:r>
              <a:rPr lang="ru-RU" sz="1800" i="1" dirty="0" smtClean="0"/>
              <a:t>    Любим мы </a:t>
            </a:r>
            <a:r>
              <a:rPr lang="ru-RU" sz="1800" i="1" dirty="0" smtClean="0"/>
              <a:t>трудиться.                                                                         </a:t>
            </a:r>
            <a:r>
              <a:rPr lang="ru-RU" sz="1800" i="1" dirty="0" smtClean="0">
                <a:solidFill>
                  <a:srgbClr val="000000"/>
                </a:solidFill>
              </a:rPr>
              <a:t>Вот посадим лук</a:t>
            </a:r>
            <a:r>
              <a:rPr lang="ru-RU" sz="1800" i="1" dirty="0" smtClean="0">
                <a:solidFill>
                  <a:srgbClr val="000000"/>
                </a:solidFill>
              </a:rPr>
              <a:t>,</a:t>
            </a:r>
            <a:br>
              <a:rPr lang="ru-RU" sz="1800" i="1" dirty="0" smtClean="0">
                <a:solidFill>
                  <a:srgbClr val="000000"/>
                </a:solidFill>
              </a:rPr>
            </a:br>
            <a:r>
              <a:rPr lang="ru-RU" sz="1800" i="1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</a:t>
            </a:r>
            <a:r>
              <a:rPr lang="ru-RU" sz="1800" i="1" dirty="0" smtClean="0">
                <a:solidFill>
                  <a:srgbClr val="000000"/>
                </a:solidFill>
              </a:rPr>
              <a:t>Будем им гордиться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dirty="0"/>
          </a:p>
        </p:txBody>
      </p:sp>
      <p:pic>
        <p:nvPicPr>
          <p:cNvPr id="4" name="Picture 1" descr="G:\DCIM\101NIKON\DSCN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428868"/>
            <a:ext cx="4429155" cy="3714776"/>
          </a:xfrm>
          <a:prstGeom prst="rect">
            <a:avLst/>
          </a:prstGeom>
          <a:noFill/>
        </p:spPr>
      </p:pic>
      <p:pic>
        <p:nvPicPr>
          <p:cNvPr id="5" name="Picture 2" descr="G:\DCIM\101NIKON\DSCN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4000528" cy="344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Вот  так  мы любим трудится</a:t>
            </a:r>
            <a:endParaRPr lang="ru-RU" sz="2800" dirty="0"/>
          </a:p>
        </p:txBody>
      </p:sp>
      <p:pic>
        <p:nvPicPr>
          <p:cNvPr id="4" name="Picture 1" descr="G:\DCIM\101NIKON\DSCN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99584"/>
            <a:ext cx="4071966" cy="3212869"/>
          </a:xfrm>
          <a:prstGeom prst="rect">
            <a:avLst/>
          </a:prstGeom>
          <a:noFill/>
        </p:spPr>
      </p:pic>
      <p:pic>
        <p:nvPicPr>
          <p:cNvPr id="5" name="Picture 2" descr="G:\DCIM\101NIKON\DSCN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421484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- Оформление огорода на окне;</a:t>
            </a:r>
            <a:br>
              <a:rPr lang="ru-RU" sz="2800" dirty="0" smtClean="0"/>
            </a:br>
            <a:r>
              <a:rPr lang="ru-RU" sz="2800" dirty="0" smtClean="0"/>
              <a:t>- наблюдение за первыми всходами и дальнейшим развитием.</a:t>
            </a:r>
            <a:endParaRPr lang="ru-RU" sz="2800" dirty="0"/>
          </a:p>
        </p:txBody>
      </p:sp>
      <p:pic>
        <p:nvPicPr>
          <p:cNvPr id="4" name="Picture 1" descr="G:\DCIM\101NIKON\DSCN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039985" cy="3029989"/>
          </a:xfrm>
          <a:prstGeom prst="rect">
            <a:avLst/>
          </a:prstGeom>
          <a:noFill/>
        </p:spPr>
      </p:pic>
      <p:pic>
        <p:nvPicPr>
          <p:cNvPr id="5" name="Picture 2" descr="G:\DCIM\101NIKON\DSCN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Установление связи: растения - земля, растения - вода, растения - человек. </a:t>
            </a:r>
            <a:endParaRPr lang="ru-RU" sz="2000" dirty="0"/>
          </a:p>
        </p:txBody>
      </p:sp>
      <p:pic>
        <p:nvPicPr>
          <p:cNvPr id="4" name="Picture 1" descr="G:\DCIM\101NIKON\DSCN0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6" cy="484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98454"/>
            <a:ext cx="8229600" cy="39845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500034" y="571480"/>
          <a:ext cx="8072494" cy="5554683"/>
        </p:xfrm>
        <a:graphic>
          <a:graphicData uri="http://schemas.openxmlformats.org/presentationml/2006/ole">
            <p:oleObj spid="_x0000_s2050" name="Документ" r:id="rId3" imgW="9367969" imgH="646381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Ведение дневника наблюдения</a:t>
            </a:r>
            <a:endParaRPr lang="ru-RU" sz="2800" dirty="0"/>
          </a:p>
        </p:txBody>
      </p:sp>
      <p:pic>
        <p:nvPicPr>
          <p:cNvPr id="4" name="Picture 2" descr="C:\Users\Елена\Documents\огород\огород на окне\IMG_20150422_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4857784" cy="5143536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отражение результата </a:t>
            </a:r>
            <a:br>
              <a:rPr lang="ru-RU" sz="2000" i="1" dirty="0" smtClean="0"/>
            </a:br>
            <a:r>
              <a:rPr lang="ru-RU" sz="2000" i="1" dirty="0" smtClean="0"/>
              <a:t>в художественно - творческой  деятельности</a:t>
            </a:r>
            <a:endParaRPr lang="ru-RU" sz="2000" dirty="0"/>
          </a:p>
        </p:txBody>
      </p:sp>
      <p:pic>
        <p:nvPicPr>
          <p:cNvPr id="4" name="Picture 2" descr="G:\DCIM\101NIKON\DSCN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141" y="1285875"/>
            <a:ext cx="6453717" cy="484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F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Presentations\Shablons\lightGreen\LightGreenSlaidT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G:\Presentations\Shablons\lightGreen\LightGreenSlaidBott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9296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Актуальность Проекта: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b="1" dirty="0" smtClean="0"/>
              <a:t>С самого рождения ребенок является первооткрывателем, исследователем того мира, который его окружает. А особенно ребенок – дошкольник.   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  </a:t>
            </a:r>
            <a:br>
              <a:rPr lang="ru-RU" b="1" dirty="0" smtClean="0"/>
            </a:br>
            <a:r>
              <a:rPr lang="ru-RU" b="1" dirty="0" smtClean="0"/>
              <a:t>Дети младшего дошкольного возраста в недостаточной степени имеют представления о растениях, о условиях необходимых для их роста .  </a:t>
            </a:r>
            <a:br>
              <a:rPr lang="ru-RU" b="1" dirty="0" smtClean="0"/>
            </a:br>
            <a:r>
              <a:rPr lang="ru-RU" b="1" dirty="0" smtClean="0"/>
              <a:t>Проект направлен на расширение и обобщение знаний о культурных огородных растениях. Научившись понимать состояние растений, ребенок будет видеть в зеленом ростке особое живое существо, жизнь которого целиком зависит от того, получает он уход или нет.</a:t>
            </a:r>
            <a:br>
              <a:rPr lang="ru-RU" b="1" dirty="0" smtClean="0"/>
            </a:br>
            <a:r>
              <a:rPr lang="ru-RU" b="1" dirty="0" smtClean="0"/>
              <a:t>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Дидактическая игра </a:t>
            </a:r>
            <a:br>
              <a:rPr lang="ru-RU" sz="2800" b="1" dirty="0" smtClean="0"/>
            </a:br>
            <a:r>
              <a:rPr lang="ru-RU" sz="2800" b="1" dirty="0" smtClean="0"/>
              <a:t>«Собери из частей целое»</a:t>
            </a:r>
            <a:endParaRPr lang="ru-RU" sz="2800" b="1" dirty="0"/>
          </a:p>
        </p:txBody>
      </p:sp>
      <p:pic>
        <p:nvPicPr>
          <p:cNvPr id="4" name="Picture 2" descr="G:\DCIM\101NIKON\DSCN0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226991" cy="3571900"/>
          </a:xfrm>
          <a:prstGeom prst="rect">
            <a:avLst/>
          </a:prstGeom>
          <a:noFill/>
        </p:spPr>
      </p:pic>
      <p:pic>
        <p:nvPicPr>
          <p:cNvPr id="5" name="Picture 3" descr="G:\DCIM\101NIKON\DSCN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07196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3. Заключительный этап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Вот на грядке </a:t>
            </a:r>
            <a:r>
              <a:rPr lang="ru-RU" b="1" dirty="0" smtClean="0"/>
              <a:t>лук зелёный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Ярким солнцем освещенный,</a:t>
            </a:r>
            <a:br>
              <a:rPr lang="ru-RU" dirty="0" smtClean="0"/>
            </a:br>
            <a:r>
              <a:rPr lang="ru-RU" dirty="0" smtClean="0"/>
              <a:t>Стрелы вытянулись в ряд,</a:t>
            </a:r>
            <a:br>
              <a:rPr lang="ru-RU" dirty="0" smtClean="0"/>
            </a:br>
            <a:r>
              <a:rPr lang="ru-RU" dirty="0" smtClean="0"/>
              <a:t>Как солдатиков отряд.</a:t>
            </a:r>
            <a:br>
              <a:rPr lang="ru-RU" dirty="0" smtClean="0"/>
            </a:br>
            <a:r>
              <a:rPr lang="ru-RU" dirty="0" smtClean="0"/>
              <a:t>Знают все, что лук полезен,</a:t>
            </a:r>
            <a:br>
              <a:rPr lang="ru-RU" dirty="0" smtClean="0"/>
            </a:br>
            <a:r>
              <a:rPr lang="ru-RU" dirty="0" smtClean="0"/>
              <a:t>Витаминами богат,</a:t>
            </a:r>
            <a:br>
              <a:rPr lang="ru-RU" dirty="0" smtClean="0"/>
            </a:br>
            <a:r>
              <a:rPr lang="ru-RU" dirty="0" smtClean="0"/>
              <a:t>Но немного горьковат.</a:t>
            </a:r>
            <a:br>
              <a:rPr lang="ru-RU" dirty="0" smtClean="0"/>
            </a:br>
            <a:r>
              <a:rPr lang="ru-RU" dirty="0" smtClean="0"/>
              <a:t>В этом лук не виноват.</a:t>
            </a:r>
            <a:br>
              <a:rPr lang="ru-RU" dirty="0" smtClean="0"/>
            </a:br>
            <a:r>
              <a:rPr lang="ru-RU" dirty="0" smtClean="0"/>
              <a:t>От природы он такой,</a:t>
            </a:r>
            <a:br>
              <a:rPr lang="ru-RU" dirty="0" smtClean="0"/>
            </a:br>
            <a:r>
              <a:rPr lang="ru-RU" dirty="0" smtClean="0"/>
              <a:t>Очень скромный и простой.</a:t>
            </a:r>
            <a:br>
              <a:rPr lang="ru-RU" dirty="0" smtClean="0"/>
            </a:br>
            <a:r>
              <a:rPr lang="ru-RU" dirty="0" smtClean="0"/>
              <a:t>Ешьте все зелёный лук,</a:t>
            </a:r>
            <a:br>
              <a:rPr lang="ru-RU" dirty="0" smtClean="0"/>
            </a:br>
            <a:r>
              <a:rPr lang="ru-RU" dirty="0" smtClean="0"/>
              <a:t>Он здоровью верный друг!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F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Presentations\Shablons\lightGreen\LightGreenSlaidTopLit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990" y="240009"/>
            <a:ext cx="4572406" cy="117157"/>
          </a:xfrm>
          <a:prstGeom prst="rect">
            <a:avLst/>
          </a:prstGeom>
          <a:noFill/>
        </p:spPr>
      </p:pic>
      <p:pic>
        <p:nvPicPr>
          <p:cNvPr id="2050" name="Picture 2" descr="G:\Presentations\Shablons\lightGreen\LightGreenSlaidBottomLit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09110"/>
            <a:ext cx="9144000" cy="25488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dirty="0" smtClean="0"/>
              <a:t>Дети второй младшей группы «Солнышко», воспитатель, родители. </a:t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Тип Проекта: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По содержанию: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обучающий, познавательный, исследовательский.</a:t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По числу участников: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групповой (дети второй младшей группы).</a:t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По времени проведения: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краткосрочный (3 недели).</a:t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По характеру: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в рамках ДОУ.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smtClean="0"/>
              <a:t>Цель Проекта:</a:t>
            </a:r>
            <a:br>
              <a:rPr lang="ru-RU" sz="3600" b="1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Поддерживать детское любопытство и развивать интерес детей к совместному со взрослым и самостоятельному познанию </a:t>
            </a:r>
            <a:br>
              <a:rPr lang="ru-RU" dirty="0" smtClean="0"/>
            </a:br>
            <a:r>
              <a:rPr lang="ru-RU" dirty="0" smtClean="0"/>
              <a:t>(через наблюдения за растениями).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Задачи Проекта: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Развивать интерес к развитию и росту растений, наблюдательность и любознательность.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Формировать у детей </a:t>
            </a:r>
            <a:r>
              <a:rPr lang="ru-RU" b="1" dirty="0" smtClean="0"/>
              <a:t> </a:t>
            </a:r>
            <a:r>
              <a:rPr lang="ru-RU" b="1" dirty="0" smtClean="0"/>
              <a:t>представления о растениях и поддерживать стремление отражать их в разных продуктах детской деятельности.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 Обогащать представления </a:t>
            </a:r>
            <a:r>
              <a:rPr lang="ru-RU" b="1" dirty="0" smtClean="0"/>
              <a:t>о росте и потребности растений. Дать наглядное представление о необходимости света, тепла и влаги  для их роста.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Формировать представления о структуре трудового процесса. Развивать интерес к посадке растений (лук), посеву крупных семян (бобов, гороха).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Развивать умение узнавать и называть части растения.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Создать условия для участия родителей в образовательном процессе.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Совместно со взрослым устанавливать взаимосвязь «цель — результат» в труде. Формировать чувство ответственности при уходе за растениями: вовремя полить, рыхлить почву.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/>
              <a:t>Способствовать развитию самостоятельности, уверенности, положительной самооценки. </a:t>
            </a:r>
          </a:p>
          <a:p>
            <a:pPr marL="0" indent="0">
              <a:buNone/>
              <a:defRPr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Проект включает в себя три этапа: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4800" b="1" dirty="0" smtClean="0">
                <a:solidFill>
                  <a:schemeClr val="tx2"/>
                </a:solidFill>
              </a:rPr>
              <a:t>Подготовительный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4800" b="1" dirty="0" smtClean="0">
                <a:solidFill>
                  <a:schemeClr val="tx2"/>
                </a:solidFill>
              </a:rPr>
              <a:t>Основной (исследовательский)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4800" b="1" dirty="0" smtClean="0">
                <a:solidFill>
                  <a:schemeClr val="tx2"/>
                </a:solidFill>
              </a:rPr>
              <a:t>Заключительный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Значимость Проекта </a:t>
            </a:r>
            <a:br>
              <a:rPr lang="ru-RU" sz="3200" b="1" i="1" dirty="0" smtClean="0"/>
            </a:br>
            <a:r>
              <a:rPr lang="ru-RU" sz="3200" b="1" i="1" dirty="0" smtClean="0"/>
              <a:t>для всех его участников: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Дети</a:t>
            </a:r>
            <a:r>
              <a:rPr lang="ru-RU" i="1" dirty="0" smtClean="0"/>
              <a:t> </a:t>
            </a:r>
            <a:r>
              <a:rPr lang="ru-RU" dirty="0" smtClean="0"/>
              <a:t>получают знания по уходу за культурными огородными растениями, формируются представления о структуре трудового процесса. Дети узнают  и называют части растения.</a:t>
            </a:r>
          </a:p>
          <a:p>
            <a:pPr>
              <a:defRPr/>
            </a:pPr>
            <a:r>
              <a:rPr lang="ru-RU" b="1" i="1" dirty="0" smtClean="0">
                <a:solidFill>
                  <a:srgbClr val="6600FF"/>
                </a:solidFill>
              </a:rPr>
              <a:t>Воспитатель</a:t>
            </a:r>
            <a:r>
              <a:rPr lang="ru-RU" b="1" i="1" dirty="0" smtClean="0"/>
              <a:t> </a:t>
            </a:r>
            <a:r>
              <a:rPr lang="ru-RU" dirty="0" smtClean="0"/>
              <a:t>продолжает осваивать  метод проектирования, который позволяет  эффективно развивать познавательно-исследовательское и творческое мышление дошкольников.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9900"/>
                </a:solidFill>
              </a:rPr>
              <a:t>Родители</a:t>
            </a:r>
            <a:r>
              <a:rPr lang="ru-RU" dirty="0" smtClean="0"/>
              <a:t> активно участвуют в подготовке материалов (подборка семян для посадки), в оформлении огорода на подоконнике. </a:t>
            </a:r>
          </a:p>
          <a:p>
            <a:pPr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Предполагаемый результат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ctr">
              <a:spcBef>
                <a:spcPts val="0"/>
              </a:spcBef>
              <a:buFontTx/>
              <a:buNone/>
            </a:pPr>
            <a:endParaRPr lang="ru-RU" dirty="0" smtClean="0"/>
          </a:p>
          <a:p>
            <a:pPr marL="0" indent="457200" algn="ctr">
              <a:spcBef>
                <a:spcPts val="0"/>
              </a:spcBef>
              <a:buFontTx/>
              <a:buNone/>
            </a:pPr>
            <a:endParaRPr lang="ru-RU" dirty="0" smtClean="0"/>
          </a:p>
          <a:p>
            <a:pPr marL="0" indent="457200" algn="ctr">
              <a:spcBef>
                <a:spcPts val="0"/>
              </a:spcBef>
              <a:buFontTx/>
              <a:buNone/>
            </a:pPr>
            <a:r>
              <a:rPr lang="ru-RU" dirty="0" smtClean="0"/>
              <a:t>Дети </a:t>
            </a:r>
            <a:r>
              <a:rPr lang="ru-RU" dirty="0" smtClean="0"/>
              <a:t>знают и применяют полученные знания </a:t>
            </a:r>
          </a:p>
          <a:p>
            <a:pPr marL="0" indent="457200" algn="ctr">
              <a:spcBef>
                <a:spcPts val="0"/>
              </a:spcBef>
              <a:buFontTx/>
              <a:buNone/>
            </a:pPr>
            <a:r>
              <a:rPr lang="ru-RU" dirty="0" smtClean="0"/>
              <a:t>по уходу за культурными </a:t>
            </a:r>
          </a:p>
          <a:p>
            <a:pPr marL="0" indent="457200" algn="ctr">
              <a:spcBef>
                <a:spcPts val="0"/>
              </a:spcBef>
              <a:buFontTx/>
              <a:buNone/>
            </a:pPr>
            <a:r>
              <a:rPr lang="ru-RU" dirty="0" smtClean="0"/>
              <a:t>огородными </a:t>
            </a:r>
          </a:p>
          <a:p>
            <a:pPr marL="0" indent="457200" algn="ctr">
              <a:spcBef>
                <a:spcPts val="0"/>
              </a:spcBef>
              <a:buFontTx/>
              <a:buNone/>
            </a:pPr>
            <a:r>
              <a:rPr lang="ru-RU" dirty="0" smtClean="0"/>
              <a:t>растениями.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Этапы работы над Проектом: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6600FF"/>
                </a:solidFill>
              </a:rPr>
              <a:t>  1. Подготовительный</a:t>
            </a:r>
            <a:br>
              <a:rPr lang="ru-RU" sz="3600" dirty="0" smtClean="0">
                <a:solidFill>
                  <a:srgbClr val="6600FF"/>
                </a:solidFill>
              </a:rPr>
            </a:br>
            <a:r>
              <a:rPr lang="ru-RU" sz="3600" dirty="0" smtClean="0">
                <a:solidFill>
                  <a:srgbClr val="6600FF"/>
                </a:solidFill>
              </a:rPr>
              <a:t>           </a:t>
            </a:r>
            <a:r>
              <a:rPr lang="ru-RU" b="1" i="1" dirty="0" smtClean="0"/>
              <a:t>Содержание деятельности воспитателя и детей: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определение темы Проекта;</a:t>
            </a:r>
            <a:br>
              <a:rPr lang="ru-RU" dirty="0" smtClean="0"/>
            </a:br>
            <a:r>
              <a:rPr lang="ru-RU" dirty="0" smtClean="0"/>
              <a:t>- формулировка цели и определение задач;</a:t>
            </a:r>
            <a:br>
              <a:rPr lang="ru-RU" dirty="0" smtClean="0"/>
            </a:br>
            <a:r>
              <a:rPr lang="ru-RU" dirty="0" smtClean="0"/>
              <a:t>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</a:t>
            </a:r>
            <a:br>
              <a:rPr lang="ru-RU" dirty="0" smtClean="0"/>
            </a:br>
            <a:r>
              <a:rPr lang="ru-RU" dirty="0" smtClean="0"/>
              <a:t>- составление плана основного этапа Проекта.</a:t>
            </a:r>
            <a:br>
              <a:rPr lang="ru-RU" dirty="0" smtClean="0"/>
            </a:br>
            <a:r>
              <a:rPr lang="ru-RU" b="1" i="1" dirty="0" smtClean="0"/>
              <a:t>Работа с родителями: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- беседа с родителями о предстоящей работе;</a:t>
            </a:r>
            <a:br>
              <a:rPr lang="ru-RU" dirty="0" smtClean="0"/>
            </a:br>
            <a:r>
              <a:rPr lang="ru-RU" dirty="0" smtClean="0"/>
              <a:t>- подготовка семян и луковиц;</a:t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b="1" i="1" dirty="0" smtClean="0"/>
              <a:t>Ответственные за выполнение:</a:t>
            </a:r>
            <a:r>
              <a:rPr lang="ru-RU" b="1" dirty="0" smtClean="0"/>
              <a:t> </a:t>
            </a:r>
            <a:r>
              <a:rPr lang="ru-RU" dirty="0" smtClean="0"/>
              <a:t>воспитатель, родители.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LightGreen</Template>
  <TotalTime>129</TotalTime>
  <Words>324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LightGreen</vt:lpstr>
      <vt:lpstr>Документ</vt:lpstr>
      <vt:lpstr>Презентация краткосрочного проекта «Огород на окне» во второй младшей группе  «Солнышко»</vt:lpstr>
      <vt:lpstr>Слайд 2</vt:lpstr>
      <vt:lpstr>Слайд 3</vt:lpstr>
      <vt:lpstr>Слайд 4</vt:lpstr>
      <vt:lpstr>Задачи Проекта: </vt:lpstr>
      <vt:lpstr>Проект включает в себя три этапа: </vt:lpstr>
      <vt:lpstr>Значимость Проекта  для всех его участников:</vt:lpstr>
      <vt:lpstr>Предполагаемый результат  Проекта:</vt:lpstr>
      <vt:lpstr>Слайд 9</vt:lpstr>
      <vt:lpstr> 2. Основной  исследовательский</vt:lpstr>
      <vt:lpstr>Исследовательская и практическая деятельность по изучению особенностей выращивания культурных насаждений: - подготовка почвы; - отбор хороших семян от плохих;</vt:lpstr>
      <vt:lpstr>- знакомство с моделью трудового процесса; </vt:lpstr>
      <vt:lpstr> Мы ребята, малыши      Любим мы трудиться.                                                                         Вот посадим лук,                                                                                                                            Будем им гордиться  </vt:lpstr>
      <vt:lpstr>Вот  так  мы любим трудится</vt:lpstr>
      <vt:lpstr>- Оформление огорода на окне; - наблюдение за первыми всходами и дальнейшим развитием.</vt:lpstr>
      <vt:lpstr>Установление связи: растения - земля, растения - вода, растения - человек. </vt:lpstr>
      <vt:lpstr>Слайд 17</vt:lpstr>
      <vt:lpstr>Ведение дневника наблюдения</vt:lpstr>
      <vt:lpstr>отражение результата  в художественно - творческой  деятельности</vt:lpstr>
      <vt:lpstr>Дидактическая игра  «Собери из частей целое»</vt:lpstr>
      <vt:lpstr>3. Заключительный этап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краткосрочного проекта «Огород на окне» во второй младшей группе  «Солнышко</dc:title>
  <dc:creator>sergei</dc:creator>
  <dc:description>http://propowerpoint.ru - Бесплатные шаблоны для презентаций. Полезные советы и уроки  _x000d__x000d_
PowerPoint .</dc:description>
  <cp:lastModifiedBy>sergei</cp:lastModifiedBy>
  <cp:revision>13</cp:revision>
  <dcterms:created xsi:type="dcterms:W3CDTF">2016-04-14T15:54:42Z</dcterms:created>
  <dcterms:modified xsi:type="dcterms:W3CDTF">2016-04-14T18:04:38Z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465088</vt:lpwstr>
  </property>
  <property fmtid="{D5CDD505-2E9C-101B-9397-08002B2CF9AE}" pid="3" name="NXPowerLiteSettings">
    <vt:lpwstr>F8000400038000</vt:lpwstr>
  </property>
  <property fmtid="{D5CDD505-2E9C-101B-9397-08002B2CF9AE}" pid="4" name="NXPowerLiteVersion">
    <vt:lpwstr>D4.3.1</vt:lpwstr>
  </property>
</Properties>
</file>