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6" r:id="rId17"/>
    <p:sldId id="277" r:id="rId18"/>
    <p:sldId id="271" r:id="rId19"/>
    <p:sldId id="272" r:id="rId20"/>
    <p:sldId id="274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F81B57-3C38-4ED2-9FBB-05DDBDB406B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5"/>
            <p14:sldId id="263"/>
            <p14:sldId id="264"/>
            <p14:sldId id="265"/>
            <p14:sldId id="266"/>
            <p14:sldId id="267"/>
            <p14:sldId id="268"/>
            <p14:sldId id="270"/>
            <p14:sldId id="276"/>
            <p14:sldId id="277"/>
            <p14:sldId id="271"/>
            <p14:sldId id="272"/>
          </p14:sldIdLst>
        </p14:section>
        <p14:section name="Раздел без заголовка" id="{F4DA4D8E-7C38-4102-9A6D-6F0BC82D43C1}">
          <p14:sldIdLst>
            <p14:sldId id="274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2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CBE46-7DC3-4C1B-AB2E-A9B929C4430F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45EA8-75B2-42BA-A329-B9C39E95A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45EA8-75B2-42BA-A329-B9C39E95A4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45EA8-75B2-42BA-A329-B9C39E95A4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4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21088"/>
            <a:ext cx="6120680" cy="237626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Выполнила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8 Б класса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МБОУ СОШ №101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Самара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Петрова Анастасия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Научный руководитель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учитель литературы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Языкова И.Н.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416824" cy="45365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 Семёнович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Высоцкий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поэт, музыкант, актёр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 flipH="1">
            <a:off x="467544" y="5018112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Высоцкий страдал оттого, что не был признан официально. Не разрешали печатать сборники его стихотворений, не принимали в Союз писателей.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E:\Проект. Высоцкий\Фото. Высоцкий\63fd2535a9014a2a7dc92c186dd705a3_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167371" cy="5181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www.prizyv.ru/wp-content/uploads/2015/02/%D0%B2%D1%8B%D1%81%D0%BE%D1%86%D0%BA%D0%B8%D0%B92.jpg"/>
          <p:cNvPicPr>
            <a:picLocks noChangeAspect="1" noChangeArrowheads="1"/>
          </p:cNvPicPr>
          <p:nvPr/>
        </p:nvPicPr>
        <p:blipFill>
          <a:blip r:embed="rId2" cstate="print"/>
          <a:srcRect l="11484" r="10423"/>
          <a:stretch>
            <a:fillRect/>
          </a:stretch>
        </p:blipFill>
        <p:spPr bwMode="auto">
          <a:xfrm>
            <a:off x="1187624" y="642918"/>
            <a:ext cx="7081736" cy="51387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5781665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страна смеялась его смехом и плакала вместе с его героями, пела "его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голосом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и удивлялась — какой еще популярности нужно было?!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28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Актерское  мастерство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429264"/>
            <a:ext cx="8534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1964 г. и до последнего дня жизни – актер театра драмы и комедии на Таганке. На сцене театра на Высоцкий участвовал в 15 спектаклях и сыграл несколько по-настоящему выдающихся ролей.</a:t>
            </a:r>
            <a:endParaRPr lang="ru-RU" sz="2000" dirty="0"/>
          </a:p>
        </p:txBody>
      </p:sp>
      <p:pic>
        <p:nvPicPr>
          <p:cNvPr id="25602" name="Picture 2" descr="http://www.stihi.ru/pics/2015/11/30/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600399" cy="3042337"/>
          </a:xfrm>
          <a:prstGeom prst="rect">
            <a:avLst/>
          </a:prstGeom>
          <a:noFill/>
        </p:spPr>
      </p:pic>
      <p:pic>
        <p:nvPicPr>
          <p:cNvPr id="25604" name="Picture 4" descr="http://bigpicture.ru/wp-content/uploads/2012/07/212884_big_phot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296" y="1714488"/>
            <a:ext cx="5044983" cy="345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Роли в кино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8645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i65.fastpic.ru/big/2015/0921/5a/81edb80fcdcde889eb7248886d6fcf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677765" cy="2822242"/>
          </a:xfrm>
          <a:prstGeom prst="rect">
            <a:avLst/>
          </a:prstGeom>
          <a:noFill/>
        </p:spPr>
      </p:pic>
      <p:pic>
        <p:nvPicPr>
          <p:cNvPr id="8194" name="Picture 2" descr="https://icdn.lenta.ru/images/0000/0041/000000411752/pic_1358332711.jpg"/>
          <p:cNvPicPr>
            <a:picLocks noChangeAspect="1" noChangeArrowheads="1"/>
          </p:cNvPicPr>
          <p:nvPr/>
        </p:nvPicPr>
        <p:blipFill>
          <a:blip r:embed="rId3"/>
          <a:srcRect l="1" t="8929" r="16532" b="8928"/>
          <a:stretch>
            <a:fillRect/>
          </a:stretch>
        </p:blipFill>
        <p:spPr bwMode="auto">
          <a:xfrm>
            <a:off x="479686" y="906979"/>
            <a:ext cx="3996443" cy="2664296"/>
          </a:xfrm>
          <a:prstGeom prst="rect">
            <a:avLst/>
          </a:prstGeom>
          <a:noFill/>
        </p:spPr>
      </p:pic>
      <p:pic>
        <p:nvPicPr>
          <p:cNvPr id="26628" name="Picture 4" descr="http://mtdata.ru/u30/photo54B9/20461670838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5597" y="3645024"/>
            <a:ext cx="4442798" cy="296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244969"/>
            <a:ext cx="8175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В.Высоцкого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Самаре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5010862"/>
            <a:ext cx="83913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В нашем городе есть два </a:t>
            </a:r>
            <a:r>
              <a:rPr lang="ru-RU" sz="2000" dirty="0"/>
              <a:t>музея Владимира </a:t>
            </a:r>
            <a:r>
              <a:rPr lang="ru-RU" sz="2000" dirty="0" smtClean="0"/>
              <a:t>Высоцкого, установлены два памятника и </a:t>
            </a:r>
            <a:r>
              <a:rPr lang="ru-RU" sz="2000" dirty="0"/>
              <a:t>бюст </a:t>
            </a:r>
            <a:r>
              <a:rPr lang="ru-RU" sz="2000" dirty="0" smtClean="0"/>
              <a:t>Высоцкого,</a:t>
            </a:r>
            <a:r>
              <a:rPr lang="ru-RU" sz="2000" dirty="0"/>
              <a:t> мемориальные  </a:t>
            </a:r>
            <a:r>
              <a:rPr lang="ru-RU" sz="2000" dirty="0" smtClean="0"/>
              <a:t>доски, его именем названы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сквер и улица</a:t>
            </a:r>
            <a:r>
              <a:rPr lang="ru-RU" sz="2000" dirty="0"/>
              <a:t> </a:t>
            </a:r>
            <a:r>
              <a:rPr lang="ru-RU" sz="2000" dirty="0" smtClean="0"/>
              <a:t>Самары.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http://aura-dione.ru/gallery/images/2178382_pamyatnik-vysockomu-samara.jpg"/>
          <p:cNvPicPr>
            <a:picLocks noChangeAspect="1" noChangeArrowheads="1"/>
          </p:cNvPicPr>
          <p:nvPr/>
        </p:nvPicPr>
        <p:blipFill>
          <a:blip r:embed="rId2" cstate="print"/>
          <a:srcRect l="29082"/>
          <a:stretch>
            <a:fillRect/>
          </a:stretch>
        </p:blipFill>
        <p:spPr bwMode="auto">
          <a:xfrm>
            <a:off x="179512" y="1168299"/>
            <a:ext cx="3846694" cy="4068088"/>
          </a:xfrm>
          <a:prstGeom prst="rect">
            <a:avLst/>
          </a:prstGeom>
          <a:noFill/>
        </p:spPr>
      </p:pic>
      <p:pic>
        <p:nvPicPr>
          <p:cNvPr id="27655" name="Picture 7" descr="https://img.localway.ru/fullsize/469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25904"/>
            <a:ext cx="5456165" cy="363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жизнь класса- матер., фото\Музей Высоцкого, Толстого\IMG_7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1" y="-6796136"/>
            <a:ext cx="1613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78645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именем одного из самых любимых исполнителей российской эстрады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В.В Высоцкого связано появление в 1984 году одноименного центра-музея. </a:t>
            </a:r>
            <a:endParaRPr lang="ru-RU" sz="2000" dirty="0"/>
          </a:p>
        </p:txBody>
      </p:sp>
      <p:pic>
        <p:nvPicPr>
          <p:cNvPr id="1029" name="Picture 5" descr="C:\Users\11\Desktop\музей Высоцког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7166"/>
            <a:ext cx="6738258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Проект. Высоцкий\Музей Высоцкого, Толстого\IMG_7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929090" cy="5260435"/>
          </a:xfrm>
          <a:prstGeom prst="rect">
            <a:avLst/>
          </a:prstGeom>
          <a:noFill/>
        </p:spPr>
      </p:pic>
      <p:pic>
        <p:nvPicPr>
          <p:cNvPr id="3" name="Picture 2" descr="https://www.2do2go.ru/uploads/67c51f5bd1f48f4e7638fa0096f7df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3929090" cy="3771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4214818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Самара бережно хранит память о Владимире Высоцком. В музее представлены оригинальные автографы, редкие аудиозаписи, уникальные фотографии, книги – 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то, что может рассказать о жизни всемирно известного барда.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Проект. Высоцкий\Музей Высоцкого, Толстого\IMG_7402.JPG"/>
          <p:cNvPicPr>
            <a:picLocks noChangeAspect="1" noChangeArrowheads="1"/>
          </p:cNvPicPr>
          <p:nvPr/>
        </p:nvPicPr>
        <p:blipFill rotWithShape="1">
          <a:blip r:embed="rId2" cstate="print"/>
          <a:srcRect l="4779" t="11240" r="12283" b="39946"/>
          <a:stretch/>
        </p:blipFill>
        <p:spPr bwMode="auto">
          <a:xfrm>
            <a:off x="344760" y="404664"/>
            <a:ext cx="3329358" cy="2623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07207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Точное количество экспонатов в самарском музее никто никогда не считал.   Всего их около 5-6 тысяч, и каждый из них уникален.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1\Desktop\Петрова-Высоцкий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08" y="2232249"/>
            <a:ext cx="6072043" cy="35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Проект. Высоцкий\Музей Высоцкого, Толстого\IMG_7412.JPG"/>
          <p:cNvPicPr>
            <a:picLocks noChangeAspect="1" noChangeArrowheads="1"/>
          </p:cNvPicPr>
          <p:nvPr/>
        </p:nvPicPr>
        <p:blipFill rotWithShape="1">
          <a:blip r:embed="rId3" cstate="print"/>
          <a:srcRect l="11039"/>
          <a:stretch/>
        </p:blipFill>
        <p:spPr bwMode="auto">
          <a:xfrm>
            <a:off x="4810817" y="2276872"/>
            <a:ext cx="4003773" cy="336155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4906" y="4973403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Самара знает, помнит и любит этого величайшего человека, как знают и любят его миллионы россиян. Я очень рада, что смогла побывать в этом музее и узнать много интересного о творчестве Высоцкого. </a:t>
            </a:r>
          </a:p>
        </p:txBody>
      </p:sp>
      <p:pic>
        <p:nvPicPr>
          <p:cNvPr id="30723" name="Picture 3" descr="E:\Проект. Высоцкий\Музей Высоцкого, Толстого\IMG_7398.JPG"/>
          <p:cNvPicPr>
            <a:picLocks noChangeAspect="1" noChangeArrowheads="1"/>
          </p:cNvPicPr>
          <p:nvPr/>
        </p:nvPicPr>
        <p:blipFill rotWithShape="1">
          <a:blip r:embed="rId4" cstate="print"/>
          <a:srcRect t="40347"/>
          <a:stretch/>
        </p:blipFill>
        <p:spPr bwMode="auto">
          <a:xfrm>
            <a:off x="107503" y="620688"/>
            <a:ext cx="491959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Опрос учащихся  8, 11 классов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319118"/>
            <a:ext cx="87868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учащихся 8-х и 11-х классов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нашей школы был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опрос, в котором приняли участие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43 человека.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 было узнать, кто из школьников знает творчество Высоцкого или интересуется  им.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seoomsk.ru/wp-content/uploads/2017/04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48370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92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26" y="5139135"/>
            <a:ext cx="87868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 Высоцкий - талантливый человек: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поэт, актёр, автор и исполнитель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1.bp.blogspot.com/-lRPyxZHCXzg/VAwvY-FjcJI/AAAAAAABUds/d83ps-Phui4/s1600/vys1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812" y="620688"/>
            <a:ext cx="6485502" cy="494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2190"/>
              </p:ext>
            </p:extLst>
          </p:nvPr>
        </p:nvGraphicFramePr>
        <p:xfrm>
          <a:off x="395536" y="980729"/>
          <a:ext cx="8496943" cy="5233401"/>
        </p:xfrm>
        <a:graphic>
          <a:graphicData uri="http://schemas.openxmlformats.org/drawingml/2006/table">
            <a:tbl>
              <a:tblPr/>
              <a:tblGrid>
                <a:gridCol w="3384376"/>
                <a:gridCol w="1656184"/>
                <a:gridCol w="1872208"/>
                <a:gridCol w="1584175"/>
              </a:tblGrid>
              <a:tr h="648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предложенные уч-ся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(19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(24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человека)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(43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человека)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1.Знаете ли вы, кто такой В.Высоцкий?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2.Можете ли вы назвать стихотворения, которые он написал?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3.Знаете ли вы о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В.Высоцком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как об актере и музыканте?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Известны ли вам места в нашем городе, которые названы именем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В.Высоцкого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6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5.Читаете ли вы какую-нибудь литературу, кроме школьной?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152" marR="5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7563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опроса  учащихся  8, 11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36225"/>
            <a:ext cx="8568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над проектом: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овладела навыками  работы с научной литературой;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посетила музей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Высоцкого в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-научилась обобщать результаты опроса и создавать сравнительные таблицы;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-выступила с проектом перед учениками 8-х классов и заинтересовала их творчеством  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Высоцкого.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 время сбора материала о жизни и творчестве Высоцкого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узнала много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нового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об этом талантливом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поэте, актере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928934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970130"/>
            <a:ext cx="8712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изучить творчество Владимира Высоцкого,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доказать, что труды  этого талантливого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помнят и знают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наше время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Ознакомиться с биографией В.Высоцкого.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Ознакомиться с творческой деятельностью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В.Высоцкого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Посетить музей В.Высоцкого в г. Самара.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Провести опрос среди учащихся 8,11классов.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Выступить с проектом перед учениками 8-х классов.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Пробудить у учеников  интерес, уважение к творчеству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В.Высоцкого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572140"/>
            <a:ext cx="87868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Высоцкий родился 25 января 1938 г.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юности Владимир Семенович поселился в центре на Большом Каретном переулке. Этот переулок увековечен в его песне: «Где твои семнадцать лет? На Большом Каретном!..»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Жизнь В.С.Высоцкого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g-fotki.yandex.ru/get/15487/97833783.f76/0_150f3e_79e8cc0b_XXXL.jpg"/>
          <p:cNvPicPr>
            <a:picLocks noChangeAspect="1" noChangeArrowheads="1"/>
          </p:cNvPicPr>
          <p:nvPr/>
        </p:nvPicPr>
        <p:blipFill>
          <a:blip r:embed="rId2"/>
          <a:srcRect l="5716" t="5778" r="3962" b="6532"/>
          <a:stretch>
            <a:fillRect/>
          </a:stretch>
        </p:blipFill>
        <p:spPr bwMode="auto">
          <a:xfrm>
            <a:off x="1979712" y="1010737"/>
            <a:ext cx="5378370" cy="4561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4307122"/>
            <a:ext cx="39988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Московский Инженерно-строительный институт.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Преподаватели и однокурсники Владимира Высоцкого.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7" descr="http://pokrovka.narod.ru/Sources/Book/Basman4145/img/img_p42.jpg"/>
          <p:cNvPicPr>
            <a:picLocks noChangeAspect="1" noChangeArrowheads="1"/>
          </p:cNvPicPr>
          <p:nvPr/>
        </p:nvPicPr>
        <p:blipFill>
          <a:blip r:embed="rId2" cstate="print"/>
          <a:srcRect l="3993" t="4000" r="1508" b="6001"/>
          <a:stretch>
            <a:fillRect/>
          </a:stretch>
        </p:blipFill>
        <p:spPr bwMode="auto">
          <a:xfrm>
            <a:off x="357158" y="461419"/>
            <a:ext cx="5294962" cy="3355961"/>
          </a:xfrm>
          <a:prstGeom prst="rect">
            <a:avLst/>
          </a:prstGeom>
          <a:noFill/>
        </p:spPr>
      </p:pic>
      <p:pic>
        <p:nvPicPr>
          <p:cNvPr id="17418" name="Picture 10" descr="http://www.kino-teatr.ru/acter/album/765/185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96428"/>
            <a:ext cx="4687022" cy="301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500702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июля 1980 года исполнилась  одна из последних песен «Грусть моя, тоска моя… Вариация на цыганские темы». Через два дня состоялся последний концерт Владимира Высоцкого в подмосковном Калининграде.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rugrad.eu/upload/iblock/dde/ddec5d9b90a63184a7d1f1130c0e383d/26be54971e27958a472e51b23d894870.jpg"/>
          <p:cNvPicPr>
            <a:picLocks noChangeAspect="1" noChangeArrowheads="1"/>
          </p:cNvPicPr>
          <p:nvPr/>
        </p:nvPicPr>
        <p:blipFill>
          <a:blip r:embed="rId3" cstate="print"/>
          <a:srcRect l="13745" r="14092"/>
          <a:stretch>
            <a:fillRect/>
          </a:stretch>
        </p:blipFill>
        <p:spPr bwMode="auto">
          <a:xfrm>
            <a:off x="1357290" y="500042"/>
            <a:ext cx="6740947" cy="495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Поэт и музыкант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5755677"/>
            <a:ext cx="803525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Наибольшую известность Высоцкому принесла его многолетняя   деятельность как поэта и автора-исполнителя собственных песен.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avagos.com/media/upload/board/photos/20-12-2016/homeavagosparsers10914.jpg"/>
          <p:cNvPicPr>
            <a:picLocks noChangeAspect="1" noChangeArrowheads="1"/>
          </p:cNvPicPr>
          <p:nvPr/>
        </p:nvPicPr>
        <p:blipFill>
          <a:blip r:embed="rId2" cstate="print"/>
          <a:srcRect r="2320" b="7825"/>
          <a:stretch>
            <a:fillRect/>
          </a:stretch>
        </p:blipFill>
        <p:spPr bwMode="auto">
          <a:xfrm>
            <a:off x="714348" y="857232"/>
            <a:ext cx="7390604" cy="488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643578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Высоцким за годы творческой деятельности было написано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около 250 стихотворений и 600 песен, несколько неоконченных прозаических произведений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s://2.bp.blogspot.com/-Xj3rQYTpMlw/V6RxsHXwEwI/AAAAAAAAy4c/z1fVrd-3OQo9WcCDLDunNVgNUqc5VzOkgCLcB/s1600/pesniirolivisotsk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068340" cy="530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471156"/>
            <a:ext cx="4464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Фронтовики утверждали, что о войне может так написать только тот, кто прошел ее дорогами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/>
              <a:t>Сколько </a:t>
            </a:r>
            <a:r>
              <a:rPr lang="ru-RU" sz="2000" dirty="0"/>
              <a:t>павших бойцов полегло вдоль дорог — </a:t>
            </a:r>
          </a:p>
          <a:p>
            <a:r>
              <a:rPr lang="ru-RU" sz="2000" dirty="0"/>
              <a:t>Кто считал, кто считал!</a:t>
            </a:r>
          </a:p>
          <a:p>
            <a:r>
              <a:rPr lang="ru-RU" sz="2000" dirty="0"/>
              <a:t>Сообщается в сводках Информбюро</a:t>
            </a:r>
          </a:p>
          <a:p>
            <a:r>
              <a:rPr lang="ru-RU" sz="2000" dirty="0"/>
              <a:t>Лишь про то, сколько враг потерял.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http://flashpad.ru/uploads/images/v_visotskij_moj_chjornij_chelovek_v_kostume_serom.jpg"/>
          <p:cNvPicPr>
            <a:picLocks noChangeAspect="1" noChangeArrowheads="1"/>
          </p:cNvPicPr>
          <p:nvPr/>
        </p:nvPicPr>
        <p:blipFill>
          <a:blip r:embed="rId2" cstate="print"/>
          <a:srcRect l="2810"/>
          <a:stretch>
            <a:fillRect/>
          </a:stretch>
        </p:blipFill>
        <p:spPr bwMode="auto">
          <a:xfrm>
            <a:off x="539552" y="3645024"/>
            <a:ext cx="4392488" cy="2878593"/>
          </a:xfrm>
          <a:prstGeom prst="rect">
            <a:avLst/>
          </a:prstGeom>
          <a:noFill/>
        </p:spPr>
      </p:pic>
      <p:pic>
        <p:nvPicPr>
          <p:cNvPr id="22535" name="Picture 7" descr="https://stixi-poeti.ru/upload/video/thumbs/medium/7/c/8/f2b24407910056ea0a6491207fb0177b.jpg"/>
          <p:cNvPicPr>
            <a:picLocks noChangeAspect="1" noChangeArrowheads="1"/>
          </p:cNvPicPr>
          <p:nvPr/>
        </p:nvPicPr>
        <p:blipFill>
          <a:blip r:embed="rId3" cstate="print"/>
          <a:srcRect l="26775" r="24401" b="5501"/>
          <a:stretch>
            <a:fillRect/>
          </a:stretch>
        </p:blipFill>
        <p:spPr bwMode="auto">
          <a:xfrm>
            <a:off x="5148064" y="764704"/>
            <a:ext cx="352199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591</TotalTime>
  <Words>710</Words>
  <Application>Microsoft Office PowerPoint</Application>
  <PresentationFormat>Экран (4:3)</PresentationFormat>
  <Paragraphs>123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            Владимир Семёнович  Высоцкий -  поэт, музыкант, актёр   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опроса  учащихся  8, 11 кл.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Владимира Высоцкого</dc:title>
  <dc:creator>Евгений</dc:creator>
  <cp:lastModifiedBy>11</cp:lastModifiedBy>
  <cp:revision>68</cp:revision>
  <dcterms:created xsi:type="dcterms:W3CDTF">2017-03-31T05:33:55Z</dcterms:created>
  <dcterms:modified xsi:type="dcterms:W3CDTF">2017-08-01T14:27:46Z</dcterms:modified>
</cp:coreProperties>
</file>