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7" r:id="rId9"/>
    <p:sldId id="266" r:id="rId10"/>
    <p:sldId id="262" r:id="rId11"/>
    <p:sldId id="264" r:id="rId12"/>
    <p:sldId id="265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м</a:t>
            </a:r>
            <a:r>
              <a:rPr lang="ru-RU" sz="2000" dirty="0" smtClean="0"/>
              <a:t>униципальное казённое </a:t>
            </a:r>
            <a:r>
              <a:rPr lang="ru-RU" sz="2000" dirty="0" smtClean="0"/>
              <a:t>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комбинированного вида № 3 «Солнышко»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Проект «Игрушки,</a:t>
            </a:r>
          </a:p>
          <a:p>
            <a:pPr algn="ctr">
              <a:buNone/>
            </a:pPr>
            <a:r>
              <a:rPr lang="ru-RU" sz="4000" dirty="0" smtClean="0"/>
              <a:t> сделанные своими руками»</a:t>
            </a:r>
          </a:p>
          <a:p>
            <a:pPr algn="r">
              <a:buNone/>
            </a:pPr>
            <a:endParaRPr lang="ru-RU" sz="4000" dirty="0" smtClean="0"/>
          </a:p>
          <a:p>
            <a:pPr algn="r">
              <a:buNone/>
            </a:pPr>
            <a:r>
              <a:rPr lang="ru-RU" sz="3000" dirty="0" smtClean="0"/>
              <a:t>Воспитатель:</a:t>
            </a:r>
          </a:p>
          <a:p>
            <a:pPr algn="r">
              <a:buNone/>
            </a:pPr>
            <a:r>
              <a:rPr lang="ru-RU" sz="3000" dirty="0" err="1" smtClean="0"/>
              <a:t>Горянская</a:t>
            </a:r>
            <a:r>
              <a:rPr lang="ru-RU" sz="3000" dirty="0" smtClean="0"/>
              <a:t> О. А.</a:t>
            </a:r>
          </a:p>
          <a:p>
            <a:pPr algn="ctr">
              <a:buNone/>
            </a:pPr>
            <a:endParaRPr lang="ru-RU" sz="3000" smtClean="0"/>
          </a:p>
          <a:p>
            <a:pPr algn="ctr">
              <a:buNone/>
            </a:pPr>
            <a:r>
              <a:rPr lang="ru-RU" sz="3000" smtClean="0"/>
              <a:t>р.п</a:t>
            </a:r>
            <a:r>
              <a:rPr lang="ru-RU" sz="3000" dirty="0" smtClean="0"/>
              <a:t>. Куйтун</a:t>
            </a:r>
          </a:p>
          <a:p>
            <a:pPr algn="ctr">
              <a:buNone/>
            </a:pPr>
            <a:r>
              <a:rPr lang="ru-RU" sz="3000" dirty="0" smtClean="0"/>
              <a:t>2017г.</a:t>
            </a:r>
            <a:endParaRPr lang="ru-RU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Ира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Моя игрушка называется </a:t>
            </a:r>
            <a:r>
              <a:rPr lang="ru-RU" sz="1800" dirty="0" err="1" smtClean="0"/>
              <a:t>домовёнок</a:t>
            </a:r>
            <a:r>
              <a:rPr lang="ru-RU" sz="1800" dirty="0" smtClean="0"/>
              <a:t> Кузя. Он у меня любит чистоту и порядок. Игрушку мне помогала делать мама. Она взяла </a:t>
            </a:r>
            <a:r>
              <a:rPr lang="ru-RU" sz="1800" dirty="0" err="1" smtClean="0"/>
              <a:t>паралон</a:t>
            </a:r>
            <a:r>
              <a:rPr lang="ru-RU" sz="1800" dirty="0" smtClean="0"/>
              <a:t> и обшила его капроном. Отрезала кусочек от платья и сделала для него вот такую рубашку. Волосы сделали из ниток, а глаза и ресницы нарисовали. Щёчки накрасили помадой. Всем ребятам мой Кузя очень понравился, все его потрогали, погладили. </a:t>
            </a:r>
            <a:endParaRPr lang="ru-RU" sz="1800" dirty="0"/>
          </a:p>
        </p:txBody>
      </p:sp>
      <p:pic>
        <p:nvPicPr>
          <p:cNvPr id="3074" name="Picture 2" descr="C:\Users\User\Desktop\с телефона фото\IMG_20170210_093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Саша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Моя игрушка лягушка. Мне её сделал брат Женя и я конечно помогала. Взяли две ткани верх зелёный, а низ жёлтый и вырезали по шаблону лягушку. Прошил Женя её нитками по краям, а внутрь натолкал синтипона. Из бусинок сделали глазки. И игрушка готова. Мне она очень понравилась.</a:t>
            </a:r>
            <a:endParaRPr lang="ru-RU" sz="1800" dirty="0"/>
          </a:p>
        </p:txBody>
      </p:sp>
      <p:pic>
        <p:nvPicPr>
          <p:cNvPr id="5122" name="Picture 2" descr="C:\Users\User\Desktop\с телефона фото\IMG_20170210_094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Даша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Это моя кошечка. Мне помогала мама. Мы взяли перчатку и наполнили её ватой. Лапы сделали из пальчиков. Карандашом нарисовали ротик. А на ноги обули белые ботинки от куклы. К хвостику пришили цветочек, на ушки прикрепили бантик. И вообще моя кошечка очень любит всякие украшения и даже носит с собой маленькую сумочку. Теперь я буду с ней играть в группе.</a:t>
            </a:r>
            <a:endParaRPr lang="ru-RU" sz="1800" dirty="0"/>
          </a:p>
        </p:txBody>
      </p:sp>
      <p:pic>
        <p:nvPicPr>
          <p:cNvPr id="6146" name="Picture 2" descr="C:\Users\User\Desktop\с телефона фото\IMG_20170210_094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Маша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Мне мама помогла сделать игрушку цыплёнка. Голова, туловище всё из жёлтых ниток, а крылышки смешали с белыми нитками. Глазки из бусинок. Вместо клюва приклеили семечку. Лапки сделали из зубочистки. Мой </a:t>
            </a:r>
            <a:r>
              <a:rPr lang="ru-RU" sz="1800" dirty="0" err="1" smtClean="0"/>
              <a:t>цыпа</a:t>
            </a:r>
            <a:r>
              <a:rPr lang="ru-RU" sz="1800" dirty="0" smtClean="0"/>
              <a:t> получился очень нежный. Я с ним играю очень осторожно, он кажется маленьким и хрупким. Всегда за ним наблюдаю в группе.</a:t>
            </a:r>
            <a:endParaRPr lang="ru-RU" sz="1800" dirty="0"/>
          </a:p>
        </p:txBody>
      </p:sp>
      <p:pic>
        <p:nvPicPr>
          <p:cNvPr id="4098" name="Picture 2" descr="C:\Users\User\Desktop\с телефона фото\IMG_20170210_094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381804" cy="216024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  Изучение педагогического опыта свидетельствует о том, что в условиях дошкольных учреждений недостаточно используются самодельные игрушки, хотя они вызывают у детей восторг, удивление, желание играть и общаться.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   Пополнить предметно-развивающую среду игровыми пособиями, сделанными детьми и членами их семей.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Создать условия для развития творческой активности.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Обогатить словарь, совершенствовать диалогическую речь.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  Развивать пространственное воображение, образное и логическое мышление, художественный вкус, коммуникативные навыки.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Подготовительный этап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Основной этап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Заключительный этап.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</a:t>
            </a:r>
            <a:br>
              <a:rPr lang="ru-RU" dirty="0" smtClean="0"/>
            </a:br>
            <a:r>
              <a:rPr lang="ru-RU" dirty="0" smtClean="0"/>
              <a:t>игрушек-самоделок</a:t>
            </a:r>
            <a:endParaRPr lang="ru-RU" dirty="0"/>
          </a:p>
        </p:txBody>
      </p:sp>
      <p:pic>
        <p:nvPicPr>
          <p:cNvPr id="9218" name="Picture 2" descr="C:\Users\User\Desktop\с телефона фото\IMG_20170210_132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568951" cy="331236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Рассказы детей</a:t>
            </a:r>
            <a:br>
              <a:rPr lang="ru-RU" sz="6600" dirty="0" smtClean="0"/>
            </a:br>
            <a:r>
              <a:rPr lang="ru-RU" sz="6600" dirty="0" smtClean="0"/>
              <a:t>об </a:t>
            </a:r>
            <a:r>
              <a:rPr lang="ru-RU" sz="6600" dirty="0" smtClean="0"/>
              <a:t>игрушках- самоделках</a:t>
            </a:r>
            <a:endParaRPr lang="ru-RU" sz="6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Марк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Моя игрушка называется Сова. Игрушку помогали мне делать папа и мама. Взяли розовый материал  прошили по контуру сделали ушки и натолкали внутрь разных тряпочек. Сделали клюв из ткани, глазки сделали из ватных дисков и на них приклеили пуговки. Вот такая у меня получилась игрушка.</a:t>
            </a:r>
            <a:endParaRPr lang="ru-RU" sz="1800" dirty="0"/>
          </a:p>
        </p:txBody>
      </p:sp>
      <p:pic>
        <p:nvPicPr>
          <p:cNvPr id="2050" name="Picture 2" descr="C:\Users\User\Desktop\с телефона фото\IMG_20170210_093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Маша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Это моя кошка Анжела. Сначала мы не знали какую сделать игрушку и бабушка Лена предложили связать кошку из серых ниток. Мама тоже принимала участие. Кончики лапок и ушек сделали розовые и носик тоже . Она носит шарфик. Она мне так нравится, потому что такая яркая и красивая. Теперь моя Анжела живёт в моей группе с другими игрушками.</a:t>
            </a:r>
            <a:endParaRPr lang="ru-RU" sz="1800" dirty="0"/>
          </a:p>
        </p:txBody>
      </p:sp>
      <p:pic>
        <p:nvPicPr>
          <p:cNvPr id="8194" name="Picture 2" descr="C:\Users\User\Desktop\с телефона фото\IMG_20170213_160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Даша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Это телефон. Помогали мама и Коля. Моя игрушка из картона. С помощью клея приклеили готовые фигурки. На телефоне есть цифры и как по настоящему можно набирать номер и звонить. Трубку и телефон соединяет розовая ленточка – это шнур. Ребятам очень понравилась моя игрушка. Каждый день с ней кто играет, а потом опять ставит на своё место.</a:t>
            </a:r>
            <a:endParaRPr lang="ru-RU" sz="1800" dirty="0"/>
          </a:p>
        </p:txBody>
      </p:sp>
      <p:pic>
        <p:nvPicPr>
          <p:cNvPr id="7170" name="Picture 2" descr="C:\Users\User\Desktop\с телефона фото\IMG_20170210_095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566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казённое дошкольное образовательное учреждение «Детский сад комбинированного вида № 3 «Солнышко»</vt:lpstr>
      <vt:lpstr>Актуальность:</vt:lpstr>
      <vt:lpstr>Цель:</vt:lpstr>
      <vt:lpstr>План работы над проектом</vt:lpstr>
      <vt:lpstr>Выставка игрушек-самоделок</vt:lpstr>
      <vt:lpstr>Рассказы детей об игрушках- самоделках</vt:lpstr>
      <vt:lpstr>Марк</vt:lpstr>
      <vt:lpstr>Маша</vt:lpstr>
      <vt:lpstr>Даша</vt:lpstr>
      <vt:lpstr>Ира</vt:lpstr>
      <vt:lpstr>Саша</vt:lpstr>
      <vt:lpstr>Даша</vt:lpstr>
      <vt:lpstr>Маша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комбинированного вида № 3 «Солнышко»</dc:title>
  <dc:creator>User</dc:creator>
  <cp:lastModifiedBy>Your User Name</cp:lastModifiedBy>
  <cp:revision>14</cp:revision>
  <dcterms:created xsi:type="dcterms:W3CDTF">2017-02-20T16:39:17Z</dcterms:created>
  <dcterms:modified xsi:type="dcterms:W3CDTF">2017-02-22T12:41:25Z</dcterms:modified>
</cp:coreProperties>
</file>