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2C08D-60E2-4A89-B787-318056DB72A0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8169B5-2FF3-40D0-8919-07B459299A73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«+»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5BC168-6484-4AF8-856F-5D6671C612AC}" type="parTrans" cxnId="{E3A32C05-0574-47CE-9413-3EA6140BB539}">
      <dgm:prSet/>
      <dgm:spPr/>
      <dgm:t>
        <a:bodyPr/>
        <a:lstStyle/>
        <a:p>
          <a:endParaRPr lang="ru-RU"/>
        </a:p>
      </dgm:t>
    </dgm:pt>
    <dgm:pt modelId="{8D04F0A8-F22E-4099-8B2B-3296C2B487E0}" type="sibTrans" cxnId="{E3A32C05-0574-47CE-9413-3EA6140BB539}">
      <dgm:prSet/>
      <dgm:spPr/>
      <dgm:t>
        <a:bodyPr/>
        <a:lstStyle/>
        <a:p>
          <a:endParaRPr lang="ru-RU"/>
        </a:p>
      </dgm:t>
    </dgm:pt>
    <dgm:pt modelId="{DC4537AB-5609-4B7A-9378-F2ADA31CD65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Защищает 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зубную эмаль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AD2A8F-5950-42D5-97E9-C295157A7E64}" type="parTrans" cxnId="{D8D926AD-4940-4A8D-8AD6-AC9B6704445F}">
      <dgm:prSet/>
      <dgm:spPr/>
      <dgm:t>
        <a:bodyPr/>
        <a:lstStyle/>
        <a:p>
          <a:endParaRPr lang="ru-RU"/>
        </a:p>
      </dgm:t>
    </dgm:pt>
    <dgm:pt modelId="{9E11EDEE-FD3F-4BA6-A006-2EA291F4B3F1}" type="sibTrans" cxnId="{D8D926AD-4940-4A8D-8AD6-AC9B6704445F}">
      <dgm:prSet/>
      <dgm:spPr/>
      <dgm:t>
        <a:bodyPr/>
        <a:lstStyle/>
        <a:p>
          <a:endParaRPr lang="ru-RU"/>
        </a:p>
      </dgm:t>
    </dgm:pt>
    <dgm:pt modelId="{A3EB6A54-A770-474F-A3AF-CE08CE99537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Содержит 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витамины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41BD24-564A-474B-975F-4EAEA726DC6D}" type="parTrans" cxnId="{CB02091B-23DF-4996-A604-804D4244851D}">
      <dgm:prSet/>
      <dgm:spPr/>
      <dgm:t>
        <a:bodyPr/>
        <a:lstStyle/>
        <a:p>
          <a:endParaRPr lang="ru-RU"/>
        </a:p>
      </dgm:t>
    </dgm:pt>
    <dgm:pt modelId="{AEC5BF2C-B541-47EB-AC8C-35E1BCEC322F}" type="sibTrans" cxnId="{CB02091B-23DF-4996-A604-804D4244851D}">
      <dgm:prSet/>
      <dgm:spPr/>
      <dgm:t>
        <a:bodyPr/>
        <a:lstStyle/>
        <a:p>
          <a:endParaRPr lang="ru-RU"/>
        </a:p>
      </dgm:t>
    </dgm:pt>
    <dgm:pt modelId="{78498AAD-CB39-4044-BDEB-7B3F57BF29C9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иммунитета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D22C5D-25E9-4B51-9AD8-ED4B9B8AD813}" type="parTrans" cxnId="{4BC562F2-E4C1-4A21-AFE0-5D312BB38798}">
      <dgm:prSet/>
      <dgm:spPr/>
      <dgm:t>
        <a:bodyPr/>
        <a:lstStyle/>
        <a:p>
          <a:endParaRPr lang="ru-RU"/>
        </a:p>
      </dgm:t>
    </dgm:pt>
    <dgm:pt modelId="{00A4AFB0-27AC-45D1-A005-225AC3F0DA94}" type="sibTrans" cxnId="{4BC562F2-E4C1-4A21-AFE0-5D312BB38798}">
      <dgm:prSet/>
      <dgm:spPr/>
      <dgm:t>
        <a:bodyPr/>
        <a:lstStyle/>
        <a:p>
          <a:endParaRPr lang="ru-RU"/>
        </a:p>
      </dgm:t>
    </dgm:pt>
    <dgm:pt modelId="{E3F2A406-98C8-46E2-93F4-B2D3F386D4A1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отличный антидепрессант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0BCEFF-D05F-4851-BD72-B99D84854B19}" type="parTrans" cxnId="{B1251045-5D1C-4A63-990F-4FB94258030A}">
      <dgm:prSet/>
      <dgm:spPr/>
      <dgm:t>
        <a:bodyPr/>
        <a:lstStyle/>
        <a:p>
          <a:endParaRPr lang="ru-RU"/>
        </a:p>
      </dgm:t>
    </dgm:pt>
    <dgm:pt modelId="{CF50D4A2-1D33-4343-8078-F741BEAA025B}" type="sibTrans" cxnId="{B1251045-5D1C-4A63-990F-4FB94258030A}">
      <dgm:prSet/>
      <dgm:spPr/>
      <dgm:t>
        <a:bodyPr/>
        <a:lstStyle/>
        <a:p>
          <a:endParaRPr lang="ru-RU"/>
        </a:p>
      </dgm:t>
    </dgm:pt>
    <dgm:pt modelId="{AD8E9BA5-88FF-4352-B827-4E076099A3B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защищает 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кожу от старения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86B0D9-D2C3-40E2-ACCC-4B1E7FBDFD94}" type="parTrans" cxnId="{FA3C991E-CA71-4F14-95B2-63AA548443FF}">
      <dgm:prSet/>
      <dgm:spPr/>
      <dgm:t>
        <a:bodyPr/>
        <a:lstStyle/>
        <a:p>
          <a:endParaRPr lang="ru-RU"/>
        </a:p>
      </dgm:t>
    </dgm:pt>
    <dgm:pt modelId="{04B4EB08-D44D-4D82-859C-AF6136E00E49}" type="sibTrans" cxnId="{FA3C991E-CA71-4F14-95B2-63AA548443FF}">
      <dgm:prSet/>
      <dgm:spPr/>
      <dgm:t>
        <a:bodyPr/>
        <a:lstStyle/>
        <a:p>
          <a:endParaRPr lang="ru-RU"/>
        </a:p>
      </dgm:t>
    </dgm:pt>
    <dgm:pt modelId="{CDD5A0BA-512B-44AF-9A41-ED81A3F56D40}" type="pres">
      <dgm:prSet presAssocID="{11F2C08D-60E2-4A89-B787-318056DB72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C8C06-D86F-4A53-8DAF-DCEF1B69FE7D}" type="pres">
      <dgm:prSet presAssocID="{6A8169B5-2FF3-40D0-8919-07B459299A73}" presName="centerShape" presStyleLbl="node0" presStyleIdx="0" presStyleCnt="1" custLinFactNeighborX="2692" custLinFactNeighborY="17666"/>
      <dgm:spPr/>
      <dgm:t>
        <a:bodyPr/>
        <a:lstStyle/>
        <a:p>
          <a:endParaRPr lang="ru-RU"/>
        </a:p>
      </dgm:t>
    </dgm:pt>
    <dgm:pt modelId="{2112D1D0-1E0D-4817-B902-3C3D855872FB}" type="pres">
      <dgm:prSet presAssocID="{FA0BCEFF-D05F-4851-BD72-B99D84854B1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60802A88-7E0E-4709-B1FD-E3765E481A93}" type="pres">
      <dgm:prSet presAssocID="{FA0BCEFF-D05F-4851-BD72-B99D84854B1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EF9884A-7E5E-4211-AB75-5BA13D9EE9CC}" type="pres">
      <dgm:prSet presAssocID="{E3F2A406-98C8-46E2-93F4-B2D3F386D4A1}" presName="node" presStyleLbl="node1" presStyleIdx="0" presStyleCnt="5" custScaleX="188459" custScaleY="128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CFA4D-55D8-43CE-9BB7-7BCC46E34DCF}" type="pres">
      <dgm:prSet presAssocID="{7FD22C5D-25E9-4B51-9AD8-ED4B9B8AD813}" presName="parTrans" presStyleLbl="sibTrans2D1" presStyleIdx="1" presStyleCnt="5"/>
      <dgm:spPr/>
      <dgm:t>
        <a:bodyPr/>
        <a:lstStyle/>
        <a:p>
          <a:endParaRPr lang="ru-RU"/>
        </a:p>
      </dgm:t>
    </dgm:pt>
    <dgm:pt modelId="{B0C4E667-B9D5-4BAC-AA1A-E2A34FC770C1}" type="pres">
      <dgm:prSet presAssocID="{7FD22C5D-25E9-4B51-9AD8-ED4B9B8AD81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74F5BAA-23C2-480E-A247-0422E5CB916A}" type="pres">
      <dgm:prSet presAssocID="{78498AAD-CB39-4044-BDEB-7B3F57BF29C9}" presName="node" presStyleLbl="node1" presStyleIdx="1" presStyleCnt="5" custScaleX="162029" custScaleY="123274" custRadScaleRad="170941" custRadScaleInc="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BE174-CEC7-4627-B381-AEF5A4380BA2}" type="pres">
      <dgm:prSet presAssocID="{7FAD2A8F-5950-42D5-97E9-C295157A7E6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F75C5D0-A05D-4852-AAE6-CBABD3EA1124}" type="pres">
      <dgm:prSet presAssocID="{7FAD2A8F-5950-42D5-97E9-C295157A7E6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4B29F06-B6EF-4D44-BE5D-A91F5D8AC228}" type="pres">
      <dgm:prSet presAssocID="{DC4537AB-5609-4B7A-9378-F2ADA31CD655}" presName="node" presStyleLbl="node1" presStyleIdx="2" presStyleCnt="5" custScaleX="157183" custScaleY="119662" custRadScaleRad="154674" custRadScaleInc="-8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F6C7E-75BC-4486-9B4B-DC5C1AC9FF3E}" type="pres">
      <dgm:prSet presAssocID="{8586B0D9-D2C3-40E2-ACCC-4B1E7FBDFD94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39637CE-8E1F-48E4-A0D5-91078BC71601}" type="pres">
      <dgm:prSet presAssocID="{8586B0D9-D2C3-40E2-ACCC-4B1E7FBDFD9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8AC0FB8-76C9-483F-A240-EF9CE405DCCC}" type="pres">
      <dgm:prSet presAssocID="{AD8E9BA5-88FF-4352-B827-4E076099A3BB}" presName="node" presStyleLbl="node1" presStyleIdx="3" presStyleCnt="5" custScaleX="178541" custScaleY="120044" custRadScaleRad="161028" custRadScaleInc="72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1DBAF-4ECB-4EFD-98C9-3D2A46534DFF}" type="pres">
      <dgm:prSet presAssocID="{7D41BD24-564A-474B-975F-4EAEA726DC6D}" presName="parTrans" presStyleLbl="sibTrans2D1" presStyleIdx="4" presStyleCnt="5"/>
      <dgm:spPr/>
      <dgm:t>
        <a:bodyPr/>
        <a:lstStyle/>
        <a:p>
          <a:endParaRPr lang="ru-RU"/>
        </a:p>
      </dgm:t>
    </dgm:pt>
    <dgm:pt modelId="{251380CE-5438-4BCF-BCBB-17EB4633A93F}" type="pres">
      <dgm:prSet presAssocID="{7D41BD24-564A-474B-975F-4EAEA726DC6D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3943E83-3F33-4782-BCFE-FDD045C43D5F}" type="pres">
      <dgm:prSet presAssocID="{A3EB6A54-A770-474F-A3AF-CE08CE995372}" presName="node" presStyleLbl="node1" presStyleIdx="4" presStyleCnt="5" custScaleX="181696" custScaleY="132634" custRadScaleRad="156074" custRadScaleInc="-3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553CC-3413-48F6-A391-35DE63CA4988}" type="presOf" srcId="{7D41BD24-564A-474B-975F-4EAEA726DC6D}" destId="{4431DBAF-4ECB-4EFD-98C9-3D2A46534DFF}" srcOrd="0" destOrd="0" presId="urn:microsoft.com/office/officeart/2005/8/layout/radial5"/>
    <dgm:cxn modelId="{6FE79A9F-2040-4A40-9B70-F3BE73C2CF32}" type="presOf" srcId="{7FAD2A8F-5950-42D5-97E9-C295157A7E64}" destId="{4F75C5D0-A05D-4852-AAE6-CBABD3EA1124}" srcOrd="1" destOrd="0" presId="urn:microsoft.com/office/officeart/2005/8/layout/radial5"/>
    <dgm:cxn modelId="{71C8A52D-3B4E-40CB-9FE9-4BA9765869C5}" type="presOf" srcId="{78498AAD-CB39-4044-BDEB-7B3F57BF29C9}" destId="{374F5BAA-23C2-480E-A247-0422E5CB916A}" srcOrd="0" destOrd="0" presId="urn:microsoft.com/office/officeart/2005/8/layout/radial5"/>
    <dgm:cxn modelId="{428B945C-7670-4E63-9790-7FB0D59EE032}" type="presOf" srcId="{E3F2A406-98C8-46E2-93F4-B2D3F386D4A1}" destId="{0EF9884A-7E5E-4211-AB75-5BA13D9EE9CC}" srcOrd="0" destOrd="0" presId="urn:microsoft.com/office/officeart/2005/8/layout/radial5"/>
    <dgm:cxn modelId="{C20651E0-EF54-4F68-87C8-C053B5755643}" type="presOf" srcId="{A3EB6A54-A770-474F-A3AF-CE08CE995372}" destId="{53943E83-3F33-4782-BCFE-FDD045C43D5F}" srcOrd="0" destOrd="0" presId="urn:microsoft.com/office/officeart/2005/8/layout/radial5"/>
    <dgm:cxn modelId="{E12957DF-4F38-4A90-9DE9-FEA9E62C8687}" type="presOf" srcId="{6A8169B5-2FF3-40D0-8919-07B459299A73}" destId="{7E7C8C06-D86F-4A53-8DAF-DCEF1B69FE7D}" srcOrd="0" destOrd="0" presId="urn:microsoft.com/office/officeart/2005/8/layout/radial5"/>
    <dgm:cxn modelId="{356B3C36-9789-451E-A333-2A0E96C3E5E8}" type="presOf" srcId="{7FAD2A8F-5950-42D5-97E9-C295157A7E64}" destId="{9F4BE174-CEC7-4627-B381-AEF5A4380BA2}" srcOrd="0" destOrd="0" presId="urn:microsoft.com/office/officeart/2005/8/layout/radial5"/>
    <dgm:cxn modelId="{E924A437-C2F6-4A1E-B5A0-35D005B301EF}" type="presOf" srcId="{7FD22C5D-25E9-4B51-9AD8-ED4B9B8AD813}" destId="{B0C4E667-B9D5-4BAC-AA1A-E2A34FC770C1}" srcOrd="1" destOrd="0" presId="urn:microsoft.com/office/officeart/2005/8/layout/radial5"/>
    <dgm:cxn modelId="{4BC562F2-E4C1-4A21-AFE0-5D312BB38798}" srcId="{6A8169B5-2FF3-40D0-8919-07B459299A73}" destId="{78498AAD-CB39-4044-BDEB-7B3F57BF29C9}" srcOrd="1" destOrd="0" parTransId="{7FD22C5D-25E9-4B51-9AD8-ED4B9B8AD813}" sibTransId="{00A4AFB0-27AC-45D1-A005-225AC3F0DA94}"/>
    <dgm:cxn modelId="{4A43AAC6-C3C9-478D-95E4-DFF54D581553}" type="presOf" srcId="{AD8E9BA5-88FF-4352-B827-4E076099A3BB}" destId="{58AC0FB8-76C9-483F-A240-EF9CE405DCCC}" srcOrd="0" destOrd="0" presId="urn:microsoft.com/office/officeart/2005/8/layout/radial5"/>
    <dgm:cxn modelId="{E3A32C05-0574-47CE-9413-3EA6140BB539}" srcId="{11F2C08D-60E2-4A89-B787-318056DB72A0}" destId="{6A8169B5-2FF3-40D0-8919-07B459299A73}" srcOrd="0" destOrd="0" parTransId="{6C5BC168-6484-4AF8-856F-5D6671C612AC}" sibTransId="{8D04F0A8-F22E-4099-8B2B-3296C2B487E0}"/>
    <dgm:cxn modelId="{D8D926AD-4940-4A8D-8AD6-AC9B6704445F}" srcId="{6A8169B5-2FF3-40D0-8919-07B459299A73}" destId="{DC4537AB-5609-4B7A-9378-F2ADA31CD655}" srcOrd="2" destOrd="0" parTransId="{7FAD2A8F-5950-42D5-97E9-C295157A7E64}" sibTransId="{9E11EDEE-FD3F-4BA6-A006-2EA291F4B3F1}"/>
    <dgm:cxn modelId="{9E52A052-A54B-41F2-BF48-07FD2666664C}" type="presOf" srcId="{8586B0D9-D2C3-40E2-ACCC-4B1E7FBDFD94}" destId="{339637CE-8E1F-48E4-A0D5-91078BC71601}" srcOrd="1" destOrd="0" presId="urn:microsoft.com/office/officeart/2005/8/layout/radial5"/>
    <dgm:cxn modelId="{AA8FC875-D14B-4887-8D9B-6E53D3562D48}" type="presOf" srcId="{8586B0D9-D2C3-40E2-ACCC-4B1E7FBDFD94}" destId="{3D1F6C7E-75BC-4486-9B4B-DC5C1AC9FF3E}" srcOrd="0" destOrd="0" presId="urn:microsoft.com/office/officeart/2005/8/layout/radial5"/>
    <dgm:cxn modelId="{B1251045-5D1C-4A63-990F-4FB94258030A}" srcId="{6A8169B5-2FF3-40D0-8919-07B459299A73}" destId="{E3F2A406-98C8-46E2-93F4-B2D3F386D4A1}" srcOrd="0" destOrd="0" parTransId="{FA0BCEFF-D05F-4851-BD72-B99D84854B19}" sibTransId="{CF50D4A2-1D33-4343-8078-F741BEAA025B}"/>
    <dgm:cxn modelId="{D04965A5-A8E7-48DB-9BCD-FF231F8BAFE9}" type="presOf" srcId="{7D41BD24-564A-474B-975F-4EAEA726DC6D}" destId="{251380CE-5438-4BCF-BCBB-17EB4633A93F}" srcOrd="1" destOrd="0" presId="urn:microsoft.com/office/officeart/2005/8/layout/radial5"/>
    <dgm:cxn modelId="{41049984-6276-4823-AC6A-2078B130947C}" type="presOf" srcId="{7FD22C5D-25E9-4B51-9AD8-ED4B9B8AD813}" destId="{44CCFA4D-55D8-43CE-9BB7-7BCC46E34DCF}" srcOrd="0" destOrd="0" presId="urn:microsoft.com/office/officeart/2005/8/layout/radial5"/>
    <dgm:cxn modelId="{FA3C991E-CA71-4F14-95B2-63AA548443FF}" srcId="{6A8169B5-2FF3-40D0-8919-07B459299A73}" destId="{AD8E9BA5-88FF-4352-B827-4E076099A3BB}" srcOrd="3" destOrd="0" parTransId="{8586B0D9-D2C3-40E2-ACCC-4B1E7FBDFD94}" sibTransId="{04B4EB08-D44D-4D82-859C-AF6136E00E49}"/>
    <dgm:cxn modelId="{00707298-15C1-44C7-8FD1-6C6AE2BCE8B0}" type="presOf" srcId="{FA0BCEFF-D05F-4851-BD72-B99D84854B19}" destId="{2112D1D0-1E0D-4817-B902-3C3D855872FB}" srcOrd="0" destOrd="0" presId="urn:microsoft.com/office/officeart/2005/8/layout/radial5"/>
    <dgm:cxn modelId="{F4BE6E74-8B93-4946-AD98-2E1FEBC8F24C}" type="presOf" srcId="{11F2C08D-60E2-4A89-B787-318056DB72A0}" destId="{CDD5A0BA-512B-44AF-9A41-ED81A3F56D40}" srcOrd="0" destOrd="0" presId="urn:microsoft.com/office/officeart/2005/8/layout/radial5"/>
    <dgm:cxn modelId="{C902B858-63EB-4512-81A5-1A24C3D8E9C1}" type="presOf" srcId="{FA0BCEFF-D05F-4851-BD72-B99D84854B19}" destId="{60802A88-7E0E-4709-B1FD-E3765E481A93}" srcOrd="1" destOrd="0" presId="urn:microsoft.com/office/officeart/2005/8/layout/radial5"/>
    <dgm:cxn modelId="{CB02091B-23DF-4996-A604-804D4244851D}" srcId="{6A8169B5-2FF3-40D0-8919-07B459299A73}" destId="{A3EB6A54-A770-474F-A3AF-CE08CE995372}" srcOrd="4" destOrd="0" parTransId="{7D41BD24-564A-474B-975F-4EAEA726DC6D}" sibTransId="{AEC5BF2C-B541-47EB-AC8C-35E1BCEC322F}"/>
    <dgm:cxn modelId="{C9524AFD-DCF3-4564-AE3E-DCBF7C3C6564}" type="presOf" srcId="{DC4537AB-5609-4B7A-9378-F2ADA31CD655}" destId="{F4B29F06-B6EF-4D44-BE5D-A91F5D8AC228}" srcOrd="0" destOrd="0" presId="urn:microsoft.com/office/officeart/2005/8/layout/radial5"/>
    <dgm:cxn modelId="{16DAF0AE-FE5E-4DDB-9E98-44DD99A33AA3}" type="presParOf" srcId="{CDD5A0BA-512B-44AF-9A41-ED81A3F56D40}" destId="{7E7C8C06-D86F-4A53-8DAF-DCEF1B69FE7D}" srcOrd="0" destOrd="0" presId="urn:microsoft.com/office/officeart/2005/8/layout/radial5"/>
    <dgm:cxn modelId="{468E67CE-98A3-484C-A460-8D8A7E84F5DE}" type="presParOf" srcId="{CDD5A0BA-512B-44AF-9A41-ED81A3F56D40}" destId="{2112D1D0-1E0D-4817-B902-3C3D855872FB}" srcOrd="1" destOrd="0" presId="urn:microsoft.com/office/officeart/2005/8/layout/radial5"/>
    <dgm:cxn modelId="{1615055B-6FA4-49CD-AEA4-E7BCCD3B9A19}" type="presParOf" srcId="{2112D1D0-1E0D-4817-B902-3C3D855872FB}" destId="{60802A88-7E0E-4709-B1FD-E3765E481A93}" srcOrd="0" destOrd="0" presId="urn:microsoft.com/office/officeart/2005/8/layout/radial5"/>
    <dgm:cxn modelId="{D7E7203E-05B3-4648-9F93-0AD9AF669D79}" type="presParOf" srcId="{CDD5A0BA-512B-44AF-9A41-ED81A3F56D40}" destId="{0EF9884A-7E5E-4211-AB75-5BA13D9EE9CC}" srcOrd="2" destOrd="0" presId="urn:microsoft.com/office/officeart/2005/8/layout/radial5"/>
    <dgm:cxn modelId="{7EC76B3A-9387-4BB6-B063-D295CF0E645D}" type="presParOf" srcId="{CDD5A0BA-512B-44AF-9A41-ED81A3F56D40}" destId="{44CCFA4D-55D8-43CE-9BB7-7BCC46E34DCF}" srcOrd="3" destOrd="0" presId="urn:microsoft.com/office/officeart/2005/8/layout/radial5"/>
    <dgm:cxn modelId="{FAC5FD85-6659-4718-AEA9-F21EA1C72AEF}" type="presParOf" srcId="{44CCFA4D-55D8-43CE-9BB7-7BCC46E34DCF}" destId="{B0C4E667-B9D5-4BAC-AA1A-E2A34FC770C1}" srcOrd="0" destOrd="0" presId="urn:microsoft.com/office/officeart/2005/8/layout/radial5"/>
    <dgm:cxn modelId="{342DC6A2-1768-47A7-AA3E-0CB96B90C703}" type="presParOf" srcId="{CDD5A0BA-512B-44AF-9A41-ED81A3F56D40}" destId="{374F5BAA-23C2-480E-A247-0422E5CB916A}" srcOrd="4" destOrd="0" presId="urn:microsoft.com/office/officeart/2005/8/layout/radial5"/>
    <dgm:cxn modelId="{1B4D13DE-CBDB-4999-975C-63F5404CC99A}" type="presParOf" srcId="{CDD5A0BA-512B-44AF-9A41-ED81A3F56D40}" destId="{9F4BE174-CEC7-4627-B381-AEF5A4380BA2}" srcOrd="5" destOrd="0" presId="urn:microsoft.com/office/officeart/2005/8/layout/radial5"/>
    <dgm:cxn modelId="{EF768825-66A8-43C1-985C-A33D164F5486}" type="presParOf" srcId="{9F4BE174-CEC7-4627-B381-AEF5A4380BA2}" destId="{4F75C5D0-A05D-4852-AAE6-CBABD3EA1124}" srcOrd="0" destOrd="0" presId="urn:microsoft.com/office/officeart/2005/8/layout/radial5"/>
    <dgm:cxn modelId="{75450D9A-22EB-4130-80D7-D6331EB3643F}" type="presParOf" srcId="{CDD5A0BA-512B-44AF-9A41-ED81A3F56D40}" destId="{F4B29F06-B6EF-4D44-BE5D-A91F5D8AC228}" srcOrd="6" destOrd="0" presId="urn:microsoft.com/office/officeart/2005/8/layout/radial5"/>
    <dgm:cxn modelId="{C6D41B6F-5F19-4591-BA8B-9D938B826807}" type="presParOf" srcId="{CDD5A0BA-512B-44AF-9A41-ED81A3F56D40}" destId="{3D1F6C7E-75BC-4486-9B4B-DC5C1AC9FF3E}" srcOrd="7" destOrd="0" presId="urn:microsoft.com/office/officeart/2005/8/layout/radial5"/>
    <dgm:cxn modelId="{5AEBC3AB-04E3-4101-A125-496CD700C7BE}" type="presParOf" srcId="{3D1F6C7E-75BC-4486-9B4B-DC5C1AC9FF3E}" destId="{339637CE-8E1F-48E4-A0D5-91078BC71601}" srcOrd="0" destOrd="0" presId="urn:microsoft.com/office/officeart/2005/8/layout/radial5"/>
    <dgm:cxn modelId="{85838488-B187-4F70-9FCF-BF4C7F9D6B2E}" type="presParOf" srcId="{CDD5A0BA-512B-44AF-9A41-ED81A3F56D40}" destId="{58AC0FB8-76C9-483F-A240-EF9CE405DCCC}" srcOrd="8" destOrd="0" presId="urn:microsoft.com/office/officeart/2005/8/layout/radial5"/>
    <dgm:cxn modelId="{522C6272-DA1D-4509-A07A-98E681469AE7}" type="presParOf" srcId="{CDD5A0BA-512B-44AF-9A41-ED81A3F56D40}" destId="{4431DBAF-4ECB-4EFD-98C9-3D2A46534DFF}" srcOrd="9" destOrd="0" presId="urn:microsoft.com/office/officeart/2005/8/layout/radial5"/>
    <dgm:cxn modelId="{ED3AAB37-7235-48A1-B2C6-C386F90EF878}" type="presParOf" srcId="{4431DBAF-4ECB-4EFD-98C9-3D2A46534DFF}" destId="{251380CE-5438-4BCF-BCBB-17EB4633A93F}" srcOrd="0" destOrd="0" presId="urn:microsoft.com/office/officeart/2005/8/layout/radial5"/>
    <dgm:cxn modelId="{70A82388-8E1A-4B1E-9C6E-E4C186AEE762}" type="presParOf" srcId="{CDD5A0BA-512B-44AF-9A41-ED81A3F56D40}" destId="{53943E83-3F33-4782-BCFE-FDD045C43D5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2C08D-60E2-4A89-B787-318056DB72A0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8169B5-2FF3-40D0-8919-07B459299A73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«-»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5BC168-6484-4AF8-856F-5D6671C612AC}" type="parTrans" cxnId="{E3A32C05-0574-47CE-9413-3EA6140BB539}">
      <dgm:prSet/>
      <dgm:spPr/>
      <dgm:t>
        <a:bodyPr/>
        <a:lstStyle/>
        <a:p>
          <a:endParaRPr lang="ru-RU"/>
        </a:p>
      </dgm:t>
    </dgm:pt>
    <dgm:pt modelId="{8D04F0A8-F22E-4099-8B2B-3296C2B487E0}" type="sibTrans" cxnId="{E3A32C05-0574-47CE-9413-3EA6140BB539}">
      <dgm:prSet/>
      <dgm:spPr/>
      <dgm:t>
        <a:bodyPr/>
        <a:lstStyle/>
        <a:p>
          <a:endParaRPr lang="ru-RU"/>
        </a:p>
      </dgm:t>
    </dgm:pt>
    <dgm:pt modelId="{A3EB6A54-A770-474F-A3AF-CE08CE99537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привести к избыточному весу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41BD24-564A-474B-975F-4EAEA726DC6D}" type="parTrans" cxnId="{CB02091B-23DF-4996-A604-804D4244851D}">
      <dgm:prSet/>
      <dgm:spPr/>
      <dgm:t>
        <a:bodyPr/>
        <a:lstStyle/>
        <a:p>
          <a:endParaRPr lang="ru-RU"/>
        </a:p>
      </dgm:t>
    </dgm:pt>
    <dgm:pt modelId="{AEC5BF2C-B541-47EB-AC8C-35E1BCEC322F}" type="sibTrans" cxnId="{CB02091B-23DF-4996-A604-804D4244851D}">
      <dgm:prSet/>
      <dgm:spPr/>
      <dgm:t>
        <a:bodyPr/>
        <a:lstStyle/>
        <a:p>
          <a:endParaRPr lang="ru-RU"/>
        </a:p>
      </dgm:t>
    </dgm:pt>
    <dgm:pt modelId="{78498AAD-CB39-4044-BDEB-7B3F57BF29C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содержит много кофеина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D22C5D-25E9-4B51-9AD8-ED4B9B8AD813}" type="parTrans" cxnId="{4BC562F2-E4C1-4A21-AFE0-5D312BB38798}">
      <dgm:prSet/>
      <dgm:spPr/>
      <dgm:t>
        <a:bodyPr/>
        <a:lstStyle/>
        <a:p>
          <a:endParaRPr lang="ru-RU"/>
        </a:p>
      </dgm:t>
    </dgm:pt>
    <dgm:pt modelId="{00A4AFB0-27AC-45D1-A005-225AC3F0DA94}" type="sibTrans" cxnId="{4BC562F2-E4C1-4A21-AFE0-5D312BB38798}">
      <dgm:prSet/>
      <dgm:spPr/>
      <dgm:t>
        <a:bodyPr/>
        <a:lstStyle/>
        <a:p>
          <a:endParaRPr lang="ru-RU"/>
        </a:p>
      </dgm:t>
    </dgm:pt>
    <dgm:pt modelId="{E3F2A406-98C8-46E2-93F4-B2D3F386D4A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способствует появлению прыщей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0BCEFF-D05F-4851-BD72-B99D84854B19}" type="parTrans" cxnId="{B1251045-5D1C-4A63-990F-4FB94258030A}">
      <dgm:prSet/>
      <dgm:spPr/>
      <dgm:t>
        <a:bodyPr/>
        <a:lstStyle/>
        <a:p>
          <a:endParaRPr lang="ru-RU"/>
        </a:p>
      </dgm:t>
    </dgm:pt>
    <dgm:pt modelId="{CF50D4A2-1D33-4343-8078-F741BEAA025B}" type="sibTrans" cxnId="{B1251045-5D1C-4A63-990F-4FB94258030A}">
      <dgm:prSet/>
      <dgm:spPr/>
      <dgm:t>
        <a:bodyPr/>
        <a:lstStyle/>
        <a:p>
          <a:endParaRPr lang="ru-RU"/>
        </a:p>
      </dgm:t>
    </dgm:pt>
    <dgm:pt modelId="{AD8E9BA5-88FF-4352-B827-4E076099A3B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вызывает зависимость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86B0D9-D2C3-40E2-ACCC-4B1E7FBDFD94}" type="parTrans" cxnId="{FA3C991E-CA71-4F14-95B2-63AA548443FF}">
      <dgm:prSet/>
      <dgm:spPr/>
      <dgm:t>
        <a:bodyPr/>
        <a:lstStyle/>
        <a:p>
          <a:endParaRPr lang="ru-RU"/>
        </a:p>
      </dgm:t>
    </dgm:pt>
    <dgm:pt modelId="{04B4EB08-D44D-4D82-859C-AF6136E00E49}" type="sibTrans" cxnId="{FA3C991E-CA71-4F14-95B2-63AA548443FF}">
      <dgm:prSet/>
      <dgm:spPr/>
      <dgm:t>
        <a:bodyPr/>
        <a:lstStyle/>
        <a:p>
          <a:endParaRPr lang="ru-RU"/>
        </a:p>
      </dgm:t>
    </dgm:pt>
    <dgm:pt modelId="{CDD5A0BA-512B-44AF-9A41-ED81A3F56D40}" type="pres">
      <dgm:prSet presAssocID="{11F2C08D-60E2-4A89-B787-318056DB72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C8C06-D86F-4A53-8DAF-DCEF1B69FE7D}" type="pres">
      <dgm:prSet presAssocID="{6A8169B5-2FF3-40D0-8919-07B459299A73}" presName="centerShape" presStyleLbl="node0" presStyleIdx="0" presStyleCnt="1" custLinFactNeighborX="-624" custLinFactNeighborY="1960"/>
      <dgm:spPr/>
      <dgm:t>
        <a:bodyPr/>
        <a:lstStyle/>
        <a:p>
          <a:endParaRPr lang="ru-RU"/>
        </a:p>
      </dgm:t>
    </dgm:pt>
    <dgm:pt modelId="{2112D1D0-1E0D-4817-B902-3C3D855872FB}" type="pres">
      <dgm:prSet presAssocID="{FA0BCEFF-D05F-4851-BD72-B99D84854B1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0802A88-7E0E-4709-B1FD-E3765E481A93}" type="pres">
      <dgm:prSet presAssocID="{FA0BCEFF-D05F-4851-BD72-B99D84854B1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EF9884A-7E5E-4211-AB75-5BA13D9EE9CC}" type="pres">
      <dgm:prSet presAssocID="{E3F2A406-98C8-46E2-93F4-B2D3F386D4A1}" presName="node" presStyleLbl="node1" presStyleIdx="0" presStyleCnt="4" custScaleX="188459" custScaleY="128098" custRadScaleRad="164989" custRadScaleInc="133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CFA4D-55D8-43CE-9BB7-7BCC46E34DCF}" type="pres">
      <dgm:prSet presAssocID="{7FD22C5D-25E9-4B51-9AD8-ED4B9B8AD81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B0C4E667-B9D5-4BAC-AA1A-E2A34FC770C1}" type="pres">
      <dgm:prSet presAssocID="{7FD22C5D-25E9-4B51-9AD8-ED4B9B8AD81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74F5BAA-23C2-480E-A247-0422E5CB916A}" type="pres">
      <dgm:prSet presAssocID="{78498AAD-CB39-4044-BDEB-7B3F57BF29C9}" presName="node" presStyleLbl="node1" presStyleIdx="1" presStyleCnt="4" custScaleX="192183" custScaleY="135283" custRadScaleRad="164287" custRadScaleInc="63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F6C7E-75BC-4486-9B4B-DC5C1AC9FF3E}" type="pres">
      <dgm:prSet presAssocID="{8586B0D9-D2C3-40E2-ACCC-4B1E7FBDFD9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39637CE-8E1F-48E4-A0D5-91078BC71601}" type="pres">
      <dgm:prSet presAssocID="{8586B0D9-D2C3-40E2-ACCC-4B1E7FBDFD9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8AC0FB8-76C9-483F-A240-EF9CE405DCCC}" type="pres">
      <dgm:prSet presAssocID="{AD8E9BA5-88FF-4352-B827-4E076099A3BB}" presName="node" presStyleLbl="node1" presStyleIdx="2" presStyleCnt="4" custScaleX="199491" custScaleY="132138" custRadScaleRad="165171" custRadScaleInc="135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1DBAF-4ECB-4EFD-98C9-3D2A46534DFF}" type="pres">
      <dgm:prSet presAssocID="{7D41BD24-564A-474B-975F-4EAEA726DC6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251380CE-5438-4BCF-BCBB-17EB4633A93F}" type="pres">
      <dgm:prSet presAssocID="{7D41BD24-564A-474B-975F-4EAEA726DC6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3943E83-3F33-4782-BCFE-FDD045C43D5F}" type="pres">
      <dgm:prSet presAssocID="{A3EB6A54-A770-474F-A3AF-CE08CE995372}" presName="node" presStyleLbl="node1" presStyleIdx="3" presStyleCnt="4" custScaleX="181696" custScaleY="132634" custRadScaleRad="180892" custRadScaleInc="60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32C05-0574-47CE-9413-3EA6140BB539}" srcId="{11F2C08D-60E2-4A89-B787-318056DB72A0}" destId="{6A8169B5-2FF3-40D0-8919-07B459299A73}" srcOrd="0" destOrd="0" parTransId="{6C5BC168-6484-4AF8-856F-5D6671C612AC}" sibTransId="{8D04F0A8-F22E-4099-8B2B-3296C2B487E0}"/>
    <dgm:cxn modelId="{6C51DFA9-0501-4926-AF04-85B91EF768EB}" type="presOf" srcId="{E3F2A406-98C8-46E2-93F4-B2D3F386D4A1}" destId="{0EF9884A-7E5E-4211-AB75-5BA13D9EE9CC}" srcOrd="0" destOrd="0" presId="urn:microsoft.com/office/officeart/2005/8/layout/radial5"/>
    <dgm:cxn modelId="{4BAEF25A-8E6D-4E5E-86CD-C67FF83101BE}" type="presOf" srcId="{7FD22C5D-25E9-4B51-9AD8-ED4B9B8AD813}" destId="{44CCFA4D-55D8-43CE-9BB7-7BCC46E34DCF}" srcOrd="0" destOrd="0" presId="urn:microsoft.com/office/officeart/2005/8/layout/radial5"/>
    <dgm:cxn modelId="{9A053A2C-FBD8-46A5-965F-E78DA53A1745}" type="presOf" srcId="{7D41BD24-564A-474B-975F-4EAEA726DC6D}" destId="{251380CE-5438-4BCF-BCBB-17EB4633A93F}" srcOrd="1" destOrd="0" presId="urn:microsoft.com/office/officeart/2005/8/layout/radial5"/>
    <dgm:cxn modelId="{71DCDB7E-FCD2-4014-A6FE-8FDE52580F62}" type="presOf" srcId="{FA0BCEFF-D05F-4851-BD72-B99D84854B19}" destId="{60802A88-7E0E-4709-B1FD-E3765E481A93}" srcOrd="1" destOrd="0" presId="urn:microsoft.com/office/officeart/2005/8/layout/radial5"/>
    <dgm:cxn modelId="{CEE19C27-9C6E-4464-B578-0D3ED3DD1E6E}" type="presOf" srcId="{FA0BCEFF-D05F-4851-BD72-B99D84854B19}" destId="{2112D1D0-1E0D-4817-B902-3C3D855872FB}" srcOrd="0" destOrd="0" presId="urn:microsoft.com/office/officeart/2005/8/layout/radial5"/>
    <dgm:cxn modelId="{701C81C2-1F32-4115-AD38-F1F0EC6F1CD1}" type="presOf" srcId="{7FD22C5D-25E9-4B51-9AD8-ED4B9B8AD813}" destId="{B0C4E667-B9D5-4BAC-AA1A-E2A34FC770C1}" srcOrd="1" destOrd="0" presId="urn:microsoft.com/office/officeart/2005/8/layout/radial5"/>
    <dgm:cxn modelId="{AF2D61B7-1CA6-4F22-9FBB-97EC7EE5BC07}" type="presOf" srcId="{78498AAD-CB39-4044-BDEB-7B3F57BF29C9}" destId="{374F5BAA-23C2-480E-A247-0422E5CB916A}" srcOrd="0" destOrd="0" presId="urn:microsoft.com/office/officeart/2005/8/layout/radial5"/>
    <dgm:cxn modelId="{B1251045-5D1C-4A63-990F-4FB94258030A}" srcId="{6A8169B5-2FF3-40D0-8919-07B459299A73}" destId="{E3F2A406-98C8-46E2-93F4-B2D3F386D4A1}" srcOrd="0" destOrd="0" parTransId="{FA0BCEFF-D05F-4851-BD72-B99D84854B19}" sibTransId="{CF50D4A2-1D33-4343-8078-F741BEAA025B}"/>
    <dgm:cxn modelId="{A1E3DD6D-8EEF-44A6-A568-5611178B5243}" type="presOf" srcId="{8586B0D9-D2C3-40E2-ACCC-4B1E7FBDFD94}" destId="{3D1F6C7E-75BC-4486-9B4B-DC5C1AC9FF3E}" srcOrd="0" destOrd="0" presId="urn:microsoft.com/office/officeart/2005/8/layout/radial5"/>
    <dgm:cxn modelId="{4BC562F2-E4C1-4A21-AFE0-5D312BB38798}" srcId="{6A8169B5-2FF3-40D0-8919-07B459299A73}" destId="{78498AAD-CB39-4044-BDEB-7B3F57BF29C9}" srcOrd="1" destOrd="0" parTransId="{7FD22C5D-25E9-4B51-9AD8-ED4B9B8AD813}" sibTransId="{00A4AFB0-27AC-45D1-A005-225AC3F0DA94}"/>
    <dgm:cxn modelId="{40028566-78E2-44E9-8188-90E4DB3290D3}" type="presOf" srcId="{8586B0D9-D2C3-40E2-ACCC-4B1E7FBDFD94}" destId="{339637CE-8E1F-48E4-A0D5-91078BC71601}" srcOrd="1" destOrd="0" presId="urn:microsoft.com/office/officeart/2005/8/layout/radial5"/>
    <dgm:cxn modelId="{286CBDF9-787C-479C-B5EA-4B1238268CA3}" type="presOf" srcId="{A3EB6A54-A770-474F-A3AF-CE08CE995372}" destId="{53943E83-3F33-4782-BCFE-FDD045C43D5F}" srcOrd="0" destOrd="0" presId="urn:microsoft.com/office/officeart/2005/8/layout/radial5"/>
    <dgm:cxn modelId="{CB02091B-23DF-4996-A604-804D4244851D}" srcId="{6A8169B5-2FF3-40D0-8919-07B459299A73}" destId="{A3EB6A54-A770-474F-A3AF-CE08CE995372}" srcOrd="3" destOrd="0" parTransId="{7D41BD24-564A-474B-975F-4EAEA726DC6D}" sibTransId="{AEC5BF2C-B541-47EB-AC8C-35E1BCEC322F}"/>
    <dgm:cxn modelId="{5C66C08A-430F-4129-8B3A-7E063EF72A6B}" type="presOf" srcId="{11F2C08D-60E2-4A89-B787-318056DB72A0}" destId="{CDD5A0BA-512B-44AF-9A41-ED81A3F56D40}" srcOrd="0" destOrd="0" presId="urn:microsoft.com/office/officeart/2005/8/layout/radial5"/>
    <dgm:cxn modelId="{FA3C991E-CA71-4F14-95B2-63AA548443FF}" srcId="{6A8169B5-2FF3-40D0-8919-07B459299A73}" destId="{AD8E9BA5-88FF-4352-B827-4E076099A3BB}" srcOrd="2" destOrd="0" parTransId="{8586B0D9-D2C3-40E2-ACCC-4B1E7FBDFD94}" sibTransId="{04B4EB08-D44D-4D82-859C-AF6136E00E49}"/>
    <dgm:cxn modelId="{C0ED7148-7FA4-4AE7-9114-B1D1489809AB}" type="presOf" srcId="{AD8E9BA5-88FF-4352-B827-4E076099A3BB}" destId="{58AC0FB8-76C9-483F-A240-EF9CE405DCCC}" srcOrd="0" destOrd="0" presId="urn:microsoft.com/office/officeart/2005/8/layout/radial5"/>
    <dgm:cxn modelId="{4B80763C-CBCE-47E4-815A-524FFFDC3EB8}" type="presOf" srcId="{7D41BD24-564A-474B-975F-4EAEA726DC6D}" destId="{4431DBAF-4ECB-4EFD-98C9-3D2A46534DFF}" srcOrd="0" destOrd="0" presId="urn:microsoft.com/office/officeart/2005/8/layout/radial5"/>
    <dgm:cxn modelId="{F827F11C-7CE2-45B2-A568-C5E56E12B14A}" type="presOf" srcId="{6A8169B5-2FF3-40D0-8919-07B459299A73}" destId="{7E7C8C06-D86F-4A53-8DAF-DCEF1B69FE7D}" srcOrd="0" destOrd="0" presId="urn:microsoft.com/office/officeart/2005/8/layout/radial5"/>
    <dgm:cxn modelId="{5AAE2EDD-C0D2-4171-BF0F-15CC08A507BE}" type="presParOf" srcId="{CDD5A0BA-512B-44AF-9A41-ED81A3F56D40}" destId="{7E7C8C06-D86F-4A53-8DAF-DCEF1B69FE7D}" srcOrd="0" destOrd="0" presId="urn:microsoft.com/office/officeart/2005/8/layout/radial5"/>
    <dgm:cxn modelId="{170B75A8-4984-4322-9158-B4F6CC2E4A41}" type="presParOf" srcId="{CDD5A0BA-512B-44AF-9A41-ED81A3F56D40}" destId="{2112D1D0-1E0D-4817-B902-3C3D855872FB}" srcOrd="1" destOrd="0" presId="urn:microsoft.com/office/officeart/2005/8/layout/radial5"/>
    <dgm:cxn modelId="{2906D225-F2A7-44EF-A9A0-1173A1228281}" type="presParOf" srcId="{2112D1D0-1E0D-4817-B902-3C3D855872FB}" destId="{60802A88-7E0E-4709-B1FD-E3765E481A93}" srcOrd="0" destOrd="0" presId="urn:microsoft.com/office/officeart/2005/8/layout/radial5"/>
    <dgm:cxn modelId="{0F3F86CC-EBEE-46DC-B9C2-A8181B33CF96}" type="presParOf" srcId="{CDD5A0BA-512B-44AF-9A41-ED81A3F56D40}" destId="{0EF9884A-7E5E-4211-AB75-5BA13D9EE9CC}" srcOrd="2" destOrd="0" presId="urn:microsoft.com/office/officeart/2005/8/layout/radial5"/>
    <dgm:cxn modelId="{B2ACFCA9-9532-42E3-901B-58BAD5989FBE}" type="presParOf" srcId="{CDD5A0BA-512B-44AF-9A41-ED81A3F56D40}" destId="{44CCFA4D-55D8-43CE-9BB7-7BCC46E34DCF}" srcOrd="3" destOrd="0" presId="urn:microsoft.com/office/officeart/2005/8/layout/radial5"/>
    <dgm:cxn modelId="{5B13D7C2-5CB8-46B5-9989-6887817F0CBD}" type="presParOf" srcId="{44CCFA4D-55D8-43CE-9BB7-7BCC46E34DCF}" destId="{B0C4E667-B9D5-4BAC-AA1A-E2A34FC770C1}" srcOrd="0" destOrd="0" presId="urn:microsoft.com/office/officeart/2005/8/layout/radial5"/>
    <dgm:cxn modelId="{F278A851-68C3-46A5-AE08-155B5FF94DD9}" type="presParOf" srcId="{CDD5A0BA-512B-44AF-9A41-ED81A3F56D40}" destId="{374F5BAA-23C2-480E-A247-0422E5CB916A}" srcOrd="4" destOrd="0" presId="urn:microsoft.com/office/officeart/2005/8/layout/radial5"/>
    <dgm:cxn modelId="{0AB9BE12-3E21-424B-A71D-B7E51C93F88B}" type="presParOf" srcId="{CDD5A0BA-512B-44AF-9A41-ED81A3F56D40}" destId="{3D1F6C7E-75BC-4486-9B4B-DC5C1AC9FF3E}" srcOrd="5" destOrd="0" presId="urn:microsoft.com/office/officeart/2005/8/layout/radial5"/>
    <dgm:cxn modelId="{03CE908A-3A7D-44BC-94CB-FA447AF41B3D}" type="presParOf" srcId="{3D1F6C7E-75BC-4486-9B4B-DC5C1AC9FF3E}" destId="{339637CE-8E1F-48E4-A0D5-91078BC71601}" srcOrd="0" destOrd="0" presId="urn:microsoft.com/office/officeart/2005/8/layout/radial5"/>
    <dgm:cxn modelId="{D99D6C1E-B42F-4054-A96D-586A9C807557}" type="presParOf" srcId="{CDD5A0BA-512B-44AF-9A41-ED81A3F56D40}" destId="{58AC0FB8-76C9-483F-A240-EF9CE405DCCC}" srcOrd="6" destOrd="0" presId="urn:microsoft.com/office/officeart/2005/8/layout/radial5"/>
    <dgm:cxn modelId="{D76AF33A-8A5A-47C0-833E-F8B95DB341F6}" type="presParOf" srcId="{CDD5A0BA-512B-44AF-9A41-ED81A3F56D40}" destId="{4431DBAF-4ECB-4EFD-98C9-3D2A46534DFF}" srcOrd="7" destOrd="0" presId="urn:microsoft.com/office/officeart/2005/8/layout/radial5"/>
    <dgm:cxn modelId="{0B06C447-E750-4DCA-812D-3D3E81A3208D}" type="presParOf" srcId="{4431DBAF-4ECB-4EFD-98C9-3D2A46534DFF}" destId="{251380CE-5438-4BCF-BCBB-17EB4633A93F}" srcOrd="0" destOrd="0" presId="urn:microsoft.com/office/officeart/2005/8/layout/radial5"/>
    <dgm:cxn modelId="{CD65665E-CBB7-44E9-AB1E-EA1316BAFEAA}" type="presParOf" srcId="{CDD5A0BA-512B-44AF-9A41-ED81A3F56D40}" destId="{53943E83-3F33-4782-BCFE-FDD045C43D5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C8C06-D86F-4A53-8DAF-DCEF1B69FE7D}">
      <dsp:nvSpPr>
        <dsp:cNvPr id="0" name=""/>
        <dsp:cNvSpPr/>
      </dsp:nvSpPr>
      <dsp:spPr>
        <a:xfrm>
          <a:off x="3291286" y="2452739"/>
          <a:ext cx="1280018" cy="12800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«+»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8740" y="2640193"/>
        <a:ext cx="905110" cy="905110"/>
      </dsp:txXfrm>
    </dsp:sp>
    <dsp:sp modelId="{2112D1D0-1E0D-4817-B902-3C3D855872FB}">
      <dsp:nvSpPr>
        <dsp:cNvPr id="0" name=""/>
        <dsp:cNvSpPr/>
      </dsp:nvSpPr>
      <dsp:spPr>
        <a:xfrm rot="16063306">
          <a:off x="3631228" y="1767484"/>
          <a:ext cx="512000" cy="435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699104" y="1919754"/>
        <a:ext cx="381438" cy="261124"/>
      </dsp:txXfrm>
    </dsp:sp>
    <dsp:sp modelId="{0EF9884A-7E5E-4211-AB75-5BA13D9EE9CC}">
      <dsp:nvSpPr>
        <dsp:cNvPr id="0" name=""/>
        <dsp:cNvSpPr/>
      </dsp:nvSpPr>
      <dsp:spPr>
        <a:xfrm>
          <a:off x="2628691" y="-151408"/>
          <a:ext cx="2412310" cy="16396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отличный антидепрессант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1966" y="88717"/>
        <a:ext cx="1705760" cy="1159428"/>
      </dsp:txXfrm>
    </dsp:sp>
    <dsp:sp modelId="{44CCFA4D-55D8-43CE-9BB7-7BCC46E34DCF}">
      <dsp:nvSpPr>
        <dsp:cNvPr id="0" name=""/>
        <dsp:cNvSpPr/>
      </dsp:nvSpPr>
      <dsp:spPr>
        <a:xfrm rot="19726930">
          <a:off x="4691782" y="2185695"/>
          <a:ext cx="754265" cy="435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701234" y="2306571"/>
        <a:ext cx="623703" cy="261124"/>
      </dsp:txXfrm>
    </dsp:sp>
    <dsp:sp modelId="{374F5BAA-23C2-480E-A247-0422E5CB916A}">
      <dsp:nvSpPr>
        <dsp:cNvPr id="0" name=""/>
        <dsp:cNvSpPr/>
      </dsp:nvSpPr>
      <dsp:spPr>
        <a:xfrm>
          <a:off x="5469822" y="742893"/>
          <a:ext cx="2074001" cy="157793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иммунитета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73552" y="973975"/>
        <a:ext cx="1466541" cy="1115766"/>
      </dsp:txXfrm>
    </dsp:sp>
    <dsp:sp modelId="{9F4BE174-CEC7-4627-B381-AEF5A4380BA2}">
      <dsp:nvSpPr>
        <dsp:cNvPr id="0" name=""/>
        <dsp:cNvSpPr/>
      </dsp:nvSpPr>
      <dsp:spPr>
        <a:xfrm rot="678216">
          <a:off x="4738688" y="3081755"/>
          <a:ext cx="452501" cy="435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739954" y="3156000"/>
        <a:ext cx="321939" cy="261124"/>
      </dsp:txXfrm>
    </dsp:sp>
    <dsp:sp modelId="{F4B29F06-B6EF-4D44-BE5D-A91F5D8AC228}">
      <dsp:nvSpPr>
        <dsp:cNvPr id="0" name=""/>
        <dsp:cNvSpPr/>
      </dsp:nvSpPr>
      <dsp:spPr>
        <a:xfrm>
          <a:off x="5363125" y="2814183"/>
          <a:ext cx="2011972" cy="153169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Защищает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зубную эмаль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771" y="3038495"/>
        <a:ext cx="1422680" cy="1083072"/>
      </dsp:txXfrm>
    </dsp:sp>
    <dsp:sp modelId="{3D1F6C7E-75BC-4486-9B4B-DC5C1AC9FF3E}">
      <dsp:nvSpPr>
        <dsp:cNvPr id="0" name=""/>
        <dsp:cNvSpPr/>
      </dsp:nvSpPr>
      <dsp:spPr>
        <a:xfrm rot="9893356">
          <a:off x="2577713" y="3168845"/>
          <a:ext cx="531786" cy="435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706018" y="3238868"/>
        <a:ext cx="401224" cy="261124"/>
      </dsp:txXfrm>
    </dsp:sp>
    <dsp:sp modelId="{58AC0FB8-76C9-483F-A240-EF9CE405DCCC}">
      <dsp:nvSpPr>
        <dsp:cNvPr id="0" name=""/>
        <dsp:cNvSpPr/>
      </dsp:nvSpPr>
      <dsp:spPr>
        <a:xfrm>
          <a:off x="141693" y="3039182"/>
          <a:ext cx="2285358" cy="1536585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защищает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кожу от старения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376" y="3264210"/>
        <a:ext cx="1615992" cy="1086529"/>
      </dsp:txXfrm>
    </dsp:sp>
    <dsp:sp modelId="{4431DBAF-4ECB-4EFD-98C9-3D2A46534DFF}">
      <dsp:nvSpPr>
        <dsp:cNvPr id="0" name=""/>
        <dsp:cNvSpPr/>
      </dsp:nvSpPr>
      <dsp:spPr>
        <a:xfrm rot="12448148">
          <a:off x="2381214" y="2263901"/>
          <a:ext cx="748690" cy="435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504416" y="2381054"/>
        <a:ext cx="618128" cy="261124"/>
      </dsp:txXfrm>
    </dsp:sp>
    <dsp:sp modelId="{53943E83-3F33-4782-BCFE-FDD045C43D5F}">
      <dsp:nvSpPr>
        <dsp:cNvPr id="0" name=""/>
        <dsp:cNvSpPr/>
      </dsp:nvSpPr>
      <dsp:spPr>
        <a:xfrm>
          <a:off x="0" y="804623"/>
          <a:ext cx="2325743" cy="169774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Содержит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витамины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0597" y="1053251"/>
        <a:ext cx="1644549" cy="1200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C8C06-D86F-4A53-8DAF-DCEF1B69FE7D}">
      <dsp:nvSpPr>
        <dsp:cNvPr id="0" name=""/>
        <dsp:cNvSpPr/>
      </dsp:nvSpPr>
      <dsp:spPr>
        <a:xfrm>
          <a:off x="3125035" y="1721401"/>
          <a:ext cx="1189773" cy="11897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«-»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9273" y="1895639"/>
        <a:ext cx="841297" cy="841297"/>
      </dsp:txXfrm>
    </dsp:sp>
    <dsp:sp modelId="{2112D1D0-1E0D-4817-B902-3C3D855872FB}">
      <dsp:nvSpPr>
        <dsp:cNvPr id="0" name=""/>
        <dsp:cNvSpPr/>
      </dsp:nvSpPr>
      <dsp:spPr>
        <a:xfrm rot="19743387">
          <a:off x="4415116" y="1502587"/>
          <a:ext cx="649371" cy="40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423752" y="1614691"/>
        <a:ext cx="528014" cy="242714"/>
      </dsp:txXfrm>
    </dsp:sp>
    <dsp:sp modelId="{0EF9884A-7E5E-4211-AB75-5BA13D9EE9CC}">
      <dsp:nvSpPr>
        <dsp:cNvPr id="0" name=""/>
        <dsp:cNvSpPr/>
      </dsp:nvSpPr>
      <dsp:spPr>
        <a:xfrm>
          <a:off x="5000666" y="114285"/>
          <a:ext cx="2242234" cy="15240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способствует появлению прыщей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9034" y="337481"/>
        <a:ext cx="1585498" cy="1077683"/>
      </dsp:txXfrm>
    </dsp:sp>
    <dsp:sp modelId="{44CCFA4D-55D8-43CE-9BB7-7BCC46E34DCF}">
      <dsp:nvSpPr>
        <dsp:cNvPr id="0" name=""/>
        <dsp:cNvSpPr/>
      </dsp:nvSpPr>
      <dsp:spPr>
        <a:xfrm rot="1632245">
          <a:off x="4430735" y="2628207"/>
          <a:ext cx="578999" cy="40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437447" y="2681371"/>
        <a:ext cx="457642" cy="242714"/>
      </dsp:txXfrm>
    </dsp:sp>
    <dsp:sp modelId="{374F5BAA-23C2-480E-A247-0422E5CB916A}">
      <dsp:nvSpPr>
        <dsp:cNvPr id="0" name=""/>
        <dsp:cNvSpPr/>
      </dsp:nvSpPr>
      <dsp:spPr>
        <a:xfrm>
          <a:off x="5000652" y="2757493"/>
          <a:ext cx="2286541" cy="160956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содержит много кофеина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35508" y="2993208"/>
        <a:ext cx="1616829" cy="1138130"/>
      </dsp:txXfrm>
    </dsp:sp>
    <dsp:sp modelId="{3D1F6C7E-75BC-4486-9B4B-DC5C1AC9FF3E}">
      <dsp:nvSpPr>
        <dsp:cNvPr id="0" name=""/>
        <dsp:cNvSpPr/>
      </dsp:nvSpPr>
      <dsp:spPr>
        <a:xfrm rot="9129779">
          <a:off x="2459174" y="2631613"/>
          <a:ext cx="561184" cy="40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573509" y="2684183"/>
        <a:ext cx="439827" cy="242714"/>
      </dsp:txXfrm>
    </dsp:sp>
    <dsp:sp modelId="{58AC0FB8-76C9-483F-A240-EF9CE405DCCC}">
      <dsp:nvSpPr>
        <dsp:cNvPr id="0" name=""/>
        <dsp:cNvSpPr/>
      </dsp:nvSpPr>
      <dsp:spPr>
        <a:xfrm>
          <a:off x="142878" y="2792452"/>
          <a:ext cx="2373490" cy="1572142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вызывает зависимость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0468" y="3022687"/>
        <a:ext cx="1678310" cy="1111672"/>
      </dsp:txXfrm>
    </dsp:sp>
    <dsp:sp modelId="{4431DBAF-4ECB-4EFD-98C9-3D2A46534DFF}">
      <dsp:nvSpPr>
        <dsp:cNvPr id="0" name=""/>
        <dsp:cNvSpPr/>
      </dsp:nvSpPr>
      <dsp:spPr>
        <a:xfrm rot="12526128">
          <a:off x="2211360" y="1493861"/>
          <a:ext cx="758060" cy="40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325227" y="1603968"/>
        <a:ext cx="636703" cy="242714"/>
      </dsp:txXfrm>
    </dsp:sp>
    <dsp:sp modelId="{53943E83-3F33-4782-BCFE-FDD045C43D5F}">
      <dsp:nvSpPr>
        <dsp:cNvPr id="0" name=""/>
        <dsp:cNvSpPr/>
      </dsp:nvSpPr>
      <dsp:spPr>
        <a:xfrm>
          <a:off x="0" y="78313"/>
          <a:ext cx="2161769" cy="157804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привести к избыточному весу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584" y="309412"/>
        <a:ext cx="1528601" cy="1115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Проектная работа</a:t>
            </a: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«Шоколад: сладкий и загадочный!»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3143248"/>
            <a:ext cx="4400552" cy="29829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Разработала: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2 «в» класса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Лопаткина Дарья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Теплякова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Екатерина Анатольевна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https://i.mycdn.me/image?id=808063586560&amp;t=3&amp;plc=WEB&amp;tkn=*UB59PMV6Z5qce47Xd67vW8n3ggQ"/>
          <p:cNvPicPr>
            <a:picLocks noChangeAspect="1" noChangeArrowheads="1"/>
          </p:cNvPicPr>
          <p:nvPr/>
        </p:nvPicPr>
        <p:blipFill>
          <a:blip r:embed="rId3"/>
          <a:srcRect t="23188"/>
          <a:stretch>
            <a:fillRect/>
          </a:stretch>
        </p:blipFill>
        <p:spPr bwMode="auto">
          <a:xfrm>
            <a:off x="571472" y="2500306"/>
            <a:ext cx="3370233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Маска для лица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2017-02-03 14-30-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07154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2017-02-03 14-34-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34290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шоколада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домашних условиях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1532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Подготовили ингредиенты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4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43042" y="2228820"/>
            <a:ext cx="5857916" cy="439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Растопим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масло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доведем до кипения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7" descr="IMG_24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857232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IMG_24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357562"/>
            <a:ext cx="4324352" cy="324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Вливаем молоко в растопленное масло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4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285860"/>
            <a:ext cx="6329378" cy="474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Добавим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сахар и какао - порошок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4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38153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IMG_242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6248" y="3196826"/>
            <a:ext cx="4538666" cy="3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Добавляем сухое молоко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размешиваем полученную массу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4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IMG_24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57686" y="3053950"/>
            <a:ext cx="4538666" cy="3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Раскладываем в форму орехи 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заливаем полученным шоколадом.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4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71611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IMG_243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3143248"/>
            <a:ext cx="4324352" cy="324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Приготовление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шоколадного фондю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8186766" cy="8223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Подготовили ингредиенты</a:t>
            </a:r>
          </a:p>
          <a:p>
            <a:pPr algn="ctr"/>
            <a:endParaRPr lang="ru-RU" sz="3200" dirty="0"/>
          </a:p>
        </p:txBody>
      </p:sp>
      <p:pic>
        <p:nvPicPr>
          <p:cNvPr id="9" name="Содержимое 8" descr="IMG_24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57356" y="2071678"/>
            <a:ext cx="5757874" cy="4318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растопленный шоколад добавляем сливки и перемешиваем. Готово!!!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4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32" y="2143117"/>
            <a:ext cx="4572034" cy="34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IMG_245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9848"/>
          <a:stretch>
            <a:fillRect/>
          </a:stretch>
        </p:blipFill>
        <p:spPr>
          <a:xfrm>
            <a:off x="4929190" y="2643182"/>
            <a:ext cx="3750221" cy="350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Итог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428736"/>
            <a:ext cx="7972452" cy="469742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Мы добились поставленных задач: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 Ознакомились с историей возникновения шоколада;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Изучили полезные и негативные свойства шоколада;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3.Изучили процесс изготовления шоколада;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4.Провели опыты по изучению свойств шоколада;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 Приготовили шоколад и шоколадное фондю в домашних условиях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Изучение положительных и отрицательных воздействий шоколада на организм человека.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2285992"/>
            <a:ext cx="7901014" cy="38401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Задачи проекта: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 Ознакомиться с историей возникновения шоколада.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Изучить полезные и негативные свойства шоколада.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3.Изучить процесс изготовления шоколада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4.Провести опыты по изучению свойств шоколада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 Приготовить шоколад и шоколадное фондю в домашних условиях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24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0298" r="10144"/>
          <a:stretch>
            <a:fillRect/>
          </a:stretch>
        </p:blipFill>
        <p:spPr>
          <a:xfrm rot="16200000">
            <a:off x="2255681" y="1387601"/>
            <a:ext cx="4704076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Немного из истории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357298"/>
            <a:ext cx="8258204" cy="507209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Родина какао-Мексика, но самые большие плантации какао в Африке.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Европе первые какао-бобы появились благодаря Христофору Колумбу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17 веке ученые впервые обнаружили лечебные свойства шоколада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18 веке во Франции открылись первые кондитерские, где посетителей угощали шоколадным напитком.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1819 году была создана первая в мире шоколадная плитка, что стало началом новой эпохи в истории шоколада.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Полезные свойства шоколада.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1142976" y="1600200"/>
          <a:ext cx="7543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Отрицательные свойства шоколада.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1142976" y="1600200"/>
          <a:ext cx="7543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 изготовления шоколада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cykl_proizvodstva_shokola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7224" y="1357298"/>
            <a:ext cx="7661277" cy="5320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опытов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8329642" cy="88901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Таяние шоколада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4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2000240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IMG_241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4876" y="3000372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Застывание шоколада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" name="Содержимое 10" descr="IMG_24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1227" b="19811"/>
          <a:stretch>
            <a:fillRect/>
          </a:stretch>
        </p:blipFill>
        <p:spPr>
          <a:xfrm>
            <a:off x="285720" y="1428736"/>
            <a:ext cx="421060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IMG_2446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2857496"/>
            <a:ext cx="403860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шоколад"/>
          <p:cNvPicPr>
            <a:picLocks noChangeAspect="1" noChangeArrowheads="1"/>
          </p:cNvPicPr>
          <p:nvPr/>
        </p:nvPicPr>
        <p:blipFill>
          <a:blip r:embed="rId2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Смешивание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шоколада</a:t>
            </a:r>
            <a:endParaRPr lang="ru-RU" dirty="0"/>
          </a:p>
        </p:txBody>
      </p:sp>
      <p:pic>
        <p:nvPicPr>
          <p:cNvPr id="9" name="Содержимое 8" descr="IMG_20170203_1414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IMG_20170203_14163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226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Тема Office</vt:lpstr>
      <vt:lpstr>Проектная работа  «Шоколад: сладкий и загадочный!» </vt:lpstr>
      <vt:lpstr>  Цель проекта:  Изучение положительных и отрицательных воздействий шоколада на организм человека. </vt:lpstr>
      <vt:lpstr>Немного из истории</vt:lpstr>
      <vt:lpstr>Полезные свойства шоколада.</vt:lpstr>
      <vt:lpstr>Отрицательные свойства шоколада.</vt:lpstr>
      <vt:lpstr>Процесс изготовления шоколада</vt:lpstr>
      <vt:lpstr>Проведение опытов </vt:lpstr>
      <vt:lpstr>Застывание шоколада </vt:lpstr>
      <vt:lpstr>Смешивание шоколада</vt:lpstr>
      <vt:lpstr>Маска для лица </vt:lpstr>
      <vt:lpstr>Получение шоколада  в домашних условиях</vt:lpstr>
      <vt:lpstr>Растопим масло и доведем до кипения молоко </vt:lpstr>
      <vt:lpstr>Вливаем молоко в растопленное масло</vt:lpstr>
      <vt:lpstr>Добавим сахар и какао - порошок</vt:lpstr>
      <vt:lpstr>Добавляем сухое молоко и размешиваем полученную массу</vt:lpstr>
      <vt:lpstr>Раскладываем в форму орехи и  заливаем полученным шоколадом.</vt:lpstr>
      <vt:lpstr>Приготовление  шоколадного фондю</vt:lpstr>
      <vt:lpstr>В растопленный шоколад добавляем сливки и перемешиваем. Готово!!!</vt:lpstr>
      <vt:lpstr>Итог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 «Шоколад: вред или польза?» </dc:title>
  <dc:creator>ГУЩИНЫ</dc:creator>
  <cp:lastModifiedBy>alexxx110384@list.ru</cp:lastModifiedBy>
  <cp:revision>20</cp:revision>
  <dcterms:created xsi:type="dcterms:W3CDTF">2017-02-04T11:53:55Z</dcterms:created>
  <dcterms:modified xsi:type="dcterms:W3CDTF">2017-02-06T18:13:01Z</dcterms:modified>
</cp:coreProperties>
</file>