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59" r:id="rId5"/>
    <p:sldId id="260" r:id="rId6"/>
    <p:sldId id="262" r:id="rId7"/>
    <p:sldId id="270" r:id="rId8"/>
    <p:sldId id="271" r:id="rId9"/>
    <p:sldId id="263" r:id="rId10"/>
    <p:sldId id="264" r:id="rId11"/>
    <p:sldId id="265" r:id="rId12"/>
    <p:sldId id="273" r:id="rId13"/>
    <p:sldId id="266" r:id="rId14"/>
    <p:sldId id="275" r:id="rId15"/>
    <p:sldId id="274" r:id="rId16"/>
    <p:sldId id="278" r:id="rId17"/>
    <p:sldId id="277" r:id="rId18"/>
    <p:sldId id="276" r:id="rId19"/>
    <p:sldId id="267" r:id="rId20"/>
    <p:sldId id="268" r:id="rId21"/>
    <p:sldId id="283" r:id="rId22"/>
    <p:sldId id="279" r:id="rId23"/>
    <p:sldId id="284" r:id="rId24"/>
    <p:sldId id="285" r:id="rId25"/>
    <p:sldId id="286" r:id="rId26"/>
    <p:sldId id="28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0FF90"/>
    <a:srgbClr val="33CC33"/>
    <a:srgbClr val="FF99FF"/>
    <a:srgbClr val="CC0000"/>
    <a:srgbClr val="80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94660"/>
  </p:normalViewPr>
  <p:slideViewPr>
    <p:cSldViewPr>
      <p:cViewPr varScale="1">
        <p:scale>
          <a:sx n="86" d="100"/>
          <a:sy n="86" d="100"/>
        </p:scale>
        <p:origin x="-1518" y="-90"/>
      </p:cViewPr>
      <p:guideLst>
        <p:guide orient="horz" pos="225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BB86-8370-4402-8C11-81E5BEEB928B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B6F2-E85C-4722-9FC9-3F61160A5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BB86-8370-4402-8C11-81E5BEEB928B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B6F2-E85C-4722-9FC9-3F61160A5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BB86-8370-4402-8C11-81E5BEEB928B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B6F2-E85C-4722-9FC9-3F61160A5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BB86-8370-4402-8C11-81E5BEEB928B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B6F2-E85C-4722-9FC9-3F61160A5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BB86-8370-4402-8C11-81E5BEEB928B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B6F2-E85C-4722-9FC9-3F61160A5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BB86-8370-4402-8C11-81E5BEEB928B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B6F2-E85C-4722-9FC9-3F61160A5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BB86-8370-4402-8C11-81E5BEEB928B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B6F2-E85C-4722-9FC9-3F61160A5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BB86-8370-4402-8C11-81E5BEEB928B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B6F2-E85C-4722-9FC9-3F61160A5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BB86-8370-4402-8C11-81E5BEEB928B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B6F2-E85C-4722-9FC9-3F61160A5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BB86-8370-4402-8C11-81E5BEEB928B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B6F2-E85C-4722-9FC9-3F61160A5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BB86-8370-4402-8C11-81E5BEEB928B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B6F2-E85C-4722-9FC9-3F61160A5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5BB86-8370-4402-8C11-81E5BEEB928B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AB6F2-E85C-4722-9FC9-3F61160A5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7.jpe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1%20FAT32\&#1084;&#1072;&#1084;&#1072;\(&#1052;&#1040;&#1052;&#1048;&#1053;&#1054;)\&#1052;&#1040;&#1052;&#1040;&#1053;\&#1052;&#1040;&#1052;&#1040;%201\&#1052;&#1086;&#1080;%20&#1088;&#1072;&#1079;&#1088;&#1072;&#1073;&#1086;&#1090;&#1082;&#1080;\&#1055;&#1059;&#1057;&#1058;&#1068;%20&#1043;&#1045;&#1056;&#1054;&#1048;%20&#1057;&#1050;&#1040;&#1047;&#1054;&#1050;%20&#1044;&#1040;&#1056;&#1071;&#1058;%20&#1053;&#1040;&#1052;%20&#1058;&#1045;&#1055;&#1051;&#1054;\22%20-%20&#1055;&#1086;&#1083;&#1077;&#1090;%20&#1096;&#1084;&#1077;&#1083;&#1103;%20(&#1087;&#1086;&#1087;-&#1086;&#1073;&#1088;&#1072;&#1073;&#1086;&#1090;&#1082;&#1072;).mp3" TargetMode="External"/><Relationship Id="rId6" Type="http://schemas.openxmlformats.org/officeDocument/2006/relationships/image" Target="../media/image42.jpeg"/><Relationship Id="rId5" Type="http://schemas.openxmlformats.org/officeDocument/2006/relationships/image" Target="../media/image34.pn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1%20FAT32\&#1084;&#1072;&#1084;&#1072;\(&#1052;&#1040;&#1052;&#1048;&#1053;&#1054;)\&#1052;&#1040;&#1052;&#1040;&#1053;\&#1052;&#1040;&#1052;&#1040;%201\&#1052;&#1086;&#1080;%20&#1088;&#1072;&#1079;&#1088;&#1072;&#1073;&#1086;&#1090;&#1082;&#1080;\&#1055;&#1059;&#1057;&#1058;&#1068;%20&#1043;&#1045;&#1056;&#1054;&#1048;%20&#1057;&#1050;&#1040;&#1047;&#1054;&#1050;%20&#1044;&#1040;&#1056;&#1071;&#1058;%20&#1053;&#1040;&#1052;%20&#1058;&#1045;&#1055;&#1051;&#1054;\P.%20I.%20Tchaikovsky,%20Nutcracker%20-%20March%20and%20gallop%20of%20the%20children%20(Balanchine,%201993).mp4" TargetMode="Externa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1%20FAT32\&#1084;&#1072;&#1084;&#1072;\(&#1052;&#1040;&#1052;&#1048;&#1053;&#1054;)\&#1052;&#1040;&#1052;&#1040;&#1053;\&#1052;&#1040;&#1052;&#1040;%201\&#1052;&#1086;&#1080;%20&#1088;&#1072;&#1079;&#1088;&#1072;&#1073;&#1086;&#1090;&#1082;&#1080;\&#1055;&#1059;&#1057;&#1058;&#1068;%20&#1043;&#1045;&#1056;&#1054;&#1048;%20&#1057;&#1050;&#1040;&#1047;&#1054;&#1050;%20&#1044;&#1040;&#1056;&#1071;&#1058;%20&#1053;&#1040;&#1052;%20&#1058;&#1045;&#1055;&#1051;&#1054;\&#1052;&#1072;&#1082;&#1089;&#1080;&#1084;&#1086;&#1074;&#1072;.%20&#1065;&#1077;&#1083;&#1082;&#1091;&#1085;&#1095;&#1080;&#1082;-%20&#1058;&#1072;&#1085;&#1077;&#1094;%20&#1060;&#1077;&#1080;%20&#1044;&#1088;&#1072;&#1078;&#1077;%20(&#1063;&#1072;&#1081;&#1082;&#1086;&#1074;&#1089;&#1082;&#1080;&#1081;).mp4" TargetMode="Externa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1%20FAT32\&#1084;&#1072;&#1084;&#1072;\(&#1052;&#1040;&#1052;&#1048;&#1053;&#1054;)\&#1052;&#1040;&#1052;&#1040;&#1053;\&#1052;&#1040;&#1052;&#1040;%201\&#1052;&#1086;&#1080;%20&#1088;&#1072;&#1079;&#1088;&#1072;&#1073;&#1086;&#1090;&#1082;&#1080;\&#1055;&#1059;&#1057;&#1058;&#1068;%20&#1043;&#1045;&#1056;&#1054;&#1048;%20&#1057;&#1050;&#1040;&#1047;&#1054;&#1050;%20&#1044;&#1040;&#1056;&#1071;&#1058;%20&#1053;&#1040;&#1052;%20&#1058;&#1045;&#1055;&#1051;&#1054;\&#1062;&#1074;&#1077;&#1090;&#1080;&#1082;-&#1089;&#1077;&#1084;&#1080;&#1094;&#1074;&#1077;&#1090;&#1080;&#1082;.mp3" TargetMode="Externa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p.foto.radikal.ru/0701/931f8fd99fa4.jpg" TargetMode="External"/><Relationship Id="rId3" Type="http://schemas.openxmlformats.org/officeDocument/2006/relationships/hyperlink" Target="http://file.mobilmusic.ru/42/e1/56/732573.gif" TargetMode="External"/><Relationship Id="rId7" Type="http://schemas.openxmlformats.org/officeDocument/2006/relationships/hyperlink" Target="http://www.bookin.org.ru/book/2731670.jpg" TargetMode="External"/><Relationship Id="rId12" Type="http://schemas.openxmlformats.org/officeDocument/2006/relationships/hyperlink" Target="http://www.muzplanet.com/uploads/bands/750/f25e85da411a59497a387240b647b517_big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nimashki.kak2z.org/category.php?cat=41&amp;pn=9" TargetMode="External"/><Relationship Id="rId11" Type="http://schemas.openxmlformats.org/officeDocument/2006/relationships/hyperlink" Target="http://lib.rus.ec/i/10/109210/i_026.png" TargetMode="External"/><Relationship Id="rId5" Type="http://schemas.openxmlformats.org/officeDocument/2006/relationships/hyperlink" Target="http://www.proshkolu.ru/user/LLiza083/file/2206072/" TargetMode="External"/><Relationship Id="rId10" Type="http://schemas.openxmlformats.org/officeDocument/2006/relationships/hyperlink" Target="http://maks-portal.ru/sites/default/files/imagecache/Image_400x300/shchelkunchik_.jpg" TargetMode="External"/><Relationship Id="rId4" Type="http://schemas.openxmlformats.org/officeDocument/2006/relationships/hyperlink" Target="http://animashki.mirfentazy.ru/volshebnie-skazki-animatsii-gif/animatsii-k-skazkam-a-s-pushkina" TargetMode="External"/><Relationship Id="rId9" Type="http://schemas.openxmlformats.org/officeDocument/2006/relationships/hyperlink" Target="http://www.newizv.ru/images/photos/big/20100112192822_3b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1%20FAT32\&#1084;&#1072;&#1084;&#1072;\(&#1052;&#1040;&#1052;&#1048;&#1053;&#1054;)\&#1052;&#1040;&#1052;&#1040;&#1053;\&#1052;&#1040;&#1052;&#1040;%201\&#1052;&#1086;&#1080;%20&#1088;&#1072;&#1079;&#1088;&#1072;&#1073;&#1086;&#1090;&#1082;&#1080;\&#1055;&#1059;&#1057;&#1058;&#1068;%20&#1043;&#1045;&#1056;&#1054;&#1048;%20&#1057;&#1050;&#1040;&#1047;&#1054;&#1050;%20&#1044;&#1040;&#1056;&#1071;&#1058;%20&#1053;&#1040;&#1052;%20&#1058;&#1045;&#1055;&#1051;&#1054;\&#1052;&#1040;&#1056;&#1064;%20&#1063;&#1045;&#1056;&#1053;&#1054;&#1052;&#1054;&#1056;&#1040;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audio" Target="file:///E:\1%20FAT32\&#1084;&#1072;&#1084;&#1072;\(&#1052;&#1040;&#1052;&#1048;&#1053;&#1054;)\&#1052;&#1040;&#1052;&#1040;&#1053;\&#1052;&#1040;&#1052;&#1040;%201\&#1052;&#1086;&#1080;%20&#1088;&#1072;&#1079;&#1088;&#1072;&#1073;&#1086;&#1090;&#1082;&#1080;\&#1055;&#1059;&#1057;&#1058;&#1068;%20&#1043;&#1045;&#1056;&#1054;&#1048;%20&#1057;&#1050;&#1040;&#1047;&#1054;&#1050;%20&#1044;&#1040;&#1056;&#1071;&#1058;%20&#1053;&#1040;&#1052;%20&#1058;&#1045;&#1055;&#1051;&#1054;\Rimskiy-Korsakov--Aleksandr-Gabov-Ariya-Carevny-Lebedi-Skazka-o-care-Saltane(muzanator.com).mp3" TargetMode="External"/><Relationship Id="rId21" Type="http://schemas.openxmlformats.org/officeDocument/2006/relationships/image" Target="../media/image31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5" Type="http://schemas.openxmlformats.org/officeDocument/2006/relationships/image" Target="../media/image35.png"/><Relationship Id="rId2" Type="http://schemas.openxmlformats.org/officeDocument/2006/relationships/audio" Target="file:///E:\1%20FAT32\&#1084;&#1072;&#1084;&#1072;\(&#1052;&#1040;&#1052;&#1048;&#1053;&#1054;)\&#1052;&#1040;&#1052;&#1040;&#1053;\&#1052;&#1040;&#1052;&#1040;%201\&#1052;&#1086;&#1080;%20&#1088;&#1072;&#1079;&#1088;&#1072;&#1073;&#1086;&#1090;&#1082;&#1080;\&#1055;&#1059;&#1057;&#1058;&#1068;%20&#1043;&#1045;&#1056;&#1054;&#1048;%20&#1057;&#1050;&#1040;&#1047;&#1054;&#1050;%20&#1044;&#1040;&#1056;&#1071;&#1058;%20&#1053;&#1040;&#1052;%20&#1058;&#1045;&#1055;&#1051;&#1054;\Tema%2033%20h%20bogatyrej.mp3" TargetMode="External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1" Type="http://schemas.openxmlformats.org/officeDocument/2006/relationships/audio" Target="file:///E:\1%20FAT32\&#1084;&#1072;&#1084;&#1072;\(&#1052;&#1040;&#1052;&#1048;&#1053;&#1054;)\&#1052;&#1040;&#1052;&#1040;&#1053;\&#1052;&#1040;&#1052;&#1040;%201\&#1052;&#1086;&#1080;%20&#1088;&#1072;&#1079;&#1088;&#1072;&#1073;&#1086;&#1090;&#1082;&#1080;\&#1055;&#1059;&#1057;&#1058;&#1068;%20&#1043;&#1045;&#1056;&#1054;&#1048;%20&#1057;&#1050;&#1040;&#1047;&#1054;&#1050;%20&#1044;&#1040;&#1056;&#1071;&#1058;%20&#1053;&#1040;&#1052;%20&#1058;&#1045;&#1055;&#1051;&#1054;\Tema%20Belochki.mp3" TargetMode="Externa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24" Type="http://schemas.openxmlformats.org/officeDocument/2006/relationships/image" Target="../media/image34.png"/><Relationship Id="rId5" Type="http://schemas.openxmlformats.org/officeDocument/2006/relationships/image" Target="../media/image1.png"/><Relationship Id="rId15" Type="http://schemas.openxmlformats.org/officeDocument/2006/relationships/image" Target="../media/image25.jpeg"/><Relationship Id="rId23" Type="http://schemas.openxmlformats.org/officeDocument/2006/relationships/image" Target="../media/image33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484784"/>
            <a:ext cx="51125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5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Пусть герои сказок </a:t>
            </a:r>
          </a:p>
          <a:p>
            <a:pPr algn="ctr" eaLnBrk="0" hangingPunct="0">
              <a:defRPr/>
            </a:pPr>
            <a:r>
              <a:rPr lang="ru-RU" sz="5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дарят нам тепло</a:t>
            </a:r>
            <a:endParaRPr lang="ru-RU" sz="54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907704" y="1188521"/>
            <a:ext cx="266429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 какой сказки к нам пришли гости?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1268760"/>
            <a:ext cx="2668936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«Сказка о царе </a:t>
            </a:r>
            <a:r>
              <a:rPr lang="ru-RU" dirty="0" err="1" smtClean="0"/>
              <a:t>Салтане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907704" y="3146144"/>
            <a:ext cx="2664296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Кто автор музыки?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C:\Users\Администратор\Desktop\МАМОЧКА\Мои разработки\Сказка о царк Салтане\219526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16832"/>
            <a:ext cx="1986161" cy="221504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860032" y="4149080"/>
            <a:ext cx="2519857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Н.А. Римский-Корсаков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nimBg="1"/>
      <p:bldP spid="9" grpId="0" animBg="1"/>
      <p:bldP spid="5122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Рисунок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915816" y="1034103"/>
            <a:ext cx="367240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Кто из вас узнал образы наших гостей?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Администратор\Desktop\МАМОЧКА\Мои разработки\Сказка о царк Салтане\SALTAN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412776"/>
            <a:ext cx="1872208" cy="1248139"/>
          </a:xfrm>
          <a:prstGeom prst="rect">
            <a:avLst/>
          </a:prstGeom>
          <a:noFill/>
        </p:spPr>
      </p:pic>
      <p:pic>
        <p:nvPicPr>
          <p:cNvPr id="4099" name="Picture 3" descr="C:\Users\Администратор\Desktop\МАМОЧКА\Мои разработки\Сказка о царк Салтане\SQUIRR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412776"/>
            <a:ext cx="1271097" cy="1759024"/>
          </a:xfrm>
          <a:prstGeom prst="rect">
            <a:avLst/>
          </a:prstGeom>
          <a:noFill/>
        </p:spPr>
      </p:pic>
      <p:pic>
        <p:nvPicPr>
          <p:cNvPr id="4100" name="Picture 4" descr="C:\Users\Администратор\Desktop\МАМОЧКА\Мои разработки\Сказка о царк Салтане\8b85da8953d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2852936"/>
            <a:ext cx="1296144" cy="1728192"/>
          </a:xfrm>
          <a:prstGeom prst="rect">
            <a:avLst/>
          </a:prstGeom>
          <a:noFill/>
        </p:spPr>
      </p:pic>
      <p:pic>
        <p:nvPicPr>
          <p:cNvPr id="4101" name="Picture 5" descr="C:\Users\Администратор\Desktop\МАМОЧКА\Мои разработки\Сказка о царк Салтане\931f8fd99fa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2708920"/>
            <a:ext cx="1815480" cy="1008112"/>
          </a:xfrm>
          <a:prstGeom prst="rect">
            <a:avLst/>
          </a:prstGeom>
          <a:noFill/>
        </p:spPr>
      </p:pic>
      <p:pic>
        <p:nvPicPr>
          <p:cNvPr id="4102" name="Picture 6" descr="C:\Users\Администратор\Desktop\МАМОЧКА\Мои разработки\Сказка о царк Салтане\0091-01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3861048"/>
            <a:ext cx="1296144" cy="1700976"/>
          </a:xfrm>
          <a:prstGeom prst="rect">
            <a:avLst/>
          </a:prstGeom>
          <a:noFill/>
        </p:spPr>
      </p:pic>
      <p:pic>
        <p:nvPicPr>
          <p:cNvPr id="4103" name="Picture 7" descr="C:\Users\Администратор\Desktop\МАМОЧКА\Мои разработки\Сказка о царк Салтане\LEBE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3861048"/>
            <a:ext cx="1135237" cy="1733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Администратор\Desktop\i_026.png"/>
          <p:cNvPicPr/>
          <p:nvPr/>
        </p:nvPicPr>
        <p:blipFill>
          <a:blip r:embed="rId3" cstate="print">
            <a:duotone>
              <a:prstClr val="black"/>
              <a:srgbClr val="7030A0">
                <a:tint val="45000"/>
                <a:satMod val="400000"/>
              </a:srgbClr>
            </a:duotone>
            <a:lum contrast="40000"/>
          </a:blip>
          <a:srcRect/>
          <a:stretch>
            <a:fillRect/>
          </a:stretch>
        </p:blipFill>
        <p:spPr bwMode="auto">
          <a:xfrm rot="18676014">
            <a:off x="4414501" y="1712776"/>
            <a:ext cx="1880538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Администратор\Desktop\i_026.png"/>
          <p:cNvPicPr/>
          <p:nvPr/>
        </p:nvPicPr>
        <p:blipFill>
          <a:blip r:embed="rId3" cstate="print">
            <a:duotone>
              <a:prstClr val="black"/>
              <a:srgbClr val="FF99FF">
                <a:tint val="45000"/>
                <a:satMod val="400000"/>
              </a:srgbClr>
            </a:duotone>
            <a:lum bright="20000" contrast="40000"/>
          </a:blip>
          <a:srcRect/>
          <a:stretch>
            <a:fillRect/>
          </a:stretch>
        </p:blipFill>
        <p:spPr bwMode="auto">
          <a:xfrm rot="14858506">
            <a:off x="3631730" y="1203461"/>
            <a:ext cx="1880538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Администратор\Desktop\i_026.png"/>
          <p:cNvPicPr/>
          <p:nvPr/>
        </p:nvPicPr>
        <p:blipFill>
          <a:blip r:embed="rId3" cstate="print">
            <a:duotone>
              <a:prstClr val="black"/>
              <a:srgbClr val="90FF90">
                <a:alpha val="94902"/>
                <a:tint val="45000"/>
                <a:satMod val="400000"/>
              </a:srgbClr>
            </a:duotone>
            <a:lum contrast="40000"/>
          </a:blip>
          <a:srcRect/>
          <a:stretch>
            <a:fillRect/>
          </a:stretch>
        </p:blipFill>
        <p:spPr bwMode="auto">
          <a:xfrm rot="5047479">
            <a:off x="3195517" y="3020102"/>
            <a:ext cx="1880538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Администратор\Desktop\i_026.png"/>
          <p:cNvPicPr/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lum bright="20000" contrast="40000"/>
          </a:blip>
          <a:srcRect/>
          <a:stretch>
            <a:fillRect/>
          </a:stretch>
        </p:blipFill>
        <p:spPr bwMode="auto">
          <a:xfrm>
            <a:off x="4572000" y="2492896"/>
            <a:ext cx="1880538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Администратор\Desktop\i_026.png"/>
          <p:cNvPicPr/>
          <p:nvPr/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 bwMode="auto">
          <a:xfrm rot="2611000">
            <a:off x="4000278" y="3021249"/>
            <a:ext cx="1880538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C -0.03906 -0.00278 -0.07812 -0.00556 -0.08819 0.0125 C -0.09826 0.03078 -0.11423 0.11111 -0.06076 0.10787 C -0.00729 0.10486 0.19584 -0.01598 0.23212 -0.00625 C 0.26841 0.00324 0.18889 0.10717 0.15712 0.16504 C 0.12535 0.22268 0.03438 0.3169 0.04167 0.33981 C 0.04896 0.3625 0.16754 0.2868 0.20122 0.30324 C 0.2349 0.31944 0.26164 0.4037 0.24393 0.43657 C 0.22622 0.46921 0.1533 0.48055 0.09514 0.5 C 0.03698 0.51921 -0.06163 0.59676 -0.10486 0.55254 C -0.14809 0.5081 -0.13819 0.28819 -0.16441 0.23333 C -0.19062 0.17847 -0.2217 0.20602 -0.26198 0.22384 C -0.30225 0.24166 -0.39739 0.27777 -0.40607 0.33981 C -0.41475 0.40162 -0.37812 0.54444 -0.31441 0.59537 C -0.25069 0.64629 -0.10816 0.63611 -0.02378 0.64606 C 0.06059 0.65602 0.15157 0.64027 0.19167 0.65555 C 0.23177 0.67083 0.18507 0.72338 0.21667 0.73819 C 0.24827 0.75301 0.35539 0.77592 0.38091 0.74444 C 0.40643 0.71296 0.40764 0.59722 0.37014 0.5493 C 0.33264 0.50115 0.18577 0.48842 0.15591 0.45532 C 0.12605 0.42268 0.14983 0.37037 0.19046 0.35254 C 0.23108 0.33426 0.34618 0.33217 0.4 0.34768 C 0.45382 0.36296 0.49757 0.46111 0.51302 0.44606 C 0.52848 0.43102 0.51493 0.30555 0.49289 0.25694 C 0.47084 0.20879 0.4066 0.20139 0.38091 0.15555 C 0.35521 0.10972 0.33941 0.03032 0.33924 -0.01736 C 0.33907 -0.06528 0.39046 -0.09838 0.37969 -0.13195 C 0.36893 -0.16551 0.32691 -0.20371 0.275 -0.21898 C 0.22309 -0.23426 0.129 -0.25162 0.06789 -0.22408 C 0.00677 -0.1963 -0.06423 -0.11528 -0.09166 -0.05394 C -0.11909 0.0074 -0.08003 0.10231 -0.09652 0.14444 C -0.11302 0.18657 -0.16961 0.21273 -0.19045 0.19838 C -0.21128 0.18402 -0.23472 0.05208 -0.22152 0.05856 C -0.20833 0.06527 -0.13611 0.22477 -0.11076 0.23819 C -0.08541 0.25139 -0.0592 0.18935 -0.06909 0.13958 C -0.07899 0.09004 -0.13246 -0.02871 -0.17031 -0.05857 C -0.20816 -0.08843 -0.26024 -0.0676 -0.29652 -0.03959 C -0.33281 -0.01158 -0.35781 0.09953 -0.38819 0.10949 C -0.41857 0.11944 -0.47066 0.06111 -0.47864 0.0206 C -0.48663 -0.02014 -0.44583 -0.08704 -0.43576 -0.13519 C -0.42569 -0.1831 -0.4052 -0.23658 -0.41788 -0.26667 C -0.43055 -0.29699 -0.48802 -0.325 -0.51198 -0.31736 C -0.53593 -0.30973 -0.54809 -0.25417 -0.56198 -0.2206 C -0.57569 -0.18704 -0.58489 -0.15139 -0.59409 -0.11598 " pathEditMode="relative" ptsTypes="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Рисунок 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 descr="C:\Users\Администратор\Desktop\УРОК НА МО\ССЫЛКИ КАРТИНКИ\4351575-d4b54a3bcd321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924944"/>
            <a:ext cx="2014909" cy="2527412"/>
          </a:xfrm>
          <a:prstGeom prst="rect">
            <a:avLst/>
          </a:prstGeom>
          <a:noFill/>
        </p:spPr>
      </p:pic>
      <p:pic>
        <p:nvPicPr>
          <p:cNvPr id="8" name="22 - Полет шмеля (поп-обработка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092280" y="5373216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Администратор\Desktop\УРОК НА МО\ССЫЛКИ КАРТИНКИ\806781_6022-800x6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1052736"/>
            <a:ext cx="2016225" cy="1512169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УРОК НА МО\ССЫЛКИ КАРТИНКИ\20100112192822_3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9932" y="2204864"/>
            <a:ext cx="1224136" cy="1854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73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Администратор\Desktop\i_026.png"/>
          <p:cNvPicPr/>
          <p:nvPr/>
        </p:nvPicPr>
        <p:blipFill>
          <a:blip r:embed="rId3" cstate="print">
            <a:duotone>
              <a:prstClr val="black"/>
              <a:srgbClr val="7030A0">
                <a:tint val="45000"/>
                <a:satMod val="400000"/>
              </a:srgbClr>
            </a:duotone>
            <a:lum contrast="40000"/>
          </a:blip>
          <a:srcRect/>
          <a:stretch>
            <a:fillRect/>
          </a:stretch>
        </p:blipFill>
        <p:spPr bwMode="auto">
          <a:xfrm rot="18676014">
            <a:off x="4414501" y="1712776"/>
            <a:ext cx="1880538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Администратор\Desktop\i_026.png"/>
          <p:cNvPicPr/>
          <p:nvPr/>
        </p:nvPicPr>
        <p:blipFill>
          <a:blip r:embed="rId3" cstate="print">
            <a:duotone>
              <a:prstClr val="black"/>
              <a:srgbClr val="90FF90">
                <a:alpha val="94902"/>
                <a:tint val="45000"/>
                <a:satMod val="400000"/>
              </a:srgbClr>
            </a:duotone>
            <a:lum contrast="40000"/>
          </a:blip>
          <a:srcRect/>
          <a:stretch>
            <a:fillRect/>
          </a:stretch>
        </p:blipFill>
        <p:spPr bwMode="auto">
          <a:xfrm rot="5047479">
            <a:off x="3195517" y="3020102"/>
            <a:ext cx="1880538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Администратор\Desktop\i_026.png"/>
          <p:cNvPicPr/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lum bright="20000" contrast="40000"/>
          </a:blip>
          <a:srcRect/>
          <a:stretch>
            <a:fillRect/>
          </a:stretch>
        </p:blipFill>
        <p:spPr bwMode="auto">
          <a:xfrm>
            <a:off x="4572000" y="2492896"/>
            <a:ext cx="1880538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Администратор\Desktop\i_026.png"/>
          <p:cNvPicPr/>
          <p:nvPr/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 bwMode="auto">
          <a:xfrm rot="2611000">
            <a:off x="4000278" y="3021249"/>
            <a:ext cx="1880538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5.92593E-6 C 0.00034 -0.01667 0.00087 -0.03311 0.00833 -0.0507 C 0.0158 -0.06829 0.03159 -0.11505 0.04531 -0.10626 C 0.05903 -0.09746 0.11927 0.01597 0.09062 0.00161 C 0.06198 -0.01274 -0.06163 -0.18473 -0.12726 -0.1919 C -0.19288 -0.19908 -0.29045 -0.08589 -0.30347 -0.04121 C -0.3165 0.00347 -0.24011 0.05763 -0.20591 0.07638 C -0.1717 0.09513 -0.13038 0.06573 -0.09879 0.07152 C -0.06719 0.07731 -0.03038 0.09884 -0.01667 0.1111 C -0.00295 0.12337 -0.01615 0.11504 -0.01667 0.14444 C -0.01719 0.17384 -0.00278 0.27661 -0.02014 0.28749 C -0.0375 0.29837 -0.10087 0.25462 -0.12136 0.20972 C -0.14184 0.16481 -0.14896 0.0699 -0.14271 0.01759 C -0.13646 -0.03473 -0.11163 -0.09098 -0.08334 -0.10464 C -0.05504 -0.11829 0.02795 -0.05556 0.02743 -0.06505 C 0.02691 -0.07454 -0.05556 -0.1713 -0.08681 -0.16181 C -0.11806 -0.15232 -0.15261 -0.04954 -0.16059 -0.00788 C -0.16858 0.03379 -0.13264 0.0611 -0.13438 0.08888 C -0.13611 0.11666 -0.14931 0.15208 -0.17136 0.15879 C -0.19341 0.1655 -0.24341 0.13935 -0.26667 0.1287 C -0.28993 0.11805 -0.29341 0.08981 -0.31059 0.09536 C -0.32778 0.10092 -0.37674 0.13541 -0.37014 0.16203 C -0.36354 0.18865 -0.28403 0.22847 -0.27136 0.25555 C -0.25868 0.28263 -0.30243 0.30323 -0.29393 0.32384 C -0.28542 0.34444 -0.22344 0.36226 -0.22014 0.37939 C -0.21684 0.39652 -0.24045 0.42499 -0.27379 0.42708 C -0.30712 0.42916 -0.3875 0.38703 -0.42014 0.39212 C -0.45278 0.39722 -0.44983 0.49791 -0.47014 0.45717 C -0.49045 0.41643 -0.53525 0.21018 -0.54167 0.14768 C -0.54809 0.08518 -0.53195 0.12685 -0.50834 0.08263 C -0.48472 0.03842 -0.42882 -0.10857 -0.4 -0.11737 C -0.37118 -0.12616 -0.34983 -0.0169 -0.33559 0.03032 C -0.32136 0.07754 -0.33438 0.13356 -0.31424 0.16666 C -0.2941 0.19976 -0.24636 0.2162 -0.21424 0.2287 C -0.18212 0.2412 -0.14236 0.22985 -0.12136 0.24143 C -0.10035 0.253 -0.09983 0.27939 -0.08802 0.2986 C -0.07622 0.31782 -0.07795 0.38518 -0.05 0.35717 C -0.02205 0.32916 0.05121 0.18935 0.07986 0.13032 C 0.1085 0.07129 0.09149 0.0155 0.12153 0.00323 C 0.15156 -0.00903 0.24236 0.00717 0.25955 0.05717 C 0.27673 0.10717 0.26719 0.24768 0.225 0.30323 C 0.18281 0.35879 0.071 0.3736 0.00607 0.3905 C -0.05886 0.4074 -0.13906 0.37569 -0.16424 0.40485 C -0.18941 0.43402 -0.11285 0.54652 -0.14514 0.56527 C -0.17743 0.58402 -0.29601 0.56597 -0.35834 0.51759 C -0.42066 0.46921 -0.49184 0.28634 -0.51893 0.27476 C -0.54601 0.26319 -0.51094 0.41643 -0.52136 0.44768 C -0.53177 0.47893 -0.55156 0.48286 -0.58091 0.46203 C -0.61007 0.4412 -0.654 0.38171 -0.69757 0.32222 " pathEditMode="relative" ptsTypes="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915816" y="2021505"/>
            <a:ext cx="33123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Лети, лети, лепесток,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Через запад на восток,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Через север, через юг,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Возвращайся, сделав круг,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Лишь коснешься ты земли,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Быть по-моему вели!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293096"/>
            <a:ext cx="1476375" cy="952500"/>
          </a:xfrm>
          <a:prstGeom prst="rect">
            <a:avLst/>
          </a:prstGeom>
          <a:noFill/>
        </p:spPr>
      </p:pic>
      <p:pic>
        <p:nvPicPr>
          <p:cNvPr id="3076" name="Picture 4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221088"/>
            <a:ext cx="1476375" cy="952500"/>
          </a:xfrm>
          <a:prstGeom prst="rect">
            <a:avLst/>
          </a:prstGeom>
          <a:noFill/>
        </p:spPr>
      </p:pic>
      <p:pic>
        <p:nvPicPr>
          <p:cNvPr id="3077" name="Picture 5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25" y="4293096"/>
            <a:ext cx="1476375" cy="952500"/>
          </a:xfrm>
          <a:prstGeom prst="rect">
            <a:avLst/>
          </a:prstGeom>
          <a:noFill/>
        </p:spPr>
      </p:pic>
      <p:pic>
        <p:nvPicPr>
          <p:cNvPr id="3078" name="Picture 6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284984"/>
            <a:ext cx="1476375" cy="952500"/>
          </a:xfrm>
          <a:prstGeom prst="rect">
            <a:avLst/>
          </a:prstGeom>
          <a:noFill/>
        </p:spPr>
      </p:pic>
      <p:pic>
        <p:nvPicPr>
          <p:cNvPr id="3079" name="Picture 7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276872"/>
            <a:ext cx="1476375" cy="952500"/>
          </a:xfrm>
          <a:prstGeom prst="rect">
            <a:avLst/>
          </a:prstGeom>
          <a:noFill/>
        </p:spPr>
      </p:pic>
      <p:pic>
        <p:nvPicPr>
          <p:cNvPr id="3080" name="Picture 8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196752"/>
            <a:ext cx="1476375" cy="952500"/>
          </a:xfrm>
          <a:prstGeom prst="rect">
            <a:avLst/>
          </a:prstGeom>
          <a:noFill/>
        </p:spPr>
      </p:pic>
      <p:pic>
        <p:nvPicPr>
          <p:cNvPr id="3081" name="Picture 9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752"/>
            <a:ext cx="1476375" cy="952500"/>
          </a:xfrm>
          <a:prstGeom prst="rect">
            <a:avLst/>
          </a:prstGeom>
          <a:noFill/>
        </p:spPr>
      </p:pic>
      <p:pic>
        <p:nvPicPr>
          <p:cNvPr id="3082" name="Picture 10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25" y="1052736"/>
            <a:ext cx="1476375" cy="952500"/>
          </a:xfrm>
          <a:prstGeom prst="rect">
            <a:avLst/>
          </a:prstGeom>
          <a:noFill/>
        </p:spPr>
      </p:pic>
      <p:pic>
        <p:nvPicPr>
          <p:cNvPr id="3083" name="Picture 11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268760"/>
            <a:ext cx="1476375" cy="952500"/>
          </a:xfrm>
          <a:prstGeom prst="rect">
            <a:avLst/>
          </a:prstGeom>
          <a:noFill/>
        </p:spPr>
      </p:pic>
      <p:pic>
        <p:nvPicPr>
          <p:cNvPr id="3084" name="Picture 12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204864"/>
            <a:ext cx="1476375" cy="952500"/>
          </a:xfrm>
          <a:prstGeom prst="rect">
            <a:avLst/>
          </a:prstGeom>
          <a:noFill/>
        </p:spPr>
      </p:pic>
      <p:pic>
        <p:nvPicPr>
          <p:cNvPr id="3085" name="Picture 13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284984"/>
            <a:ext cx="1476375" cy="952500"/>
          </a:xfrm>
          <a:prstGeom prst="rect">
            <a:avLst/>
          </a:prstGeom>
          <a:noFill/>
        </p:spPr>
      </p:pic>
      <p:pic>
        <p:nvPicPr>
          <p:cNvPr id="3086" name="Picture 14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077072"/>
            <a:ext cx="1476375" cy="952500"/>
          </a:xfrm>
          <a:prstGeom prst="rect">
            <a:avLst/>
          </a:prstGeom>
          <a:noFill/>
        </p:spPr>
      </p:pic>
      <p:pic>
        <p:nvPicPr>
          <p:cNvPr id="3087" name="Picture 15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04864"/>
            <a:ext cx="1476375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. I. Tchaikovsky, Nutcracker - March and gallop of the children (Balanchine, 1993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87624" y="548681"/>
            <a:ext cx="7080786" cy="5310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Администратор\Desktop\i_026.png"/>
          <p:cNvPicPr/>
          <p:nvPr/>
        </p:nvPicPr>
        <p:blipFill>
          <a:blip r:embed="rId3" cstate="print">
            <a:duotone>
              <a:prstClr val="black"/>
              <a:srgbClr val="90FF90">
                <a:alpha val="94902"/>
                <a:tint val="45000"/>
                <a:satMod val="400000"/>
              </a:srgbClr>
            </a:duotone>
            <a:lum contrast="40000"/>
          </a:blip>
          <a:srcRect/>
          <a:stretch>
            <a:fillRect/>
          </a:stretch>
        </p:blipFill>
        <p:spPr bwMode="auto">
          <a:xfrm rot="5047479">
            <a:off x="3195517" y="3020102"/>
            <a:ext cx="1880538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Администратор\Desktop\i_026.png"/>
          <p:cNvPicPr/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lum bright="20000" contrast="40000"/>
          </a:blip>
          <a:srcRect/>
          <a:stretch>
            <a:fillRect/>
          </a:stretch>
        </p:blipFill>
        <p:spPr bwMode="auto">
          <a:xfrm>
            <a:off x="4572000" y="2492896"/>
            <a:ext cx="1880538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Администратор\Desktop\i_026.png"/>
          <p:cNvPicPr/>
          <p:nvPr/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 bwMode="auto">
          <a:xfrm rot="2611000">
            <a:off x="4000278" y="3021249"/>
            <a:ext cx="1880538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8.14815E-6 C -0.01094 -0.02754 -0.0217 -0.05485 -0.0191 -0.09999 C -0.01649 -0.14536 -0.02761 -0.23981 0.01545 -0.27152 C 0.05851 -0.30347 0.22083 -0.31157 0.23923 -0.29235 C 0.25764 -0.27314 0.17465 -0.15671 0.12621 -0.15555 C 0.07778 -0.15439 -0.01806 -0.23726 -0.05122 -0.28587 C -0.08438 -0.33425 -0.04375 -0.42476 -0.07257 -0.44606 C -0.10139 -0.46759 -0.19601 -0.44397 -0.22379 -0.41458 C -0.25174 -0.38495 -0.25972 -0.30879 -0.24045 -0.27013 C -0.22118 -0.23101 -0.16667 -0.19768 -0.10834 -0.18124 C -0.05 -0.16458 0.04271 -0.20208 0.10955 -0.1699 C 0.17639 -0.13796 0.29444 -0.02708 0.29288 0.01274 C 0.29132 0.05232 0.17083 0.09075 0.1 0.06829 C 0.02916 0.04561 -0.06337 -0.07962 -0.13212 -0.12222 C -0.20087 -0.16481 -0.26667 -0.19722 -0.31302 -0.18726 C -0.35938 -0.17754 -0.43021 -0.09097 -0.41077 -0.06342 C -0.39132 -0.03587 -0.25764 -0.0493 -0.19636 -0.02222 C -0.13507 0.0044 -0.04531 0.07038 -0.04288 0.09815 C -0.04045 0.12593 -0.14028 0.13195 -0.18212 0.14445 C -0.22396 0.15695 -0.2809 0.14052 -0.2941 0.17269 C -0.30729 0.2051 -0.30538 0.30464 -0.26181 0.33959 C -0.21823 0.37431 -0.07899 0.35672 -0.03212 0.38103 C 0.01476 0.4051 0.03976 0.47524 0.0191 0.48565 C -0.00156 0.49584 -0.09184 0.44515 -0.1559 0.44283 C -0.21997 0.44052 -0.36285 0.52871 -0.36545 0.4713 C -0.36823 0.41413 -0.12865 0.20371 -0.17136 0.09815 C -0.21406 -0.00694 -0.55295 -0.16782 -0.62136 -0.16041 C -0.68976 -0.15323 -0.61424 0.06297 -0.58212 0.14098 C -0.55 0.21945 -0.5007 0.42802 -0.42847 0.30927 C -0.35625 0.19098 -0.19913 -0.50393 -0.14879 -0.5699 C -0.09844 -0.63587 -0.13802 -0.21573 -0.12622 -0.08726 C -0.11441 0.04075 -0.10799 0.11413 -0.07743 0.20001 C -0.04688 0.28565 0.0125 0.38728 0.05712 0.42825 C 0.10173 0.46968 0.21285 0.43797 0.19045 0.44746 C 0.16805 0.45741 -0.00347 0.47732 -0.07743 0.48728 C -0.15139 0.49677 -0.22136 0.49584 -0.25347 0.50626 C -0.28559 0.51667 -0.27014 0.53149 -0.27014 0.54931 C -0.27014 0.5669 -0.2632 0.59769 -0.25347 0.61274 C -0.24375 0.62778 -0.22778 0.63334 -0.21181 0.63936 " pathEditMode="relative" ptsTypes="aaaaaaaaaaaaaaaaaaaaaaaaaaaaaaaaaaaaaaA">
                                      <p:cBhvr>
                                        <p:cTn id="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915816" y="2021505"/>
            <a:ext cx="33123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Лети, лети, лепесток,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Через запад на восток,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Через север, через юг,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Возвращайся, сделав круг,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Лишь коснешься ты земли,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Быть по-моему вели!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293096"/>
            <a:ext cx="1476375" cy="952500"/>
          </a:xfrm>
          <a:prstGeom prst="rect">
            <a:avLst/>
          </a:prstGeom>
          <a:noFill/>
        </p:spPr>
      </p:pic>
      <p:pic>
        <p:nvPicPr>
          <p:cNvPr id="3076" name="Picture 4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221088"/>
            <a:ext cx="1476375" cy="952500"/>
          </a:xfrm>
          <a:prstGeom prst="rect">
            <a:avLst/>
          </a:prstGeom>
          <a:noFill/>
        </p:spPr>
      </p:pic>
      <p:pic>
        <p:nvPicPr>
          <p:cNvPr id="3077" name="Picture 5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25" y="4293096"/>
            <a:ext cx="1476375" cy="952500"/>
          </a:xfrm>
          <a:prstGeom prst="rect">
            <a:avLst/>
          </a:prstGeom>
          <a:noFill/>
        </p:spPr>
      </p:pic>
      <p:pic>
        <p:nvPicPr>
          <p:cNvPr id="3078" name="Picture 6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284984"/>
            <a:ext cx="1476375" cy="952500"/>
          </a:xfrm>
          <a:prstGeom prst="rect">
            <a:avLst/>
          </a:prstGeom>
          <a:noFill/>
        </p:spPr>
      </p:pic>
      <p:pic>
        <p:nvPicPr>
          <p:cNvPr id="3079" name="Picture 7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276872"/>
            <a:ext cx="1476375" cy="952500"/>
          </a:xfrm>
          <a:prstGeom prst="rect">
            <a:avLst/>
          </a:prstGeom>
          <a:noFill/>
        </p:spPr>
      </p:pic>
      <p:pic>
        <p:nvPicPr>
          <p:cNvPr id="3080" name="Picture 8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196752"/>
            <a:ext cx="1476375" cy="952500"/>
          </a:xfrm>
          <a:prstGeom prst="rect">
            <a:avLst/>
          </a:prstGeom>
          <a:noFill/>
        </p:spPr>
      </p:pic>
      <p:pic>
        <p:nvPicPr>
          <p:cNvPr id="3081" name="Picture 9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752"/>
            <a:ext cx="1476375" cy="952500"/>
          </a:xfrm>
          <a:prstGeom prst="rect">
            <a:avLst/>
          </a:prstGeom>
          <a:noFill/>
        </p:spPr>
      </p:pic>
      <p:pic>
        <p:nvPicPr>
          <p:cNvPr id="3082" name="Picture 10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25" y="1052736"/>
            <a:ext cx="1476375" cy="952500"/>
          </a:xfrm>
          <a:prstGeom prst="rect">
            <a:avLst/>
          </a:prstGeom>
          <a:noFill/>
        </p:spPr>
      </p:pic>
      <p:pic>
        <p:nvPicPr>
          <p:cNvPr id="3083" name="Picture 11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268760"/>
            <a:ext cx="1476375" cy="952500"/>
          </a:xfrm>
          <a:prstGeom prst="rect">
            <a:avLst/>
          </a:prstGeom>
          <a:noFill/>
        </p:spPr>
      </p:pic>
      <p:pic>
        <p:nvPicPr>
          <p:cNvPr id="3084" name="Picture 12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204864"/>
            <a:ext cx="1476375" cy="952500"/>
          </a:xfrm>
          <a:prstGeom prst="rect">
            <a:avLst/>
          </a:prstGeom>
          <a:noFill/>
        </p:spPr>
      </p:pic>
      <p:pic>
        <p:nvPicPr>
          <p:cNvPr id="3085" name="Picture 13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284984"/>
            <a:ext cx="1476375" cy="952500"/>
          </a:xfrm>
          <a:prstGeom prst="rect">
            <a:avLst/>
          </a:prstGeom>
          <a:noFill/>
        </p:spPr>
      </p:pic>
      <p:pic>
        <p:nvPicPr>
          <p:cNvPr id="3086" name="Picture 14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077072"/>
            <a:ext cx="1476375" cy="952500"/>
          </a:xfrm>
          <a:prstGeom prst="rect">
            <a:avLst/>
          </a:prstGeom>
          <a:noFill/>
        </p:spPr>
      </p:pic>
      <p:pic>
        <p:nvPicPr>
          <p:cNvPr id="3087" name="Picture 15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04864"/>
            <a:ext cx="1476375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Рисунок 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Максимова. Щелкунчик- Танец Феи Драже (Чайковский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93577" y="404664"/>
            <a:ext cx="7574866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5531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Рисунок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980728"/>
            <a:ext cx="3528392" cy="5472608"/>
          </a:xfrm>
        </p:spPr>
        <p:txBody>
          <a:bodyPr>
            <a:normAutofit fontScale="90000"/>
          </a:bodyPr>
          <a:lstStyle/>
          <a:p>
            <a:pPr lvl="0" algn="l" eaLnBrk="0" fontAlgn="base" hangingPunct="0">
              <a:spcAft>
                <a:spcPct val="0"/>
              </a:spcAft>
            </a:pPr>
            <a:r>
              <a:rPr lang="ru-RU" sz="16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Картину пишут красками,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Arial" pitchFamily="34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 красок яркий цвет.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Arial" pitchFamily="34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Жизнь украшают сказками,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Arial" pitchFamily="34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 сказок дивный свет.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Arial" pitchFamily="34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Веселые и грустные,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Arial" pitchFamily="34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Но добрые всегда,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Arial" pitchFamily="34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Волшебные, искусные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Arial" pitchFamily="34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Живут в них мастера.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Arial" pitchFamily="34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Живут герои разные,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Arial" pitchFamily="34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Волнуют нам сердца.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Arial" pitchFamily="34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Герои есть прекрасные,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Arial" pitchFamily="34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 есть герои зла.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Arial" pitchFamily="34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Добро со злом сражается,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Arial" pitchFamily="34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Свет побеждает тьму.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Arial" pitchFamily="34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Любовь в них прославляется,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Arial" pitchFamily="34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Поется гимн уму.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Arial" pitchFamily="34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Со сказкой вырастаем мы,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Arial" pitchFamily="34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Со сказкою живем,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Arial" pitchFamily="34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Мы сказкой вдохновляемы,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Arial" pitchFamily="34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Мы сказку в жизни ждем.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Arial" pitchFamily="34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Arial" pitchFamily="34" charset="0"/>
              </a:rPr>
            </a:br>
            <a:endParaRPr lang="ru-RU" sz="3600" dirty="0"/>
          </a:p>
        </p:txBody>
      </p:sp>
      <p:pic>
        <p:nvPicPr>
          <p:cNvPr id="11" name="Picture 2" descr="C:\Documents and Settings\User\Рабочий стол\нанан\notes_spinning_around_stan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05065"/>
            <a:ext cx="2057372" cy="1296144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УРОК НА МО\ССЫЛКИ КАРТИНКИ\73257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268760"/>
            <a:ext cx="656946" cy="875928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УРОК НА МО\ССЫЛКИ КАРТИНКИ\2206072-418cda1b0af720f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861048"/>
            <a:ext cx="633611" cy="898031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УРОК НА МО\ССЫЛКИ КАРТИНКИ\2206120-588a9b5c37022cc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2302848"/>
            <a:ext cx="1030610" cy="1270615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УРОК НА МО\ССЫЛКИ КАРТИНКИ\animashki-sushestva-51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980728"/>
            <a:ext cx="1543050" cy="1352550"/>
          </a:xfrm>
          <a:prstGeom prst="rect">
            <a:avLst/>
          </a:prstGeom>
          <a:noFill/>
        </p:spPr>
      </p:pic>
      <p:pic>
        <p:nvPicPr>
          <p:cNvPr id="1030" name="Picture 6" descr="C:\Users\Администратор\Desktop\УРОК НА МО\ССЫЛКИ КАРТИНКИ\tsar_saltan_0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2244974"/>
            <a:ext cx="1012973" cy="1328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63688" y="1291597"/>
            <a:ext cx="2592288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Чей же образ посетил нашу поляну?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932040" y="1431915"/>
            <a:ext cx="2376264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еи Драже.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835696" y="2108352"/>
            <a:ext cx="2592288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 какой сказки пришла эта гостья?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932040" y="2189767"/>
            <a:ext cx="2376264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«Щелкунчик».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203848" y="2852936"/>
            <a:ext cx="3096344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Каких двух авторов объединяет сюжет этой сказки?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200px-ETA-Hoffman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861048"/>
            <a:ext cx="1381125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5" name="Рисунок 14" descr="pic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861048"/>
            <a:ext cx="1390650" cy="1484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Рисунок 15" descr="37155356_dod1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83968" y="3861048"/>
            <a:ext cx="1134244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2627784" y="5301208"/>
            <a:ext cx="1464936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Гофман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724128" y="5301208"/>
            <a:ext cx="1340367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Чайковский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nimBg="1"/>
      <p:bldP spid="3074" grpId="0" animBg="1"/>
      <p:bldP spid="3075" grpId="0" animBg="1"/>
      <p:bldP spid="3076" grpId="0" animBg="1"/>
      <p:bldP spid="3077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Администратор\Desktop\i_026.png"/>
          <p:cNvPicPr/>
          <p:nvPr/>
        </p:nvPicPr>
        <p:blipFill>
          <a:blip r:embed="rId3" cstate="print">
            <a:duotone>
              <a:prstClr val="black"/>
              <a:srgbClr val="90FF90">
                <a:alpha val="94902"/>
                <a:tint val="45000"/>
                <a:satMod val="400000"/>
              </a:srgbClr>
            </a:duotone>
            <a:lum contrast="40000"/>
          </a:blip>
          <a:srcRect/>
          <a:stretch>
            <a:fillRect/>
          </a:stretch>
        </p:blipFill>
        <p:spPr bwMode="auto">
          <a:xfrm rot="5047479">
            <a:off x="3195517" y="3020102"/>
            <a:ext cx="1880538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Администратор\Desktop\i_026.png"/>
          <p:cNvPicPr/>
          <p:nvPr/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 bwMode="auto">
          <a:xfrm rot="2611000">
            <a:off x="4000278" y="3021249"/>
            <a:ext cx="1880538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6.66667E-6 C 0.01337 -0.07686 0.02673 -0.15348 0.04062 -0.16505 C 0.05451 -0.17663 0.09479 -0.0632 0.08333 -0.06968 C 0.07187 -0.07616 -0.01632 -0.14862 -0.02847 -0.20463 C -0.04063 -0.26065 -0.00486 -0.3595 0.01076 -0.40626 C 0.02639 -0.45301 0.08403 -0.47501 0.06562 -0.48565 C 0.04722 -0.4963 -0.08247 -0.49144 -0.1 -0.46968 C -0.11754 -0.44792 -0.06736 -0.37825 -0.03924 -0.35556 C -0.01111 -0.33288 0.06389 -0.35348 0.06909 -0.33334 C 0.0743 -0.3132 0.02517 -0.25209 -0.00834 -0.23496 C -0.04184 -0.21783 -0.10608 -0.25232 -0.13212 -0.2301 C -0.15816 -0.20788 -0.17379 -0.12732 -0.16424 -0.10163 C -0.15469 -0.07593 -0.10747 -0.09399 -0.075 -0.07616 C -0.04254 -0.05834 0.01163 -0.02338 0.03107 0.00486 C 0.05052 0.0331 0.05312 0.07152 0.04166 0.09374 C 0.03021 0.11597 -0.00209 0.14861 -0.03802 0.13819 C -0.07396 0.12777 -0.13281 0.06388 -0.17379 0.03171 C -0.21476 -0.00047 -0.24948 -0.05417 -0.28438 -0.05556 C -0.31927 -0.05695 -0.37257 0.00185 -0.38334 0.02384 C -0.3941 0.04583 -0.37275 0.05717 -0.34879 0.07615 C -0.32483 0.09513 -0.25452 0.11064 -0.23924 0.13819 C -0.22396 0.16574 -0.2625 0.22152 -0.25712 0.24143 C -0.25174 0.26134 -0.19028 0.24768 -0.20712 0.25717 C -0.22396 0.26666 -0.3092 0.35208 -0.35834 0.29837 C -0.40747 0.24467 -0.48507 0.03055 -0.50226 -0.06505 C -0.51945 -0.16065 -0.48594 -0.23727 -0.46181 -0.27454 C -0.43768 -0.31181 -0.38507 -0.3213 -0.35712 -0.28889 C -0.32917 -0.25649 -0.32969 -0.07246 -0.29393 -0.0794 C -0.25816 -0.08635 -0.1665 -0.26806 -0.14271 -0.3301 C -0.11893 -0.39213 -0.16406 -0.43241 -0.15104 -0.45232 C -0.13802 -0.47223 -0.07778 -0.4919 -0.06424 -0.44908 C -0.0507 -0.40626 -0.06129 -0.28311 -0.07014 -0.19514 C -0.079 -0.10718 -0.1158 0.0037 -0.11771 0.07939 C -0.11962 0.15509 -0.11268 0.19907 -0.08212 0.25879 C -0.05156 0.31851 0.02639 0.43009 0.06562 0.43819 C 0.10486 0.44629 0.14965 0.36597 0.15364 0.3081 C 0.15764 0.25023 0.12986 0.14143 0.08941 0.0905 C 0.04896 0.03958 -0.01997 0.06759 -0.08924 0.00324 C -0.15851 -0.06112 -0.27639 -0.21899 -0.32604 -0.29514 C -0.3757 -0.3713 -0.36528 -0.41852 -0.38681 -0.45394 C -0.40834 -0.48936 -0.42587 -0.53079 -0.45469 -0.50788 C -0.48351 -0.48496 -0.52292 -0.34399 -0.55938 -0.31575 C -0.59584 -0.28751 -0.65521 -0.33264 -0.67379 -0.33797 C -0.69236 -0.34329 -0.68195 -0.34538 -0.67136 -0.34746 " pathEditMode="relative" ptsTypes="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0"/>
            <a:ext cx="6624736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Есть на свете место</a:t>
            </a:r>
          </a:p>
          <a:p>
            <a:pPr algn="ctr"/>
            <a:r>
              <a:rPr lang="ru-RU" sz="1400" b="1" dirty="0" smtClean="0"/>
              <a:t>Это знаю точно</a:t>
            </a:r>
            <a:br>
              <a:rPr lang="ru-RU" sz="1400" b="1" dirty="0" smtClean="0"/>
            </a:br>
            <a:r>
              <a:rPr lang="ru-RU" sz="1400" b="1" dirty="0" smtClean="0"/>
              <a:t>Где цветет волшебный сказочный цветок</a:t>
            </a:r>
            <a:br>
              <a:rPr lang="ru-RU" sz="1400" b="1" dirty="0" smtClean="0"/>
            </a:br>
            <a:r>
              <a:rPr lang="ru-RU" sz="1400" b="1" dirty="0" smtClean="0"/>
              <a:t>Цветик </a:t>
            </a:r>
            <a:r>
              <a:rPr lang="ru-RU" sz="1400" b="1" dirty="0" err="1" smtClean="0"/>
              <a:t>семицветик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Мой король цветочный</a:t>
            </a:r>
            <a:br>
              <a:rPr lang="ru-RU" sz="1400" b="1" dirty="0" smtClean="0"/>
            </a:br>
            <a:r>
              <a:rPr lang="ru-RU" sz="1400" b="1" dirty="0" smtClean="0"/>
              <a:t>Дарит детям чудо каждый лепесток</a:t>
            </a:r>
            <a:br>
              <a:rPr lang="ru-RU" sz="1400" b="1" dirty="0" smtClean="0"/>
            </a:br>
            <a:r>
              <a:rPr lang="ru-RU" sz="1400" b="1" dirty="0" smtClean="0"/>
              <a:t>Каждый лепесток</a:t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Припев:</a:t>
            </a:r>
            <a:br>
              <a:rPr lang="ru-RU" sz="1400" b="1" dirty="0" smtClean="0"/>
            </a:br>
            <a:r>
              <a:rPr lang="ru-RU" sz="1400" b="1" dirty="0" smtClean="0"/>
              <a:t>Лети, лети - лепесток</a:t>
            </a:r>
            <a:br>
              <a:rPr lang="ru-RU" sz="1400" b="1" dirty="0" smtClean="0"/>
            </a:br>
            <a:r>
              <a:rPr lang="ru-RU" sz="1400" b="1" dirty="0" smtClean="0"/>
              <a:t>Через запад на восток</a:t>
            </a:r>
            <a:br>
              <a:rPr lang="ru-RU" sz="1400" b="1" dirty="0" smtClean="0"/>
            </a:br>
            <a:r>
              <a:rPr lang="ru-RU" sz="1400" b="1" dirty="0" smtClean="0"/>
              <a:t>Через север, через юг</a:t>
            </a:r>
            <a:br>
              <a:rPr lang="ru-RU" sz="1400" b="1" dirty="0" smtClean="0"/>
            </a:br>
            <a:r>
              <a:rPr lang="ru-RU" sz="1400" b="1" dirty="0" smtClean="0"/>
              <a:t>Возвращайся сделав круг</a:t>
            </a:r>
            <a:br>
              <a:rPr lang="ru-RU" sz="1400" b="1" dirty="0" smtClean="0"/>
            </a:br>
            <a:r>
              <a:rPr lang="ru-RU" sz="1400" b="1" dirty="0" smtClean="0"/>
              <a:t>Лишь коснешься ты земли</a:t>
            </a:r>
            <a:br>
              <a:rPr lang="ru-RU" sz="1400" b="1" dirty="0" smtClean="0"/>
            </a:br>
            <a:r>
              <a:rPr lang="ru-RU" sz="1400" b="1" dirty="0" smtClean="0"/>
              <a:t>Быть по моему вели (2х)</a:t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В песнях и легендах он растет наверно</a:t>
            </a:r>
            <a:br>
              <a:rPr lang="ru-RU" sz="1400" b="1" dirty="0" smtClean="0"/>
            </a:br>
            <a:r>
              <a:rPr lang="ru-RU" sz="1400" b="1" dirty="0" smtClean="0"/>
              <a:t>Он цветет в прекрасных сказочных мечтах</a:t>
            </a:r>
            <a:br>
              <a:rPr lang="ru-RU" sz="1400" b="1" dirty="0" smtClean="0"/>
            </a:br>
            <a:r>
              <a:rPr lang="ru-RU" sz="1400" b="1" dirty="0" smtClean="0"/>
              <a:t>Знаю что однажды, унесенный, ветром</a:t>
            </a:r>
            <a:br>
              <a:rPr lang="ru-RU" sz="1400" b="1" dirty="0" smtClean="0"/>
            </a:br>
            <a:r>
              <a:rPr lang="ru-RU" sz="1400" b="1" dirty="0" smtClean="0"/>
              <a:t>Радугу надежды он зажжет в сердцах</a:t>
            </a:r>
            <a:br>
              <a:rPr lang="ru-RU" sz="1400" b="1" dirty="0" smtClean="0"/>
            </a:br>
            <a:r>
              <a:rPr lang="ru-RU" sz="1400" b="1" dirty="0" smtClean="0"/>
              <a:t>он зажжет в сердцах</a:t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И когда над миром</a:t>
            </a:r>
            <a:br>
              <a:rPr lang="ru-RU" sz="1400" b="1" dirty="0" smtClean="0"/>
            </a:br>
            <a:r>
              <a:rPr lang="ru-RU" sz="1400" b="1" dirty="0" smtClean="0"/>
              <a:t>Купол свой чудесный</a:t>
            </a:r>
            <a:br>
              <a:rPr lang="ru-RU" sz="1400" b="1" dirty="0" smtClean="0"/>
            </a:br>
            <a:r>
              <a:rPr lang="ru-RU" sz="1400" b="1" dirty="0" smtClean="0"/>
              <a:t>Цветик </a:t>
            </a:r>
            <a:r>
              <a:rPr lang="ru-RU" sz="1400" b="1" dirty="0" err="1" smtClean="0"/>
              <a:t>семицветик</a:t>
            </a:r>
            <a:r>
              <a:rPr lang="ru-RU" sz="1400" b="1" dirty="0" smtClean="0"/>
              <a:t> ярко распахнет</a:t>
            </a:r>
            <a:br>
              <a:rPr lang="ru-RU" sz="1400" b="1" dirty="0" smtClean="0"/>
            </a:br>
            <a:r>
              <a:rPr lang="ru-RU" sz="1400" b="1" dirty="0" smtClean="0"/>
              <a:t>Станет мир прекрасным солнечным и светлым</a:t>
            </a:r>
            <a:br>
              <a:rPr lang="ru-RU" sz="1400" b="1" dirty="0" smtClean="0"/>
            </a:br>
            <a:r>
              <a:rPr lang="ru-RU" sz="1400" b="1" dirty="0" smtClean="0"/>
              <a:t>И в тот миг волшебный счастье к нам придет</a:t>
            </a:r>
            <a:br>
              <a:rPr lang="ru-RU" sz="1400" b="1" dirty="0" smtClean="0"/>
            </a:br>
            <a:r>
              <a:rPr lang="ru-RU" sz="1400" b="1" dirty="0" smtClean="0"/>
              <a:t>Счастье к нам придет</a:t>
            </a:r>
            <a:br>
              <a:rPr lang="ru-RU" sz="1400" b="1" dirty="0" smtClean="0"/>
            </a:br>
            <a:endParaRPr lang="ru-RU" sz="1400" dirty="0"/>
          </a:p>
        </p:txBody>
      </p:sp>
      <p:pic>
        <p:nvPicPr>
          <p:cNvPr id="5" name="Цветик-семицвет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04248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6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Администратор\Desktop\i_026.png"/>
          <p:cNvPicPr/>
          <p:nvPr/>
        </p:nvPicPr>
        <p:blipFill>
          <a:blip r:embed="rId3" cstate="print">
            <a:duotone>
              <a:prstClr val="black"/>
              <a:srgbClr val="90FF90">
                <a:alpha val="94902"/>
                <a:tint val="45000"/>
                <a:satMod val="400000"/>
              </a:srgbClr>
            </a:duotone>
            <a:lum contrast="40000"/>
          </a:blip>
          <a:srcRect/>
          <a:stretch>
            <a:fillRect/>
          </a:stretch>
        </p:blipFill>
        <p:spPr bwMode="auto">
          <a:xfrm rot="5047479">
            <a:off x="3195517" y="3020102"/>
            <a:ext cx="1880538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8.14815E-6 C -0.04115 -0.0669 -0.0823 -0.13357 -0.06199 -0.18889 C -0.04167 -0.24422 0.09287 -0.34514 0.12135 -0.33172 C 0.14982 -0.31829 0.19392 -0.10926 0.10937 -0.10788 C 0.02482 -0.10649 -0.31476 -0.32917 -0.38577 -0.32385 C -0.45678 -0.31852 -0.3481 -0.11551 -0.31667 -0.07616 C -0.28525 -0.03681 -0.2231 -0.11505 -0.19775 -0.08727 C -0.1724 -0.0595 -0.17188 0.03634 -0.16459 0.0905 C -0.15695 0.14467 -0.17101 0.24374 -0.15244 0.23796 C -0.13386 0.23217 -0.0856 0.10023 -0.05244 0.05555 C -0.01928 0.01087 0.01093 -0.05186 0.04635 -0.0301 C 0.08176 -0.00834 0.16215 0.13541 0.16058 0.18564 C 0.15902 0.23587 0.03228 0.24374 0.0368 0.27129 C 0.04131 0.29884 0.14669 0.39722 0.18801 0.35069 C 0.22933 0.30416 0.3151 0.06689 0.28437 -0.00788 C 0.25364 -0.08264 0.05694 -0.04653 0.00346 -0.09838 C -0.05001 -0.15024 -0.0507 -0.27084 -0.03699 -0.31899 C -0.02327 -0.36713 0.02864 -0.38311 0.08558 -0.38727 C 0.14253 -0.39144 0.27499 -0.3963 0.30468 -0.34445 C 0.33437 -0.2926 0.30815 -0.12246 0.26423 -0.07616 C 0.22031 -0.02987 0.11822 -0.07616 0.04166 -0.06667 C -0.0349 -0.05718 -0.16494 -0.07269 -0.19532 -0.01899 C -0.2257 0.03472 -0.17379 0.20023 -0.14063 0.25555 C -0.10747 0.31087 -0.03803 0.28958 0.00346 0.31273 C 0.04496 0.33587 0.08281 0.42337 0.10833 0.39513 C 0.13385 0.36689 0.14704 0.2287 0.15711 0.14282 C 0.16718 0.05694 0.14531 -0.08195 0.16892 -0.12061 C 0.19253 -0.15926 0.27412 -0.13311 0.29878 -0.08889 C 0.32343 -0.04468 0.32673 0.07731 0.31666 0.14444 C 0.30659 0.21157 0.23645 0.28148 0.23801 0.31435 C 0.23958 0.34722 0.28558 0.35439 0.32603 0.3412 C 0.36649 0.328 0.44253 0.31782 0.4809 0.23495 C 0.51926 0.15208 0.52482 -0.09769 0.5559 -0.15556 C 0.58697 -0.21343 0.64704 -0.12176 0.6677 -0.11274 C 0.68836 -0.10371 0.68402 -0.10278 0.67968 -0.10163 " pathEditMode="relative" ptsTypes="aaaaaaaaaaaaaaaaaaaaaaaaaaaaaaaaaaA">
                                      <p:cBhvr>
                                        <p:cTn id="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484784"/>
            <a:ext cx="51125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5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Пусть герои сказок </a:t>
            </a:r>
          </a:p>
          <a:p>
            <a:pPr algn="ctr" eaLnBrk="0" hangingPunct="0">
              <a:defRPr/>
            </a:pPr>
            <a:r>
              <a:rPr lang="ru-RU" sz="5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дарят нам тепло</a:t>
            </a:r>
            <a:endParaRPr lang="ru-RU" sz="54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484784"/>
            <a:ext cx="5112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7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До новых встреч!</a:t>
            </a:r>
            <a:endParaRPr lang="ru-RU" sz="72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051720" y="1412775"/>
            <a:ext cx="5184576" cy="37444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u="sng" dirty="0" smtClean="0">
                <a:hlinkClick r:id="rId3"/>
              </a:rPr>
              <a:t>http://file.mobilmusic.ru/42/e1/56/732573.gif</a:t>
            </a:r>
            <a:endParaRPr lang="ru-RU" sz="1200" u="sng" dirty="0" smtClean="0"/>
          </a:p>
          <a:p>
            <a:pPr>
              <a:buNone/>
            </a:pPr>
            <a:r>
              <a:rPr lang="ru-RU" sz="1200" u="sng" dirty="0" smtClean="0">
                <a:hlinkClick r:id="rId4"/>
              </a:rPr>
              <a:t>http://animashki.mirfentazy.ru/volshebnie-skazki-animatsii-gif/animatsii-k-skazkam-a-s-pushkina</a:t>
            </a:r>
            <a:r>
              <a:rPr lang="ru-RU" sz="1200" dirty="0" smtClean="0"/>
              <a:t> </a:t>
            </a:r>
          </a:p>
          <a:p>
            <a:pPr>
              <a:buNone/>
            </a:pPr>
            <a:r>
              <a:rPr lang="ru-RU" sz="1200" u="sng" dirty="0" smtClean="0">
                <a:hlinkClick r:id="rId5"/>
              </a:rPr>
              <a:t>http://www.proshkolu.ru/user/LLiza083/file/2206072/</a:t>
            </a:r>
            <a:endParaRPr lang="ru-RU" sz="1200" u="sng" dirty="0" smtClean="0"/>
          </a:p>
          <a:p>
            <a:pPr>
              <a:buNone/>
            </a:pPr>
            <a:r>
              <a:rPr lang="ru-RU" sz="1200" u="sng" dirty="0" smtClean="0">
                <a:hlinkClick r:id="rId6"/>
              </a:rPr>
              <a:t>http://animashki.kak2z.org/category.php?cat=41&amp;pn=9</a:t>
            </a:r>
            <a:r>
              <a:rPr lang="ru-RU" sz="1200" dirty="0" smtClean="0"/>
              <a:t> </a:t>
            </a:r>
          </a:p>
          <a:p>
            <a:pPr>
              <a:buNone/>
            </a:pPr>
            <a:r>
              <a:rPr lang="ru-RU" sz="1200" u="sng" dirty="0" smtClean="0">
                <a:hlinkClick r:id="rId7"/>
              </a:rPr>
              <a:t>http://www.bookin.org.ru/book/2731670.jpg</a:t>
            </a:r>
            <a:endParaRPr lang="ru-RU" sz="1200" u="sng" dirty="0" smtClean="0"/>
          </a:p>
          <a:p>
            <a:pPr>
              <a:buNone/>
            </a:pPr>
            <a:r>
              <a:rPr lang="ru-RU" sz="1200" u="sng" dirty="0" smtClean="0">
                <a:hlinkClick r:id="rId8"/>
              </a:rPr>
              <a:t>http://p.foto.radikal.ru/0701/931f8fd99fa4.jpg</a:t>
            </a:r>
            <a:endParaRPr lang="ru-RU" sz="1200" u="sng" dirty="0" smtClean="0"/>
          </a:p>
          <a:p>
            <a:pPr>
              <a:buNone/>
            </a:pPr>
            <a:r>
              <a:rPr lang="ru-RU" sz="1200" dirty="0" smtClean="0"/>
              <a:t> </a:t>
            </a:r>
            <a:r>
              <a:rPr lang="ru-RU" sz="1200" u="sng" dirty="0" smtClean="0">
                <a:hlinkClick r:id="rId9"/>
              </a:rPr>
              <a:t>http://www.newizv.ru/images/photos/big/20100112192822_3b.jpg</a:t>
            </a:r>
            <a:endParaRPr lang="ru-RU" sz="1200" u="sng" dirty="0" smtClean="0"/>
          </a:p>
          <a:p>
            <a:pPr>
              <a:buNone/>
            </a:pPr>
            <a:r>
              <a:rPr lang="ru-RU" sz="1200" u="sng" dirty="0" err="1" smtClean="0">
                <a:hlinkClick r:id="rId10"/>
              </a:rPr>
              <a:t>portal.ru</a:t>
            </a:r>
            <a:r>
              <a:rPr lang="ru-RU" sz="1200" u="sng" dirty="0" smtClean="0">
                <a:hlinkClick r:id="rId10"/>
              </a:rPr>
              <a:t>/</a:t>
            </a:r>
            <a:r>
              <a:rPr lang="ru-RU" sz="1200" u="sng" dirty="0" err="1" smtClean="0">
                <a:hlinkClick r:id="rId10"/>
              </a:rPr>
              <a:t>sites</a:t>
            </a:r>
            <a:r>
              <a:rPr lang="ru-RU" sz="1200" u="sng" dirty="0" smtClean="0">
                <a:hlinkClick r:id="rId10"/>
              </a:rPr>
              <a:t>/</a:t>
            </a:r>
            <a:r>
              <a:rPr lang="ru-RU" sz="1200" u="sng" dirty="0" err="1" smtClean="0">
                <a:hlinkClick r:id="rId10"/>
              </a:rPr>
              <a:t>default</a:t>
            </a:r>
            <a:r>
              <a:rPr lang="ru-RU" sz="1200" u="sng" dirty="0" smtClean="0">
                <a:hlinkClick r:id="rId10"/>
              </a:rPr>
              <a:t>/</a:t>
            </a:r>
            <a:r>
              <a:rPr lang="ru-RU" sz="1200" u="sng" dirty="0" err="1" smtClean="0">
                <a:hlinkClick r:id="rId10"/>
              </a:rPr>
              <a:t>files</a:t>
            </a:r>
            <a:r>
              <a:rPr lang="ru-RU" sz="1200" u="sng" dirty="0" smtClean="0">
                <a:hlinkClick r:id="rId10"/>
              </a:rPr>
              <a:t>/</a:t>
            </a:r>
            <a:r>
              <a:rPr lang="ru-RU" sz="1200" u="sng" dirty="0" err="1" smtClean="0">
                <a:hlinkClick r:id="rId10"/>
              </a:rPr>
              <a:t>imagecache</a:t>
            </a:r>
            <a:r>
              <a:rPr lang="ru-RU" sz="1200" u="sng" dirty="0" smtClean="0">
                <a:hlinkClick r:id="rId10"/>
              </a:rPr>
              <a:t>/Image_400x300/</a:t>
            </a:r>
            <a:r>
              <a:rPr lang="ru-RU" sz="1200" u="sng" dirty="0" err="1" smtClean="0">
                <a:hlinkClick r:id="rId10"/>
              </a:rPr>
              <a:t>shchelkunchik_.jpg</a:t>
            </a:r>
            <a:endParaRPr lang="ru-RU" sz="1200" u="sng" dirty="0" smtClean="0"/>
          </a:p>
          <a:p>
            <a:pPr>
              <a:buNone/>
            </a:pPr>
            <a:r>
              <a:rPr lang="ru-RU" sz="1200" u="sng" dirty="0" smtClean="0">
                <a:hlinkClick r:id="rId11"/>
              </a:rPr>
              <a:t>http://lib.rus.ec/i/10/109210/i_026.png</a:t>
            </a:r>
            <a:endParaRPr lang="ru-RU" sz="1200" u="sng" dirty="0" smtClean="0"/>
          </a:p>
          <a:p>
            <a:pPr>
              <a:buNone/>
            </a:pPr>
            <a:r>
              <a:rPr lang="ru-RU" sz="1200" u="sng" dirty="0" smtClean="0">
                <a:hlinkClick r:id="rId12"/>
              </a:rPr>
              <a:t>http://www.muzplanet.com/uploads/bands/750/f25e85da411a59497a387240b647b517_big.jpg</a:t>
            </a:r>
            <a:endParaRPr lang="ru-RU" sz="1200" u="sng" dirty="0" smtClean="0"/>
          </a:p>
          <a:p>
            <a:pPr>
              <a:buNone/>
            </a:pPr>
            <a:r>
              <a:rPr lang="ru-RU" sz="1200" u="sng" dirty="0" smtClean="0"/>
              <a:t>И другие…</a:t>
            </a:r>
          </a:p>
          <a:p>
            <a:pPr>
              <a:buNone/>
            </a:pPr>
            <a:endParaRPr lang="ru-RU" sz="1200" u="sng" dirty="0" smtClean="0"/>
          </a:p>
          <a:p>
            <a:pPr>
              <a:buNone/>
            </a:pP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052736"/>
            <a:ext cx="5112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Источники</a:t>
            </a:r>
            <a:endParaRPr lang="ru-RU" sz="2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915816" y="2021505"/>
            <a:ext cx="33123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Лети, лети, лепесток,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Через запад на восток,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Через север, через юг,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Возвращайся, сделав круг,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Лишь коснешься ты земли,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Быть по-моему вели!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293096"/>
            <a:ext cx="1476375" cy="952500"/>
          </a:xfrm>
          <a:prstGeom prst="rect">
            <a:avLst/>
          </a:prstGeom>
          <a:noFill/>
        </p:spPr>
      </p:pic>
      <p:pic>
        <p:nvPicPr>
          <p:cNvPr id="3076" name="Picture 4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221088"/>
            <a:ext cx="1476375" cy="952500"/>
          </a:xfrm>
          <a:prstGeom prst="rect">
            <a:avLst/>
          </a:prstGeom>
          <a:noFill/>
        </p:spPr>
      </p:pic>
      <p:pic>
        <p:nvPicPr>
          <p:cNvPr id="3077" name="Picture 5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25" y="4293096"/>
            <a:ext cx="1476375" cy="952500"/>
          </a:xfrm>
          <a:prstGeom prst="rect">
            <a:avLst/>
          </a:prstGeom>
          <a:noFill/>
        </p:spPr>
      </p:pic>
      <p:pic>
        <p:nvPicPr>
          <p:cNvPr id="3078" name="Picture 6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284984"/>
            <a:ext cx="1476375" cy="952500"/>
          </a:xfrm>
          <a:prstGeom prst="rect">
            <a:avLst/>
          </a:prstGeom>
          <a:noFill/>
        </p:spPr>
      </p:pic>
      <p:pic>
        <p:nvPicPr>
          <p:cNvPr id="3079" name="Picture 7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276872"/>
            <a:ext cx="1476375" cy="952500"/>
          </a:xfrm>
          <a:prstGeom prst="rect">
            <a:avLst/>
          </a:prstGeom>
          <a:noFill/>
        </p:spPr>
      </p:pic>
      <p:pic>
        <p:nvPicPr>
          <p:cNvPr id="3080" name="Picture 8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196752"/>
            <a:ext cx="1476375" cy="952500"/>
          </a:xfrm>
          <a:prstGeom prst="rect">
            <a:avLst/>
          </a:prstGeom>
          <a:noFill/>
        </p:spPr>
      </p:pic>
      <p:pic>
        <p:nvPicPr>
          <p:cNvPr id="3081" name="Picture 9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752"/>
            <a:ext cx="1476375" cy="952500"/>
          </a:xfrm>
          <a:prstGeom prst="rect">
            <a:avLst/>
          </a:prstGeom>
          <a:noFill/>
        </p:spPr>
      </p:pic>
      <p:pic>
        <p:nvPicPr>
          <p:cNvPr id="3082" name="Picture 10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25" y="1052736"/>
            <a:ext cx="1476375" cy="952500"/>
          </a:xfrm>
          <a:prstGeom prst="rect">
            <a:avLst/>
          </a:prstGeom>
          <a:noFill/>
        </p:spPr>
      </p:pic>
      <p:pic>
        <p:nvPicPr>
          <p:cNvPr id="3083" name="Picture 11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268760"/>
            <a:ext cx="1476375" cy="952500"/>
          </a:xfrm>
          <a:prstGeom prst="rect">
            <a:avLst/>
          </a:prstGeom>
          <a:noFill/>
        </p:spPr>
      </p:pic>
      <p:pic>
        <p:nvPicPr>
          <p:cNvPr id="3084" name="Picture 12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204864"/>
            <a:ext cx="1476375" cy="952500"/>
          </a:xfrm>
          <a:prstGeom prst="rect">
            <a:avLst/>
          </a:prstGeom>
          <a:noFill/>
        </p:spPr>
      </p:pic>
      <p:pic>
        <p:nvPicPr>
          <p:cNvPr id="3085" name="Picture 13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284984"/>
            <a:ext cx="1476375" cy="952500"/>
          </a:xfrm>
          <a:prstGeom prst="rect">
            <a:avLst/>
          </a:prstGeom>
          <a:noFill/>
        </p:spPr>
      </p:pic>
      <p:pic>
        <p:nvPicPr>
          <p:cNvPr id="3086" name="Picture 14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077072"/>
            <a:ext cx="1476375" cy="952500"/>
          </a:xfrm>
          <a:prstGeom prst="rect">
            <a:avLst/>
          </a:prstGeom>
          <a:noFill/>
        </p:spPr>
      </p:pic>
      <p:pic>
        <p:nvPicPr>
          <p:cNvPr id="3087" name="Picture 15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04864"/>
            <a:ext cx="1476375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Администратор\Desktop\i_026.png"/>
          <p:cNvPicPr/>
          <p:nvPr/>
        </p:nvPicPr>
        <p:blipFill>
          <a:blip r:embed="rId3" cstate="print">
            <a:duotone>
              <a:prstClr val="black"/>
              <a:srgbClr val="7030A0">
                <a:tint val="45000"/>
                <a:satMod val="400000"/>
              </a:srgbClr>
            </a:duotone>
            <a:lum contrast="40000"/>
          </a:blip>
          <a:srcRect/>
          <a:stretch>
            <a:fillRect/>
          </a:stretch>
        </p:blipFill>
        <p:spPr bwMode="auto">
          <a:xfrm rot="18676014">
            <a:off x="4414501" y="1712776"/>
            <a:ext cx="1880538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Администратор\Desktop\i_026.png"/>
          <p:cNvPicPr/>
          <p:nvPr/>
        </p:nvPicPr>
        <p:blipFill>
          <a:blip r:embed="rId3" cstate="print">
            <a:duotone>
              <a:prstClr val="black"/>
              <a:srgbClr val="FF99FF">
                <a:tint val="45000"/>
                <a:satMod val="400000"/>
              </a:srgbClr>
            </a:duotone>
            <a:lum bright="20000" contrast="40000"/>
          </a:blip>
          <a:srcRect/>
          <a:stretch>
            <a:fillRect/>
          </a:stretch>
        </p:blipFill>
        <p:spPr bwMode="auto">
          <a:xfrm rot="14858506">
            <a:off x="3631730" y="1203461"/>
            <a:ext cx="1880538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Администратор\Desktop\i_026.png"/>
          <p:cNvPicPr/>
          <p:nvPr/>
        </p:nvPicPr>
        <p:blipFill>
          <a:blip r:embed="rId3" cstate="print">
            <a:duotone>
              <a:prstClr val="black"/>
              <a:srgbClr val="FF0066">
                <a:tint val="45000"/>
                <a:satMod val="400000"/>
              </a:srgbClr>
            </a:duotone>
            <a:lum bright="40000" contrast="40000"/>
          </a:blip>
          <a:srcRect/>
          <a:stretch>
            <a:fillRect/>
          </a:stretch>
        </p:blipFill>
        <p:spPr bwMode="auto">
          <a:xfrm rot="11726395">
            <a:off x="2850972" y="1493992"/>
            <a:ext cx="1880538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Администратор\Desktop\i_026.png"/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10000" contrast="40000"/>
          </a:blip>
          <a:srcRect/>
          <a:stretch>
            <a:fillRect/>
          </a:stretch>
        </p:blipFill>
        <p:spPr bwMode="auto">
          <a:xfrm rot="8633013">
            <a:off x="2462319" y="2337425"/>
            <a:ext cx="1880538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Администратор\Desktop\i_026.png"/>
          <p:cNvPicPr/>
          <p:nvPr/>
        </p:nvPicPr>
        <p:blipFill>
          <a:blip r:embed="rId3" cstate="print">
            <a:duotone>
              <a:prstClr val="black"/>
              <a:srgbClr val="90FF90">
                <a:alpha val="94902"/>
                <a:tint val="45000"/>
                <a:satMod val="400000"/>
              </a:srgbClr>
            </a:duotone>
            <a:lum contrast="40000"/>
          </a:blip>
          <a:srcRect/>
          <a:stretch>
            <a:fillRect/>
          </a:stretch>
        </p:blipFill>
        <p:spPr bwMode="auto">
          <a:xfrm rot="5047479">
            <a:off x="3195517" y="3020102"/>
            <a:ext cx="1880538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Администратор\Desktop\i_026.png"/>
          <p:cNvPicPr/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lum bright="20000" contrast="40000"/>
          </a:blip>
          <a:srcRect/>
          <a:stretch>
            <a:fillRect/>
          </a:stretch>
        </p:blipFill>
        <p:spPr bwMode="auto">
          <a:xfrm>
            <a:off x="4572000" y="2492896"/>
            <a:ext cx="1880538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Администратор\Desktop\i_026.png"/>
          <p:cNvPicPr/>
          <p:nvPr/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 bwMode="auto">
          <a:xfrm rot="2611000">
            <a:off x="4000278" y="3021249"/>
            <a:ext cx="1880538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C -0.07552 0.02893 -0.15087 0.0581 -0.17604 0.12708 C -0.20122 0.19606 -0.14306 0.38102 -0.15104 0.41435 C -0.15903 0.44768 -0.19844 0.35787 -0.22379 0.32708 C -0.24913 0.29629 -0.25486 0.27639 -0.30347 0.23009 C -0.35191 0.18379 -0.50747 0.06366 -0.51545 0.0493 C -0.52344 0.03495 -0.37327 0.16065 -0.35087 0.14444 C -0.32865 0.12824 -0.36129 0.04375 -0.38073 -0.04769 C -0.40018 -0.13912 -0.47014 -0.34468 -0.46771 -0.40486 C -0.46528 -0.46505 -0.38854 -0.46366 -0.3665 -0.40949 C -0.34462 -0.35533 -0.36216 -0.10903 -0.33559 -0.0794 C -0.30886 -0.04977 -0.25469 -0.25394 -0.20591 -0.23172 C -0.15712 -0.20949 -0.09028 -0.03009 -0.04271 0.05393 C 0.00486 0.13796 0.07014 0.32477 0.07986 0.27291 C 0.08958 0.22106 0.01562 -0.13472 0.01562 -0.25718 C 0.01562 -0.37963 0.03889 -0.45463 0.07986 -0.46181 C 0.12083 -0.46898 0.21857 -0.30926 0.26198 -0.3 C 0.30538 -0.29074 0.31562 -0.41597 0.34062 -0.40625 C 0.36562 -0.39653 0.41094 -0.31065 0.41198 -0.24121 C 0.41302 -0.17176 0.36076 -0.0632 0.34653 0.01111 C 0.33229 0.08541 0.30139 0.20694 0.32621 0.20486 C 0.35104 0.20278 0.46771 0.10347 0.49531 -0.00162 C 0.52291 -0.10672 0.46979 -0.3375 0.49166 -0.42547 C 0.51354 -0.51343 0.59861 -0.53334 0.62621 -0.53009 C 0.65382 -0.52685 0.64583 -0.46759 0.65729 -0.40625 C 0.66875 -0.34491 0.73732 -0.25232 0.69531 -0.16181 C 0.6533 -0.0713 0.48611 0.05208 0.40486 0.13657 C 0.32361 0.22106 0.19444 0.30185 0.20833 0.34444 C 0.22222 0.38703 0.40729 0.38796 0.48819 0.39213 C 0.56909 0.39629 0.66354 0.34606 0.69409 0.36991 C 0.72465 0.39375 0.66128 0.51296 0.67153 0.53495 C 0.68177 0.55694 0.71892 0.52916 0.75607 0.50162 " pathEditMode="relative" ptsTypes="aaaaaaaaaaaaaaaaaaaaaaaaaaaaaaa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Рисунок 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051720" y="1089029"/>
            <a:ext cx="3600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лукоморья дуб зеленый;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Златая цепь на дубе том;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днем и ночью кот ученый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 ходит по цепи кругом;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Идет направо – песнь заводит,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Налево – сказку говорит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C:\Documents and Settings\User\Рабочий стол\нанан\01lab3qpd12254479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068960"/>
            <a:ext cx="3153139" cy="2364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8" name="Picture 2" descr="C:\Users\Администратор\Desktop\МАМОЧКА\Мои разработки\Сказка о царк Салтане\PUSHK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124744"/>
            <a:ext cx="1960811" cy="1490460"/>
          </a:xfrm>
          <a:prstGeom prst="rect">
            <a:avLst/>
          </a:prstGeom>
          <a:noFill/>
        </p:spPr>
      </p:pic>
      <p:pic>
        <p:nvPicPr>
          <p:cNvPr id="7" name="МАРШ ЧЕРНОМО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308304" y="51571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6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45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2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Рисунок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63688" y="1195295"/>
            <a:ext cx="324036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Кто автор этого музыкального фрагмента?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C:\Users\Администратор\Desktop\УРОК НА МО\ССЫЛКИ КАРТИНКИ\f25e85da411a59497a387240b647b517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052736"/>
            <a:ext cx="1774701" cy="2088232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763688" y="2013338"/>
            <a:ext cx="3168352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Чей образ ожил, и в какой сказке он живёт?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Администратор\Desktop\УРОК НА МО\ССЫЛКИ КАРТИНКИ\7ad35331b25ade4e13e7ab65f105597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817379"/>
            <a:ext cx="1728192" cy="1296144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УРОК НА МО\ССЫЛКИ КАРТИНКИ\27316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140968"/>
            <a:ext cx="1702655" cy="2212556"/>
          </a:xfrm>
          <a:prstGeom prst="rect">
            <a:avLst/>
          </a:prstGeom>
          <a:noFill/>
        </p:spPr>
      </p:pic>
      <p:pic>
        <p:nvPicPr>
          <p:cNvPr id="3" name="Picture 2" descr="C:\Users\Администратор\Desktop\МАМОЧКА\Мои разработки\Сказка о царк Салтане\PUSHK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3573463"/>
            <a:ext cx="1888803" cy="1435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1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Администратор\Desktop\i_026.png"/>
          <p:cNvPicPr/>
          <p:nvPr/>
        </p:nvPicPr>
        <p:blipFill>
          <a:blip r:embed="rId3" cstate="print">
            <a:duotone>
              <a:prstClr val="black"/>
              <a:srgbClr val="7030A0">
                <a:tint val="45000"/>
                <a:satMod val="400000"/>
              </a:srgbClr>
            </a:duotone>
            <a:lum contrast="40000"/>
          </a:blip>
          <a:srcRect/>
          <a:stretch>
            <a:fillRect/>
          </a:stretch>
        </p:blipFill>
        <p:spPr bwMode="auto">
          <a:xfrm rot="18676014">
            <a:off x="4414501" y="1712776"/>
            <a:ext cx="1880538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Администратор\Desktop\i_026.png"/>
          <p:cNvPicPr/>
          <p:nvPr/>
        </p:nvPicPr>
        <p:blipFill>
          <a:blip r:embed="rId3" cstate="print">
            <a:duotone>
              <a:prstClr val="black"/>
              <a:srgbClr val="FF99FF">
                <a:tint val="45000"/>
                <a:satMod val="400000"/>
              </a:srgbClr>
            </a:duotone>
            <a:lum bright="20000" contrast="40000"/>
          </a:blip>
          <a:srcRect/>
          <a:stretch>
            <a:fillRect/>
          </a:stretch>
        </p:blipFill>
        <p:spPr bwMode="auto">
          <a:xfrm rot="14858506">
            <a:off x="3631730" y="1203461"/>
            <a:ext cx="1880538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Администратор\Desktop\i_026.png"/>
          <p:cNvPicPr/>
          <p:nvPr/>
        </p:nvPicPr>
        <p:blipFill>
          <a:blip r:embed="rId3" cstate="print">
            <a:duotone>
              <a:prstClr val="black"/>
              <a:srgbClr val="FF0066">
                <a:tint val="45000"/>
                <a:satMod val="400000"/>
              </a:srgbClr>
            </a:duotone>
            <a:lum bright="40000" contrast="40000"/>
          </a:blip>
          <a:srcRect/>
          <a:stretch>
            <a:fillRect/>
          </a:stretch>
        </p:blipFill>
        <p:spPr bwMode="auto">
          <a:xfrm rot="11726395">
            <a:off x="2850972" y="1493992"/>
            <a:ext cx="1880538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Администратор\Desktop\i_026.png"/>
          <p:cNvPicPr/>
          <p:nvPr/>
        </p:nvPicPr>
        <p:blipFill>
          <a:blip r:embed="rId3" cstate="print">
            <a:duotone>
              <a:prstClr val="black"/>
              <a:srgbClr val="90FF90">
                <a:alpha val="94902"/>
                <a:tint val="45000"/>
                <a:satMod val="400000"/>
              </a:srgbClr>
            </a:duotone>
            <a:lum contrast="40000"/>
          </a:blip>
          <a:srcRect/>
          <a:stretch>
            <a:fillRect/>
          </a:stretch>
        </p:blipFill>
        <p:spPr bwMode="auto">
          <a:xfrm rot="5047479">
            <a:off x="3195517" y="3020102"/>
            <a:ext cx="1880538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Администратор\Desktop\i_026.png"/>
          <p:cNvPicPr/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lum bright="20000" contrast="40000"/>
          </a:blip>
          <a:srcRect/>
          <a:stretch>
            <a:fillRect/>
          </a:stretch>
        </p:blipFill>
        <p:spPr bwMode="auto">
          <a:xfrm>
            <a:off x="4572000" y="2492896"/>
            <a:ext cx="1880538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Администратор\Desktop\i_026.png"/>
          <p:cNvPicPr/>
          <p:nvPr/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 bwMode="auto">
          <a:xfrm rot="2611000">
            <a:off x="4000278" y="3021249"/>
            <a:ext cx="1880538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1979 -0.03889 -0.03941 -0.07801 -0.06424 -0.09027 C -0.08906 -0.10277 -0.1316 -0.09838 -0.14878 -0.07291 C -0.16615 -0.04745 -0.18299 0.0301 -0.16806 0.06204 C -0.15278 0.09398 -0.07431 0.0919 -0.05833 0.11922 C -0.04236 0.1463 -0.04635 0.20857 -0.07257 0.2257 C -0.09878 0.24283 -0.15069 0.27292 -0.21545 0.22246 C -0.28021 0.17176 -0.43438 -0.0824 -0.46076 -0.07754 C -0.48715 -0.07268 -0.39844 0.15648 -0.37378 0.2507 C -0.34913 0.34537 -0.33594 0.54051 -0.31302 0.48912 C -0.29028 0.43727 -0.26337 0.08033 -0.23698 -0.05856 C -0.21059 -0.19768 -0.17795 -0.29004 -0.15469 -0.34421 C -0.13142 -0.39838 -0.11997 -0.39467 -0.09774 -0.38402 C -0.07517 -0.37338 -0.04271 -0.31018 -0.02049 -0.28102 C 0.00208 -0.25162 0.01285 -0.25393 0.03681 -0.20787 C 0.06111 -0.1618 0.09132 -0.06203 0.125 -0.00486 C 0.15868 0.05278 0.20694 0.15556 0.23924 0.13658 C 0.27135 0.11783 0.29878 -0.05277 0.31788 -0.11898 C 0.33681 -0.18472 0.3283 -0.26389 0.35365 -0.25879 C 0.37899 -0.2537 0.4599 -0.17037 0.47031 -0.08865 C 0.48056 -0.00717 0.40139 0.16806 0.41667 0.23172 C 0.43177 0.29561 0.51285 0.34213 0.56198 0.29514 C 0.61094 0.24838 0.68594 0.00811 0.71076 -0.04907 " pathEditMode="relative" ptsTypes="aaaaaaaaaaaaaaaaaaaaaaA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915816" y="2021505"/>
            <a:ext cx="33123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Лети, лети, лепесток,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Через запад на восток,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Через север, через юг,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Возвращайся, сделав круг,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Лишь коснешься ты земли,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Быть по-моему вели!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293096"/>
            <a:ext cx="1476375" cy="952500"/>
          </a:xfrm>
          <a:prstGeom prst="rect">
            <a:avLst/>
          </a:prstGeom>
          <a:noFill/>
        </p:spPr>
      </p:pic>
      <p:pic>
        <p:nvPicPr>
          <p:cNvPr id="3076" name="Picture 4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221088"/>
            <a:ext cx="1476375" cy="952500"/>
          </a:xfrm>
          <a:prstGeom prst="rect">
            <a:avLst/>
          </a:prstGeom>
          <a:noFill/>
        </p:spPr>
      </p:pic>
      <p:pic>
        <p:nvPicPr>
          <p:cNvPr id="3077" name="Picture 5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25" y="4293096"/>
            <a:ext cx="1476375" cy="952500"/>
          </a:xfrm>
          <a:prstGeom prst="rect">
            <a:avLst/>
          </a:prstGeom>
          <a:noFill/>
        </p:spPr>
      </p:pic>
      <p:pic>
        <p:nvPicPr>
          <p:cNvPr id="3078" name="Picture 6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284984"/>
            <a:ext cx="1476375" cy="952500"/>
          </a:xfrm>
          <a:prstGeom prst="rect">
            <a:avLst/>
          </a:prstGeom>
          <a:noFill/>
        </p:spPr>
      </p:pic>
      <p:pic>
        <p:nvPicPr>
          <p:cNvPr id="3079" name="Picture 7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276872"/>
            <a:ext cx="1476375" cy="952500"/>
          </a:xfrm>
          <a:prstGeom prst="rect">
            <a:avLst/>
          </a:prstGeom>
          <a:noFill/>
        </p:spPr>
      </p:pic>
      <p:pic>
        <p:nvPicPr>
          <p:cNvPr id="3080" name="Picture 8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196752"/>
            <a:ext cx="1476375" cy="952500"/>
          </a:xfrm>
          <a:prstGeom prst="rect">
            <a:avLst/>
          </a:prstGeom>
          <a:noFill/>
        </p:spPr>
      </p:pic>
      <p:pic>
        <p:nvPicPr>
          <p:cNvPr id="3081" name="Picture 9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752"/>
            <a:ext cx="1476375" cy="952500"/>
          </a:xfrm>
          <a:prstGeom prst="rect">
            <a:avLst/>
          </a:prstGeom>
          <a:noFill/>
        </p:spPr>
      </p:pic>
      <p:pic>
        <p:nvPicPr>
          <p:cNvPr id="3082" name="Picture 10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25" y="1052736"/>
            <a:ext cx="1476375" cy="952500"/>
          </a:xfrm>
          <a:prstGeom prst="rect">
            <a:avLst/>
          </a:prstGeom>
          <a:noFill/>
        </p:spPr>
      </p:pic>
      <p:pic>
        <p:nvPicPr>
          <p:cNvPr id="3083" name="Picture 11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268760"/>
            <a:ext cx="1476375" cy="952500"/>
          </a:xfrm>
          <a:prstGeom prst="rect">
            <a:avLst/>
          </a:prstGeom>
          <a:noFill/>
        </p:spPr>
      </p:pic>
      <p:pic>
        <p:nvPicPr>
          <p:cNvPr id="3084" name="Picture 12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204864"/>
            <a:ext cx="1476375" cy="952500"/>
          </a:xfrm>
          <a:prstGeom prst="rect">
            <a:avLst/>
          </a:prstGeom>
          <a:noFill/>
        </p:spPr>
      </p:pic>
      <p:pic>
        <p:nvPicPr>
          <p:cNvPr id="3085" name="Picture 13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284984"/>
            <a:ext cx="1476375" cy="952500"/>
          </a:xfrm>
          <a:prstGeom prst="rect">
            <a:avLst/>
          </a:prstGeom>
          <a:noFill/>
        </p:spPr>
      </p:pic>
      <p:pic>
        <p:nvPicPr>
          <p:cNvPr id="3086" name="Picture 14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077072"/>
            <a:ext cx="1476375" cy="952500"/>
          </a:xfrm>
          <a:prstGeom prst="rect">
            <a:avLst/>
          </a:prstGeom>
          <a:noFill/>
        </p:spPr>
      </p:pic>
      <p:pic>
        <p:nvPicPr>
          <p:cNvPr id="3087" name="Picture 15" descr="C:\Users\Администратор\Desktop\МАМОЧКА\ЖУКОВ\55323357_30128277_19le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04864"/>
            <a:ext cx="1476375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Рисунок 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Администратор\Desktop\МАМОЧКА\Мои разработки\Сказка о царк Салтане\0_3d5d1_2b5c60d6_XL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908720"/>
            <a:ext cx="4191000" cy="4724400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МАМОЧКА\Мои разработки\Сказка о царк Салтане\0f4af20703d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819999"/>
            <a:ext cx="4176464" cy="4913257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МАМОЧКА\Мои разработки\Сказка о царк Салтане\3d7f112bbf6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836712"/>
            <a:ext cx="4176464" cy="4898366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МАМОЧКА\Мои разработки\Сказка о царк Салтане\04labvvju121986371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27784" y="828722"/>
            <a:ext cx="4320480" cy="4927344"/>
          </a:xfrm>
          <a:prstGeom prst="rect">
            <a:avLst/>
          </a:prstGeom>
          <a:noFill/>
        </p:spPr>
      </p:pic>
      <p:pic>
        <p:nvPicPr>
          <p:cNvPr id="1030" name="Picture 6" descr="C:\Users\Администратор\Desktop\МАМОЧКА\Мои разработки\Сказка о царк Салтане\5bd60391aa5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784" y="764704"/>
            <a:ext cx="4320480" cy="4968552"/>
          </a:xfrm>
          <a:prstGeom prst="rect">
            <a:avLst/>
          </a:prstGeom>
          <a:noFill/>
        </p:spPr>
      </p:pic>
      <p:pic>
        <p:nvPicPr>
          <p:cNvPr id="1031" name="Picture 7" descr="C:\Users\Администратор\Desktop\МАМОЧКА\Мои разработки\Сказка о царк Салтане\7fc1f35af59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27784" y="764704"/>
            <a:ext cx="4320480" cy="4968552"/>
          </a:xfrm>
          <a:prstGeom prst="rect">
            <a:avLst/>
          </a:prstGeom>
          <a:noFill/>
        </p:spPr>
      </p:pic>
      <p:pic>
        <p:nvPicPr>
          <p:cNvPr id="1032" name="Picture 8" descr="C:\Users\Администратор\Desktop\МАМОЧКА\Мои разработки\Сказка о царк Салтане\8b85da8953d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27784" y="692696"/>
            <a:ext cx="4320480" cy="5112568"/>
          </a:xfrm>
          <a:prstGeom prst="rect">
            <a:avLst/>
          </a:prstGeom>
          <a:noFill/>
        </p:spPr>
      </p:pic>
      <p:pic>
        <p:nvPicPr>
          <p:cNvPr id="1033" name="Picture 9" descr="C:\Users\Администратор\Desktop\МАМОЧКА\Мои разработки\Сказка о царк Салтане\21064d0c5b4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99793" y="737291"/>
            <a:ext cx="4176464" cy="4995965"/>
          </a:xfrm>
          <a:prstGeom prst="rect">
            <a:avLst/>
          </a:prstGeom>
          <a:noFill/>
        </p:spPr>
      </p:pic>
      <p:pic>
        <p:nvPicPr>
          <p:cNvPr id="1034" name="Picture 10" descr="C:\Users\Администратор\Desktop\МАМОЧКА\Мои разработки\Сказка о царк Салтане\579760ba255f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27784" y="620688"/>
            <a:ext cx="4320480" cy="5184576"/>
          </a:xfrm>
          <a:prstGeom prst="rect">
            <a:avLst/>
          </a:prstGeom>
          <a:noFill/>
        </p:spPr>
      </p:pic>
      <p:pic>
        <p:nvPicPr>
          <p:cNvPr id="1035" name="Picture 11" descr="C:\Users\Администратор\Desktop\МАМОЧКА\Мои разработки\Сказка о царк Салтане\a3ce5b3e918e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27784" y="552940"/>
            <a:ext cx="4320480" cy="5272775"/>
          </a:xfrm>
          <a:prstGeom prst="rect">
            <a:avLst/>
          </a:prstGeom>
          <a:noFill/>
        </p:spPr>
      </p:pic>
      <p:pic>
        <p:nvPicPr>
          <p:cNvPr id="1036" name="Picture 12" descr="C:\Users\Администратор\Desktop\МАМОЧКА\Мои разработки\Сказка о царк Салтане\bf16848b5ff1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27784" y="586957"/>
            <a:ext cx="4320480" cy="5218307"/>
          </a:xfrm>
          <a:prstGeom prst="rect">
            <a:avLst/>
          </a:prstGeom>
          <a:noFill/>
        </p:spPr>
      </p:pic>
      <p:pic>
        <p:nvPicPr>
          <p:cNvPr id="1039" name="Picture 15" descr="C:\Users\Администратор\Desktop\МАМОЧКА\Мои разработки\Сказка о царк Салтане\0091-01B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627784" y="548680"/>
            <a:ext cx="4320480" cy="5286490"/>
          </a:xfrm>
          <a:prstGeom prst="rect">
            <a:avLst/>
          </a:prstGeom>
          <a:noFill/>
        </p:spPr>
      </p:pic>
      <p:pic>
        <p:nvPicPr>
          <p:cNvPr id="1041" name="Picture 17" descr="C:\Users\Администратор\Desktop\МАМОЧКА\Мои разработки\Сказка о царк Салтане\180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564400"/>
            <a:ext cx="9144000" cy="5240864"/>
          </a:xfrm>
          <a:prstGeom prst="rect">
            <a:avLst/>
          </a:prstGeom>
          <a:noFill/>
        </p:spPr>
      </p:pic>
      <p:pic>
        <p:nvPicPr>
          <p:cNvPr id="1042" name="Picture 18" descr="C:\Users\Администратор\Desktop\МАМОЧКА\Мои разработки\Сказка о царк Салтане\184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548680"/>
            <a:ext cx="9144000" cy="5256584"/>
          </a:xfrm>
          <a:prstGeom prst="rect">
            <a:avLst/>
          </a:prstGeom>
          <a:noFill/>
        </p:spPr>
      </p:pic>
      <p:pic>
        <p:nvPicPr>
          <p:cNvPr id="1043" name="Picture 19" descr="C:\Users\Администратор\Desktop\МАМОЧКА\Мои разработки\Сказка о царк Салтане\931f8fd99fa4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548680"/>
            <a:ext cx="9143999" cy="5256584"/>
          </a:xfrm>
          <a:prstGeom prst="rect">
            <a:avLst/>
          </a:prstGeom>
          <a:noFill/>
        </p:spPr>
      </p:pic>
      <p:pic>
        <p:nvPicPr>
          <p:cNvPr id="1044" name="Picture 20" descr="C:\Users\Администратор\Desktop\МАМОЧКА\Мои разработки\Сказка о царк Салтане\185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548680"/>
            <a:ext cx="9144000" cy="5256584"/>
          </a:xfrm>
          <a:prstGeom prst="rect">
            <a:avLst/>
          </a:prstGeom>
          <a:noFill/>
        </p:spPr>
      </p:pic>
      <p:pic>
        <p:nvPicPr>
          <p:cNvPr id="1045" name="Picture 21" descr="C:\Users\Администратор\Desktop\МАМОЧКА\Мои разработки\Сказка о царк Салтане\SALTAN6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332656"/>
            <a:ext cx="9144000" cy="5976664"/>
          </a:xfrm>
          <a:prstGeom prst="rect">
            <a:avLst/>
          </a:prstGeom>
          <a:noFill/>
        </p:spPr>
      </p:pic>
      <p:pic>
        <p:nvPicPr>
          <p:cNvPr id="1046" name="Picture 22" descr="C:\Users\Администратор\Desktop\МАМОЧКА\Мои разработки\Сказка о царк Салтане\179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0" y="332656"/>
            <a:ext cx="9144000" cy="5976664"/>
          </a:xfrm>
          <a:prstGeom prst="rect">
            <a:avLst/>
          </a:prstGeom>
          <a:noFill/>
        </p:spPr>
      </p:pic>
      <p:pic>
        <p:nvPicPr>
          <p:cNvPr id="24" name="Tema Beloch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4" cstate="print"/>
          <a:stretch>
            <a:fillRect/>
          </a:stretch>
        </p:blipFill>
        <p:spPr>
          <a:xfrm>
            <a:off x="467544" y="6381328"/>
            <a:ext cx="304800" cy="304800"/>
          </a:xfrm>
          <a:prstGeom prst="rect">
            <a:avLst/>
          </a:prstGeom>
        </p:spPr>
      </p:pic>
      <p:pic>
        <p:nvPicPr>
          <p:cNvPr id="25" name="Tema 33 h bogatyrej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5" cstate="print"/>
          <a:stretch>
            <a:fillRect/>
          </a:stretch>
        </p:blipFill>
        <p:spPr>
          <a:xfrm>
            <a:off x="4419600" y="6381328"/>
            <a:ext cx="304800" cy="304800"/>
          </a:xfrm>
          <a:prstGeom prst="rect">
            <a:avLst/>
          </a:prstGeom>
        </p:spPr>
      </p:pic>
      <p:pic>
        <p:nvPicPr>
          <p:cNvPr id="28" name="Rimskiy-Korsakov--Aleksandr-Gabov-Ariya-Carevny-Lebedi-Skazka-o-care-Saltane(muzanator.com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25" cstate="print"/>
          <a:stretch>
            <a:fillRect/>
          </a:stretch>
        </p:blipFill>
        <p:spPr>
          <a:xfrm>
            <a:off x="853244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0"/>
                            </p:stCondLst>
                            <p:childTnLst>
                              <p:par>
                                <p:cTn id="10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2732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8137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1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20899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1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252</Words>
  <Application>Microsoft Office PowerPoint</Application>
  <PresentationFormat>Экран (4:3)</PresentationFormat>
  <Paragraphs>63</Paragraphs>
  <Slides>26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         </vt:lpstr>
      <vt:lpstr>Картину пишут красками, У красок яркий цвет. Жизнь украшают сказками, У сказок дивный свет. Веселые и грустные, Но добрые всегда, Волшебные, искусные Живут в них мастера. Живут герои разные, Волнуют нам сердца. Герои есть прекрасные, А есть герои зла. Добро со злом сражается, Свет побеждает тьму. Любовь в них прославляется, Поется гимн уму. Со сказкой вырастаем мы, Со сказкою живем, Мы сказкой вдохновляемы, Мы сказку в жизни ждем.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          </vt:lpstr>
      <vt:lpstr>          </vt:lpstr>
      <vt:lpstr>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мама</cp:lastModifiedBy>
  <cp:revision>100</cp:revision>
  <dcterms:created xsi:type="dcterms:W3CDTF">2012-01-30T11:39:23Z</dcterms:created>
  <dcterms:modified xsi:type="dcterms:W3CDTF">2015-09-12T16:09:11Z</dcterms:modified>
</cp:coreProperties>
</file>