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7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 l="8000" t="25000" r="3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uzzleit.ru/files/puzzles/78/77842/_original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332656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7C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Шары с сюрпризом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2407C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s://banibecreated.files.wordpress.com/2015/09/wpid-aierjk5z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930202" cy="4968552"/>
          </a:xfrm>
          <a:prstGeom prst="rect">
            <a:avLst/>
          </a:prstGeom>
          <a:noFill/>
        </p:spPr>
      </p:pic>
      <p:sp>
        <p:nvSpPr>
          <p:cNvPr id="4" name="Подзаголовок 3"/>
          <p:cNvSpPr txBox="1">
            <a:spLocks/>
          </p:cNvSpPr>
          <p:nvPr/>
        </p:nvSpPr>
        <p:spPr>
          <a:xfrm>
            <a:off x="4355976" y="1412776"/>
            <a:ext cx="4528592" cy="30963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предназначена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формирования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начального навыка чтения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детей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старшего дошкольного возраста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47864" y="5157192"/>
            <a:ext cx="5468144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7C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Автор: С.А.Обухова учитель-дефектолог МАДОУ детский сад «Надежда»                         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07C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г.Кирово-Чепецк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407C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://irdstlucia.gov.lc/images/Filing%20Time%20page/info_symbol.png">
            <a:hlinkClick r:id="" action="ppaction://hlinkshowjump?jump=nextslide"/>
            <a:hlinkHover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олилиния 14"/>
          <p:cNvSpPr/>
          <p:nvPr/>
        </p:nvSpPr>
        <p:spPr>
          <a:xfrm>
            <a:off x="4191954" y="4111185"/>
            <a:ext cx="1446226" cy="1889735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олилиния 15"/>
          <p:cNvSpPr/>
          <p:nvPr/>
        </p:nvSpPr>
        <p:spPr>
          <a:xfrm>
            <a:off x="2347212" y="4567550"/>
            <a:ext cx="2301106" cy="1433371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1338068" y="4072619"/>
            <a:ext cx="1465509" cy="1934729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олилиния 17"/>
          <p:cNvSpPr/>
          <p:nvPr/>
        </p:nvSpPr>
        <p:spPr>
          <a:xfrm>
            <a:off x="1338068" y="3121323"/>
            <a:ext cx="1909018" cy="1459081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олилиния 19"/>
          <p:cNvSpPr/>
          <p:nvPr/>
        </p:nvSpPr>
        <p:spPr>
          <a:xfrm>
            <a:off x="3729162" y="3134179"/>
            <a:ext cx="1902591" cy="1471937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олилиния 20"/>
          <p:cNvSpPr/>
          <p:nvPr/>
        </p:nvSpPr>
        <p:spPr>
          <a:xfrm>
            <a:off x="4185526" y="1707236"/>
            <a:ext cx="1452654" cy="1915446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2" name="Полилиния 21"/>
          <p:cNvSpPr/>
          <p:nvPr/>
        </p:nvSpPr>
        <p:spPr>
          <a:xfrm>
            <a:off x="2327929" y="1707236"/>
            <a:ext cx="2301106" cy="1459081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Полилиния 22"/>
          <p:cNvSpPr/>
          <p:nvPr/>
        </p:nvSpPr>
        <p:spPr>
          <a:xfrm>
            <a:off x="1331640" y="1700808"/>
            <a:ext cx="1471937" cy="1921874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demiart.ru/forum/uploads10/post-2062765-13458279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0" t="16395" r="14321"/>
          <a:stretch>
            <a:fillRect/>
          </a:stretch>
        </p:blipFill>
        <p:spPr bwMode="auto">
          <a:xfrm>
            <a:off x="5652120" y="383183"/>
            <a:ext cx="3809135" cy="647481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2160" y="908720"/>
            <a:ext cx="28803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Arial Narrow" pitchFamily="34" charset="0"/>
              </a:rPr>
              <a:t>ИО</a:t>
            </a:r>
            <a:endParaRPr lang="ru-RU" sz="16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олилиния 14"/>
          <p:cNvSpPr/>
          <p:nvPr/>
        </p:nvSpPr>
        <p:spPr>
          <a:xfrm>
            <a:off x="4191954" y="4111185"/>
            <a:ext cx="1446226" cy="1889735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олилиния 15"/>
          <p:cNvSpPr/>
          <p:nvPr/>
        </p:nvSpPr>
        <p:spPr>
          <a:xfrm>
            <a:off x="2347212" y="4567550"/>
            <a:ext cx="2301106" cy="1433371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1338068" y="4072619"/>
            <a:ext cx="1465509" cy="1934729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Полилиния 17"/>
          <p:cNvSpPr/>
          <p:nvPr/>
        </p:nvSpPr>
        <p:spPr>
          <a:xfrm>
            <a:off x="1338068" y="3121323"/>
            <a:ext cx="1909018" cy="1459081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олилиния 18"/>
          <p:cNvSpPr/>
          <p:nvPr/>
        </p:nvSpPr>
        <p:spPr>
          <a:xfrm>
            <a:off x="2784294" y="2684242"/>
            <a:ext cx="1420515" cy="2346100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олилиния 19"/>
          <p:cNvSpPr/>
          <p:nvPr/>
        </p:nvSpPr>
        <p:spPr>
          <a:xfrm>
            <a:off x="3729162" y="3134179"/>
            <a:ext cx="1902591" cy="1471937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олилиния 20"/>
          <p:cNvSpPr/>
          <p:nvPr/>
        </p:nvSpPr>
        <p:spPr>
          <a:xfrm>
            <a:off x="4185526" y="1707236"/>
            <a:ext cx="1452654" cy="1915446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2" name="Полилиния 21"/>
          <p:cNvSpPr/>
          <p:nvPr/>
        </p:nvSpPr>
        <p:spPr>
          <a:xfrm>
            <a:off x="2327929" y="1707236"/>
            <a:ext cx="2301106" cy="1459081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Полилиния 22"/>
          <p:cNvSpPr/>
          <p:nvPr/>
        </p:nvSpPr>
        <p:spPr>
          <a:xfrm>
            <a:off x="1331640" y="1700808"/>
            <a:ext cx="1471937" cy="1921874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img-fotki.yandex.ru/get/6442/47407354.a5f/0_110374_b30df7be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354824" cy="43924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32040" y="332656"/>
            <a:ext cx="38884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Arial Narrow" pitchFamily="34" charset="0"/>
              </a:rPr>
              <a:t>ИАУ</a:t>
            </a:r>
            <a:endParaRPr lang="ru-RU" sz="16600" b="1" dirty="0">
              <a:latin typeface="Arial Narrow" pitchFamily="34" charset="0"/>
            </a:endParaRPr>
          </a:p>
        </p:txBody>
      </p:sp>
      <p:pic>
        <p:nvPicPr>
          <p:cNvPr id="14" name="Рисунок 13" descr="шары улетаю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2584" y="368660"/>
            <a:ext cx="9369168" cy="6120680"/>
          </a:xfrm>
          <a:prstGeom prst="rect">
            <a:avLst/>
          </a:prstGeom>
        </p:spPr>
      </p:pic>
      <p:sp>
        <p:nvSpPr>
          <p:cNvPr id="24" name="Умножение 23">
            <a:hlinkHover r:id="" action="ppaction://hlinkshowjump?jump=endshow"/>
          </p:cNvPr>
          <p:cNvSpPr/>
          <p:nvPr/>
        </p:nvSpPr>
        <p:spPr>
          <a:xfrm>
            <a:off x="8172400" y="5805264"/>
            <a:ext cx="720080" cy="836712"/>
          </a:xfrm>
          <a:prstGeom prst="mathMultiply">
            <a:avLst/>
          </a:prstGeom>
          <a:solidFill>
            <a:srgbClr val="2407C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848872" cy="468052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rgbClr val="2407CF"/>
                </a:solidFill>
              </a:rPr>
              <a:t>Анимация Шары: </a:t>
            </a:r>
            <a:r>
              <a:rPr lang="en-US" dirty="0" smtClean="0"/>
              <a:t>http://www.gifmania.us/Animated-Gifs-Objects/Free-Animations-Toys/Images-Ba</a:t>
            </a:r>
            <a:endParaRPr lang="ru-RU" dirty="0" smtClean="0"/>
          </a:p>
          <a:p>
            <a:pPr algn="l"/>
            <a:r>
              <a:rPr lang="en-US" dirty="0" err="1" smtClean="0"/>
              <a:t>lloons</a:t>
            </a:r>
            <a:r>
              <a:rPr lang="en-US" dirty="0" smtClean="0"/>
              <a:t>/Colorful-Balloons-Flying-84851.gif</a:t>
            </a:r>
            <a:endParaRPr lang="ru-RU" dirty="0" smtClean="0"/>
          </a:p>
          <a:p>
            <a:pPr algn="l"/>
            <a:r>
              <a:rPr lang="ru-RU" dirty="0" smtClean="0">
                <a:solidFill>
                  <a:srgbClr val="2407CF"/>
                </a:solidFill>
              </a:rPr>
              <a:t>Картинка Медведи с медом: </a:t>
            </a:r>
            <a:r>
              <a:rPr lang="en-US" dirty="0" smtClean="0">
                <a:hlinkClick r:id="rId2"/>
              </a:rPr>
              <a:t>http://puzzleit.ru/files/puzzles/78/77842/_</a:t>
            </a:r>
            <a:r>
              <a:rPr lang="en-US" dirty="0" smtClean="0">
                <a:hlinkClick r:id="rId2"/>
              </a:rPr>
              <a:t>original.jpg</a:t>
            </a:r>
            <a:endParaRPr lang="ru-RU" dirty="0" smtClean="0"/>
          </a:p>
          <a:p>
            <a:pPr algn="l"/>
            <a:r>
              <a:rPr lang="ru-RU" dirty="0" smtClean="0">
                <a:solidFill>
                  <a:srgbClr val="2407CF"/>
                </a:solidFill>
              </a:rPr>
              <a:t>Дети с книгой: </a:t>
            </a:r>
            <a:r>
              <a:rPr lang="en-US" dirty="0" smtClean="0"/>
              <a:t>http://dou6ntsk.ucoz.ru/_nw/0/83287819.png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Описание игры: после того, как ребенок прочтет сочетание гласных на шарике, щелкните мышкой – откроется часть картинки. Прочитав все слоги на шариках, вы соберете </a:t>
            </a:r>
            <a:r>
              <a:rPr lang="ru-RU" dirty="0" err="1" smtClean="0">
                <a:solidFill>
                  <a:schemeClr val="tx1"/>
                </a:solidFill>
              </a:rPr>
              <a:t>пазл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24"/>
          <p:cNvSpPr txBox="1">
            <a:spLocks/>
          </p:cNvSpPr>
          <p:nvPr/>
        </p:nvSpPr>
        <p:spPr>
          <a:xfrm>
            <a:off x="179512" y="332656"/>
            <a:ext cx="7272808" cy="1584176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7C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Прочитай, что написано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2407C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7C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шариках,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7C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увидишь,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2407C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7C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7C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тебе их подарил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07C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2407C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dou6ntsk.ucoz.ru/_nw/0/83287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414292" cy="341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Полилиния 22"/>
          <p:cNvSpPr/>
          <p:nvPr/>
        </p:nvSpPr>
        <p:spPr>
          <a:xfrm>
            <a:off x="1331640" y="1700808"/>
            <a:ext cx="1471937" cy="1921874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4" descr="http://img-fotki.yandex.ru/get/5001/56195015.1ca/0_c3d92_db88ced5_orig.png"/>
          <p:cNvPicPr>
            <a:picLocks noChangeAspect="1" noChangeArrowheads="1"/>
          </p:cNvPicPr>
          <p:nvPr/>
        </p:nvPicPr>
        <p:blipFill>
          <a:blip r:embed="rId2" cstate="print"/>
          <a:srcRect b="32210"/>
          <a:stretch>
            <a:fillRect/>
          </a:stretch>
        </p:blipFill>
        <p:spPr bwMode="auto">
          <a:xfrm>
            <a:off x="5508104" y="1628800"/>
            <a:ext cx="3409950" cy="568863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940152" y="2276872"/>
            <a:ext cx="25922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Arial Narrow" pitchFamily="34" charset="0"/>
              </a:rPr>
              <a:t>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Полилиния 16"/>
          <p:cNvSpPr/>
          <p:nvPr/>
        </p:nvSpPr>
        <p:spPr>
          <a:xfrm>
            <a:off x="1338068" y="4072619"/>
            <a:ext cx="1465509" cy="1934729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Полилиния 22"/>
          <p:cNvSpPr/>
          <p:nvPr/>
        </p:nvSpPr>
        <p:spPr>
          <a:xfrm>
            <a:off x="1331640" y="1700808"/>
            <a:ext cx="1471937" cy="1921874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galerey-room.ru/images/224831_14116709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920539" cy="69185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36096" y="980728"/>
            <a:ext cx="28803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Arial Narrow" pitchFamily="34" charset="0"/>
              </a:rPr>
              <a:t>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Полилиния 16"/>
          <p:cNvSpPr/>
          <p:nvPr/>
        </p:nvSpPr>
        <p:spPr>
          <a:xfrm>
            <a:off x="1338068" y="4072619"/>
            <a:ext cx="1465509" cy="1934729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олилиния 20"/>
          <p:cNvSpPr/>
          <p:nvPr/>
        </p:nvSpPr>
        <p:spPr>
          <a:xfrm>
            <a:off x="4185526" y="1707236"/>
            <a:ext cx="1452654" cy="1915446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Полилиния 22"/>
          <p:cNvSpPr/>
          <p:nvPr/>
        </p:nvSpPr>
        <p:spPr>
          <a:xfrm>
            <a:off x="1331640" y="1700808"/>
            <a:ext cx="1471937" cy="1921874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clipart-db.ru/file_content/rastr/balloon_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347864" cy="71805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56176" y="764704"/>
            <a:ext cx="25922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Arial Narrow" pitchFamily="34" charset="0"/>
              </a:rPr>
              <a:t>УА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Полилиния 15"/>
          <p:cNvSpPr/>
          <p:nvPr/>
        </p:nvSpPr>
        <p:spPr>
          <a:xfrm>
            <a:off x="2347212" y="4567550"/>
            <a:ext cx="2301106" cy="1433371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1338068" y="4072619"/>
            <a:ext cx="1465509" cy="1934729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олилиния 20"/>
          <p:cNvSpPr/>
          <p:nvPr/>
        </p:nvSpPr>
        <p:spPr>
          <a:xfrm>
            <a:off x="4185526" y="1707236"/>
            <a:ext cx="1452654" cy="1915446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Полилиния 22"/>
          <p:cNvSpPr/>
          <p:nvPr/>
        </p:nvSpPr>
        <p:spPr>
          <a:xfrm>
            <a:off x="1331640" y="1700808"/>
            <a:ext cx="1471937" cy="1921874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http://www.playcast.ru/uploads/2014/10/07/10112389.png"/>
          <p:cNvPicPr>
            <a:picLocks noChangeAspect="1" noChangeArrowheads="1"/>
          </p:cNvPicPr>
          <p:nvPr/>
        </p:nvPicPr>
        <p:blipFill>
          <a:blip r:embed="rId2" cstate="print"/>
          <a:srcRect r="9299" b="33851"/>
          <a:stretch>
            <a:fillRect/>
          </a:stretch>
        </p:blipFill>
        <p:spPr bwMode="auto">
          <a:xfrm>
            <a:off x="5364088" y="764704"/>
            <a:ext cx="3779912" cy="53658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84168" y="1268760"/>
            <a:ext cx="27363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Arial Narrow" pitchFamily="34" charset="0"/>
              </a:rPr>
              <a:t>УИ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Полилиния 15"/>
          <p:cNvSpPr/>
          <p:nvPr/>
        </p:nvSpPr>
        <p:spPr>
          <a:xfrm>
            <a:off x="2347212" y="4567550"/>
            <a:ext cx="2301106" cy="1433371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1338068" y="4072619"/>
            <a:ext cx="1465509" cy="1934729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олилиния 19"/>
          <p:cNvSpPr/>
          <p:nvPr/>
        </p:nvSpPr>
        <p:spPr>
          <a:xfrm>
            <a:off x="3729162" y="3134179"/>
            <a:ext cx="1902591" cy="1471937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олилиния 20"/>
          <p:cNvSpPr/>
          <p:nvPr/>
        </p:nvSpPr>
        <p:spPr>
          <a:xfrm>
            <a:off x="4185526" y="1707236"/>
            <a:ext cx="1452654" cy="1915446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Полилиния 22"/>
          <p:cNvSpPr/>
          <p:nvPr/>
        </p:nvSpPr>
        <p:spPr>
          <a:xfrm>
            <a:off x="1331640" y="1700808"/>
            <a:ext cx="1471937" cy="1921874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allday1.com/uploads/posts/2016-02/1456310925_colorful-balloons-1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983451" cy="72447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2160" y="908720"/>
            <a:ext cx="28803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Arial Narrow" pitchFamily="34" charset="0"/>
              </a:rPr>
              <a:t>АО</a:t>
            </a:r>
            <a:endParaRPr lang="ru-RU" sz="16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олилиния 14"/>
          <p:cNvSpPr/>
          <p:nvPr/>
        </p:nvSpPr>
        <p:spPr>
          <a:xfrm>
            <a:off x="4191954" y="4111185"/>
            <a:ext cx="1446226" cy="1889735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олилиния 15"/>
          <p:cNvSpPr/>
          <p:nvPr/>
        </p:nvSpPr>
        <p:spPr>
          <a:xfrm>
            <a:off x="2347212" y="4567550"/>
            <a:ext cx="2301106" cy="1433371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1338068" y="4072619"/>
            <a:ext cx="1465509" cy="1934729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олилиния 19"/>
          <p:cNvSpPr/>
          <p:nvPr/>
        </p:nvSpPr>
        <p:spPr>
          <a:xfrm>
            <a:off x="3729162" y="3134179"/>
            <a:ext cx="1902591" cy="1471937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олилиния 20"/>
          <p:cNvSpPr/>
          <p:nvPr/>
        </p:nvSpPr>
        <p:spPr>
          <a:xfrm>
            <a:off x="4185526" y="1707236"/>
            <a:ext cx="1452654" cy="1915446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Полилиния 22"/>
          <p:cNvSpPr/>
          <p:nvPr/>
        </p:nvSpPr>
        <p:spPr>
          <a:xfrm>
            <a:off x="1331640" y="1700808"/>
            <a:ext cx="1471937" cy="1921874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www.swiss-miss.com/wp-content/uploads/2009/05/ballo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21" r="19182"/>
          <a:stretch>
            <a:fillRect/>
          </a:stretch>
        </p:blipFill>
        <p:spPr bwMode="auto">
          <a:xfrm>
            <a:off x="5436096" y="332656"/>
            <a:ext cx="3923928" cy="62986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2160" y="908720"/>
            <a:ext cx="28803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Arial Narrow" pitchFamily="34" charset="0"/>
              </a:rPr>
              <a:t>ОИ</a:t>
            </a:r>
            <a:endParaRPr lang="ru-RU" sz="16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олилиния 14"/>
          <p:cNvSpPr/>
          <p:nvPr/>
        </p:nvSpPr>
        <p:spPr>
          <a:xfrm>
            <a:off x="4191954" y="4111185"/>
            <a:ext cx="1446226" cy="1889735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олилиния 15"/>
          <p:cNvSpPr/>
          <p:nvPr/>
        </p:nvSpPr>
        <p:spPr>
          <a:xfrm>
            <a:off x="2347212" y="4567550"/>
            <a:ext cx="2301106" cy="1433371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7" name="Полилиния 16"/>
          <p:cNvSpPr/>
          <p:nvPr/>
        </p:nvSpPr>
        <p:spPr>
          <a:xfrm>
            <a:off x="1338068" y="4072619"/>
            <a:ext cx="1465509" cy="1934729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олилиния 19"/>
          <p:cNvSpPr/>
          <p:nvPr/>
        </p:nvSpPr>
        <p:spPr>
          <a:xfrm>
            <a:off x="3729162" y="3134179"/>
            <a:ext cx="1902591" cy="1471937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1" name="Полилиния 20"/>
          <p:cNvSpPr/>
          <p:nvPr/>
        </p:nvSpPr>
        <p:spPr>
          <a:xfrm>
            <a:off x="4185526" y="1707236"/>
            <a:ext cx="1452654" cy="1915446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2" name="Полилиния 21"/>
          <p:cNvSpPr/>
          <p:nvPr/>
        </p:nvSpPr>
        <p:spPr>
          <a:xfrm>
            <a:off x="2327929" y="1707236"/>
            <a:ext cx="2301106" cy="1459081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Полилиния 22"/>
          <p:cNvSpPr/>
          <p:nvPr/>
        </p:nvSpPr>
        <p:spPr>
          <a:xfrm>
            <a:off x="1331640" y="1700808"/>
            <a:ext cx="1471937" cy="1921874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www.cslaval.qc.ca/apo/albumooo/Fete-anniversaire/baloon1_02.png"/>
          <p:cNvPicPr>
            <a:picLocks noChangeAspect="1" noChangeArrowheads="1"/>
          </p:cNvPicPr>
          <p:nvPr/>
        </p:nvPicPr>
        <p:blipFill>
          <a:blip r:embed="rId2" cstate="print"/>
          <a:srcRect l="15120" r="22511"/>
          <a:stretch>
            <a:fillRect/>
          </a:stretch>
        </p:blipFill>
        <p:spPr bwMode="auto">
          <a:xfrm>
            <a:off x="5559152" y="260648"/>
            <a:ext cx="3584848" cy="57477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68144" y="908720"/>
            <a:ext cx="30963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latin typeface="Arial Narrow" pitchFamily="34" charset="0"/>
              </a:rPr>
              <a:t>УЫ</a:t>
            </a:r>
            <a:endParaRPr lang="ru-RU" sz="16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108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Источник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11</cp:revision>
  <dcterms:created xsi:type="dcterms:W3CDTF">2017-08-25T20:16:21Z</dcterms:created>
  <dcterms:modified xsi:type="dcterms:W3CDTF">2017-08-26T11:44:08Z</dcterms:modified>
</cp:coreProperties>
</file>