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3200" cap="none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Автор: С.А.Обухова, учитель-дефектолог МАДОУ детский сад «Надежда» </a:t>
            </a:r>
            <a:endParaRPr lang="ru-RU" sz="3200" cap="none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3429000"/>
            <a:ext cx="6084168" cy="1500187"/>
          </a:xfrm>
        </p:spPr>
        <p:txBody>
          <a:bodyPr anchor="t"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Игра для детей старшего дошкольного возраста. Способствует развитию слухового внимания, памяти, активизации словаря.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052736"/>
            <a:ext cx="5112568" cy="237626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scadeUp">
              <a:avLst>
                <a:gd name="adj" fmla="val 64187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ЯБЛОЧКО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is2.mzstatic.com/image/thumb/Purple7/v4/d9/04/a2/d904a285-c6d2-09d6-8ffb-12471fe68ea8/source/1200x630b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00" r="25661"/>
          <a:stretch>
            <a:fillRect/>
          </a:stretch>
        </p:blipFill>
        <p:spPr bwMode="auto">
          <a:xfrm>
            <a:off x="6084168" y="404664"/>
            <a:ext cx="2785884" cy="2976413"/>
          </a:xfrm>
          <a:prstGeom prst="rect">
            <a:avLst/>
          </a:prstGeom>
          <a:noFill/>
        </p:spPr>
      </p:pic>
      <p:sp>
        <p:nvSpPr>
          <p:cNvPr id="1028" name="AutoShape 4" descr="Картинки по запросу иконка информ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иконка информ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иконка информ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04448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Помоги Машеньке собрать урожай.  Отгадай, что у нее выросло. 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27784" y="1844824"/>
            <a:ext cx="5256584" cy="5013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Кислое и сладкое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кожицею гладкою.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Сочное, душистое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мякотью лучистою.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Людям всем полезно.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Лечит от болезней!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Даже птичкам зябликам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Вкусно. Это ж ... </a:t>
            </a:r>
          </a:p>
          <a:p>
            <a:pPr lvl="0" algn="r">
              <a:spcBef>
                <a:spcPct val="0"/>
              </a:spcBef>
            </a:pPr>
            <a:endParaRPr lang="ru-RU" b="1" i="1" dirty="0" smtClean="0"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endParaRPr lang="ru-RU" b="1" i="1" dirty="0" smtClean="0"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ru-RU" b="1" i="1" dirty="0" smtClean="0">
                <a:latin typeface="+mj-lt"/>
                <a:ea typeface="+mj-ea"/>
                <a:cs typeface="+mj-cs"/>
              </a:rPr>
              <a:t>Автор: Е. </a:t>
            </a:r>
            <a:r>
              <a:rPr lang="ru-RU" b="1" i="1" dirty="0" err="1" smtClean="0">
                <a:latin typeface="+mj-lt"/>
                <a:ea typeface="+mj-ea"/>
                <a:cs typeface="+mj-cs"/>
              </a:rPr>
              <a:t>Маленкина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https://im0-tub-ru.yandex.net/i?id=e779918a7067e32d7a3f29a6ac5b6917&amp;n=33&amp;h=215&amp;w=1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B"/>
              </a:clrFrom>
              <a:clrTo>
                <a:srgbClr val="FE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988840"/>
            <a:ext cx="2376264" cy="396044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084168" y="5013176"/>
            <a:ext cx="2749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ЯБЛОКО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s://classconnection.s3.amazonaws.com/116/flashcards/2103116/jpg/open_basket-1135542029392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789040"/>
            <a:ext cx="3672408" cy="325351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Чтобы сорвать яблоко, назовите, </a:t>
            </a:r>
            <a:b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какое оно может быть и нажмите на него. Яблоко красное,…. </a:t>
            </a:r>
            <a:endParaRPr 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15362" name="Picture 2" descr="http://images.easyfreeclipart.com/961/-and-why-they-are-important-for-our-planet-beautiful-music-lyrics-96173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628800"/>
            <a:ext cx="5256584" cy="5474193"/>
          </a:xfrm>
          <a:prstGeom prst="rect">
            <a:avLst/>
          </a:prstGeom>
          <a:noFill/>
        </p:spPr>
      </p:pic>
      <p:pic>
        <p:nvPicPr>
          <p:cNvPr id="6" name="Picture 4" descr="http://s1.appote.com/2014/0529/baby-abcs-1143_eec96.png"/>
          <p:cNvPicPr>
            <a:picLocks noChangeAspect="1" noChangeArrowheads="1"/>
          </p:cNvPicPr>
          <p:nvPr/>
        </p:nvPicPr>
        <p:blipFill>
          <a:blip r:embed="rId5" cstate="print"/>
          <a:srcRect l="9664" r="12905"/>
          <a:stretch>
            <a:fillRect/>
          </a:stretch>
        </p:blipFill>
        <p:spPr bwMode="auto">
          <a:xfrm>
            <a:off x="4211960" y="3717032"/>
            <a:ext cx="792088" cy="1022958"/>
          </a:xfrm>
          <a:prstGeom prst="rect">
            <a:avLst/>
          </a:prstGeom>
          <a:noFill/>
        </p:spPr>
      </p:pic>
      <p:pic>
        <p:nvPicPr>
          <p:cNvPr id="13" name="Picture 4" descr="http://s1.appote.com/2014/0529/baby-abcs-1143_eec96.png"/>
          <p:cNvPicPr>
            <a:picLocks noChangeAspect="1" noChangeArrowheads="1"/>
          </p:cNvPicPr>
          <p:nvPr/>
        </p:nvPicPr>
        <p:blipFill>
          <a:blip r:embed="rId5" cstate="print"/>
          <a:srcRect l="9664" r="12905"/>
          <a:stretch>
            <a:fillRect/>
          </a:stretch>
        </p:blipFill>
        <p:spPr bwMode="auto">
          <a:xfrm>
            <a:off x="7524328" y="3717032"/>
            <a:ext cx="792088" cy="1022958"/>
          </a:xfrm>
          <a:prstGeom prst="rect">
            <a:avLst/>
          </a:prstGeom>
          <a:noFill/>
        </p:spPr>
      </p:pic>
      <p:pic>
        <p:nvPicPr>
          <p:cNvPr id="14" name="Picture 4" descr="http://s1.appote.com/2014/0529/baby-abcs-1143_eec96.png"/>
          <p:cNvPicPr>
            <a:picLocks noChangeAspect="1" noChangeArrowheads="1"/>
          </p:cNvPicPr>
          <p:nvPr/>
        </p:nvPicPr>
        <p:blipFill>
          <a:blip r:embed="rId5" cstate="print"/>
          <a:srcRect l="9664" r="12905"/>
          <a:stretch>
            <a:fillRect/>
          </a:stretch>
        </p:blipFill>
        <p:spPr bwMode="auto">
          <a:xfrm>
            <a:off x="4283968" y="2060848"/>
            <a:ext cx="792088" cy="1022958"/>
          </a:xfrm>
          <a:prstGeom prst="rect">
            <a:avLst/>
          </a:prstGeom>
          <a:noFill/>
        </p:spPr>
      </p:pic>
      <p:pic>
        <p:nvPicPr>
          <p:cNvPr id="15" name="Picture 4" descr="http://s1.appote.com/2014/0529/baby-abcs-1143_eec96.png"/>
          <p:cNvPicPr>
            <a:picLocks noChangeAspect="1" noChangeArrowheads="1"/>
          </p:cNvPicPr>
          <p:nvPr/>
        </p:nvPicPr>
        <p:blipFill>
          <a:blip r:embed="rId5" cstate="print"/>
          <a:srcRect l="9664" r="12905"/>
          <a:stretch>
            <a:fillRect/>
          </a:stretch>
        </p:blipFill>
        <p:spPr bwMode="auto">
          <a:xfrm>
            <a:off x="5148064" y="2924944"/>
            <a:ext cx="792088" cy="1022958"/>
          </a:xfrm>
          <a:prstGeom prst="rect">
            <a:avLst/>
          </a:prstGeom>
          <a:noFill/>
        </p:spPr>
      </p:pic>
      <p:pic>
        <p:nvPicPr>
          <p:cNvPr id="16" name="Picture 4" descr="http://s1.appote.com/2014/0529/baby-abcs-1143_eec96.png"/>
          <p:cNvPicPr>
            <a:picLocks noChangeAspect="1" noChangeArrowheads="1"/>
          </p:cNvPicPr>
          <p:nvPr/>
        </p:nvPicPr>
        <p:blipFill>
          <a:blip r:embed="rId5" cstate="print"/>
          <a:srcRect l="9664" r="12905"/>
          <a:stretch>
            <a:fillRect/>
          </a:stretch>
        </p:blipFill>
        <p:spPr bwMode="auto">
          <a:xfrm>
            <a:off x="5724128" y="1844824"/>
            <a:ext cx="792088" cy="1022958"/>
          </a:xfrm>
          <a:prstGeom prst="rect">
            <a:avLst/>
          </a:prstGeom>
          <a:noFill/>
        </p:spPr>
      </p:pic>
      <p:pic>
        <p:nvPicPr>
          <p:cNvPr id="17" name="Picture 4" descr="http://s1.appote.com/2014/0529/baby-abcs-1143_eec96.png"/>
          <p:cNvPicPr>
            <a:picLocks noChangeAspect="1" noChangeArrowheads="1"/>
          </p:cNvPicPr>
          <p:nvPr/>
        </p:nvPicPr>
        <p:blipFill>
          <a:blip r:embed="rId5" cstate="print"/>
          <a:srcRect l="9664" r="12905"/>
          <a:stretch>
            <a:fillRect/>
          </a:stretch>
        </p:blipFill>
        <p:spPr bwMode="auto">
          <a:xfrm>
            <a:off x="6084168" y="3645024"/>
            <a:ext cx="792088" cy="1022958"/>
          </a:xfrm>
          <a:prstGeom prst="rect">
            <a:avLst/>
          </a:prstGeom>
          <a:noFill/>
        </p:spPr>
      </p:pic>
      <p:pic>
        <p:nvPicPr>
          <p:cNvPr id="18" name="Picture 4" descr="http://s1.appote.com/2014/0529/baby-abcs-1143_eec96.png"/>
          <p:cNvPicPr>
            <a:picLocks noChangeAspect="1" noChangeArrowheads="1"/>
          </p:cNvPicPr>
          <p:nvPr/>
        </p:nvPicPr>
        <p:blipFill>
          <a:blip r:embed="rId5" cstate="print"/>
          <a:srcRect l="9664" r="12905"/>
          <a:stretch>
            <a:fillRect/>
          </a:stretch>
        </p:blipFill>
        <p:spPr bwMode="auto">
          <a:xfrm>
            <a:off x="6876256" y="2492896"/>
            <a:ext cx="792088" cy="1022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1849 0.26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-0.20781 0.08171 -0.41545 0.16343 -0.49844 0.19606 " pathEditMode="relative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069 C -0.16268 0.17731 -0.32553 0.35417 -0.39063 0.425 " pathEditMode="relative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67362E-19 C -0.16562 0.13703 -0.33125 0.2743 -0.39687 0.32916 " pathEditMode="relative" ptsTypes="aA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C -0.21163 0.1574 -0.42309 0.31481 -0.50764 0.37777 " pathEditMode="relative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C -0.19566 0.05648 -0.39132 0.11296 -0.46961 0.13542 " pathEditMode="relative" ptsTypes="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73472E-18 C -0.20972 0.14653 -0.41927 0.29306 -0.50313 0.35162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ksm-adastra.com.ua/images/content/novosti/mash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980728"/>
            <a:ext cx="3695627" cy="5085184"/>
          </a:xfrm>
          <a:prstGeom prst="rect">
            <a:avLst/>
          </a:prstGeom>
          <a:noFill/>
        </p:spPr>
      </p:pic>
      <p:pic>
        <p:nvPicPr>
          <p:cNvPr id="3" name="Рисунок 2" descr="спасибо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573016"/>
            <a:ext cx="6696744" cy="3810000"/>
          </a:xfrm>
          <a:prstGeom prst="rect">
            <a:avLst/>
          </a:prstGeom>
        </p:spPr>
      </p:pic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7956376" y="188640"/>
            <a:ext cx="792088" cy="1008112"/>
          </a:xfrm>
          <a:prstGeom prst="mathMultiply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51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Автор: С.А.Обухова, учитель-дефектолог МАДОУ детский сад «Надежда» </vt:lpstr>
      <vt:lpstr>Помоги Машеньке собрать урожай.  Отгадай, что у нее выросло. </vt:lpstr>
      <vt:lpstr>Чтобы сорвать яблоко, назовите,  какое оно может быть и нажмите на него. Яблоко красное,….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12</cp:revision>
  <dcterms:created xsi:type="dcterms:W3CDTF">2017-08-25T20:16:21Z</dcterms:created>
  <dcterms:modified xsi:type="dcterms:W3CDTF">2017-08-29T14:50:32Z</dcterms:modified>
</cp:coreProperties>
</file>