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87" r:id="rId4"/>
    <p:sldId id="267" r:id="rId5"/>
    <p:sldId id="289" r:id="rId6"/>
    <p:sldId id="270" r:id="rId7"/>
    <p:sldId id="281" r:id="rId8"/>
    <p:sldId id="290" r:id="rId9"/>
    <p:sldId id="291" r:id="rId10"/>
    <p:sldId id="286" r:id="rId11"/>
    <p:sldId id="296" r:id="rId12"/>
    <p:sldId id="293" r:id="rId13"/>
    <p:sldId id="272" r:id="rId14"/>
    <p:sldId id="285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D455D-3B26-4C8D-9F5F-060F6A4D4FF0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AE02B-D565-4133-9802-FEE6BBD176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21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AE02B-D565-4133-9802-FEE6BBD1767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86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B79B-C604-4031-A000-7DA47F86597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3B0-6ABE-4446-A936-2BE4EA0C7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6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B79B-C604-4031-A000-7DA47F86597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3B0-6ABE-4446-A936-2BE4EA0C7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4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B79B-C604-4031-A000-7DA47F86597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3B0-6ABE-4446-A936-2BE4EA0C7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15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B79B-C604-4031-A000-7DA47F86597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3B0-6ABE-4446-A936-2BE4EA0C7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9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B79B-C604-4031-A000-7DA47F86597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3B0-6ABE-4446-A936-2BE4EA0C7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78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B79B-C604-4031-A000-7DA47F86597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3B0-6ABE-4446-A936-2BE4EA0C7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41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B79B-C604-4031-A000-7DA47F86597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3B0-6ABE-4446-A936-2BE4EA0C7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0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B79B-C604-4031-A000-7DA47F86597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3B0-6ABE-4446-A936-2BE4EA0C7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63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B79B-C604-4031-A000-7DA47F86597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3B0-6ABE-4446-A936-2BE4EA0C7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5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B79B-C604-4031-A000-7DA47F86597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3B0-6ABE-4446-A936-2BE4EA0C7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66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B79B-C604-4031-A000-7DA47F86597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93B0-6ABE-4446-A936-2BE4EA0C7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64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AB79B-C604-4031-A000-7DA47F86597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A93B0-6ABE-4446-A936-2BE4EA0C7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69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ДЕТСКИЙ САД\РАЗВЛЕЧЕНИЯ\23 февраля\23 февраля\Иллюстрации\23 февраля_титуль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3988" y="-704850"/>
            <a:ext cx="11991976" cy="82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Часто в барабанщики и горнисты  брали  солдатских сирот:</a:t>
            </a:r>
            <a:b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детей, у которых родители погибли на войне.</a:t>
            </a:r>
            <a:b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Они были маленькие, но очень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смелые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97199"/>
            <a:ext cx="8265864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marL="0" indent="0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МАЛЕНЬКИЙ ТРУБАЧ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248472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- Что такое подвиг?</a:t>
            </a:r>
          </a:p>
          <a:p>
            <a:pPr marL="0" indent="0" algn="just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- Подвиг, это героический поступок человека не для себя, а для страны, для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народа, 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для спасения жизни другого человека.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А  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может совершить  подвиг военный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музыкант - барабанщик 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или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трубач? </a:t>
            </a:r>
          </a:p>
          <a:p>
            <a:pPr marL="0" indent="0" algn="just">
              <a:buNone/>
            </a:pPr>
            <a:r>
              <a:rPr lang="ru-RU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Шел</a:t>
            </a:r>
            <a:r>
              <a:rPr lang="ru-RU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тяжелый бой. Враг был сильным и наши солдаты никак не могли его победить. И случилась страшная беда: командир был тяжело ранен и не мог больше </a:t>
            </a:r>
            <a:r>
              <a:rPr lang="ru-RU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командовать. </a:t>
            </a:r>
            <a:r>
              <a:rPr lang="ru-RU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Солдаты не знали, что им делать без командира и решили отступать. И тогда </a:t>
            </a:r>
            <a:r>
              <a:rPr lang="ru-RU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трубач</a:t>
            </a:r>
            <a:r>
              <a:rPr lang="ru-RU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взял </a:t>
            </a:r>
            <a:r>
              <a:rPr lang="ru-RU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свою </a:t>
            </a:r>
            <a:r>
              <a:rPr lang="ru-RU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трубу </a:t>
            </a:r>
            <a:r>
              <a:rPr lang="ru-RU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и заиграл сигнал </a:t>
            </a:r>
            <a:r>
              <a:rPr lang="ru-RU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«Вперед</a:t>
            </a:r>
            <a:r>
              <a:rPr lang="ru-RU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, в </a:t>
            </a:r>
            <a:r>
              <a:rPr lang="ru-RU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атаку!» </a:t>
            </a:r>
            <a:r>
              <a:rPr lang="ru-RU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Солдаты услышали, что </a:t>
            </a:r>
            <a:r>
              <a:rPr lang="ru-RU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труба </a:t>
            </a:r>
            <a:r>
              <a:rPr lang="ru-RU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их зовет вперед и подумали, что командир их снова в строю, что он приказывает идти вперед на  врага!  И тогда, под звуки </a:t>
            </a:r>
            <a:r>
              <a:rPr lang="ru-RU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трубы</a:t>
            </a:r>
            <a:r>
              <a:rPr lang="ru-RU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солдаты бросились в атаку! УРА!!!  УРА</a:t>
            </a:r>
            <a:r>
              <a:rPr lang="ru-RU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!!!  </a:t>
            </a:r>
            <a:r>
              <a:rPr lang="ru-RU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Трубач играл и играл, </a:t>
            </a:r>
            <a:r>
              <a:rPr lang="ru-RU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а солдаты бежали вперед и вперед! Враг был остановлен и побежден</a:t>
            </a:r>
            <a:r>
              <a:rPr lang="ru-RU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</a:p>
          <a:p>
            <a:pPr>
              <a:buFontTx/>
              <a:buChar char="-"/>
            </a:pPr>
            <a:endParaRPr lang="ru-RU" sz="1500" dirty="0"/>
          </a:p>
          <a:p>
            <a:endParaRPr lang="ru-RU" sz="15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5394"/>
            <a:ext cx="4038600" cy="2695575"/>
          </a:xfrm>
        </p:spPr>
      </p:pic>
    </p:spTree>
    <p:extLst>
      <p:ext uri="{BB962C8B-B14F-4D97-AF65-F5344CB8AC3E}">
        <p14:creationId xmlns:p14="http://schemas.microsoft.com/office/powerpoint/2010/main" val="32021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144016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Музыка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создает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настроение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Военная музыка помогает создать   разное настроение:  для 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боя – 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решительное.</a:t>
            </a:r>
            <a:b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Для парадного марша – праздничное, ритмичное, чтобы шагать дружно, строем.</a:t>
            </a:r>
            <a:b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Для 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отдыха – 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теплое,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душевное…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D:\D-Downloads\на привале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28800"/>
            <a:ext cx="7995312" cy="44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9361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Марш «Прощание славянки»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I:\ДЕТСКИЙ САД\РАЗВЛЕЧЕНИЯ\23 февраля\23 февраля\Иллюстрации\Прощание славян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1296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1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Военные музыканты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D:\D-Downloads\Духовой-военный-оркестр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56084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0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Дарите радость людям</a:t>
            </a:r>
            <a:endParaRPr lang="ru-RU" sz="40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31746" name="Picture 2" descr="D:\D-Downloads\Оркестр_празд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81237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5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-Downloads\три богатыр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4094"/>
            <a:ext cx="8424936" cy="633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38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Солдаты России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1344"/>
            <a:ext cx="7995176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Наша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армия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ильна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Охраняет мир она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D:\D-Downloads\Russian_Troop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20891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9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Командиру в бою важно передавать сигналы.</a:t>
            </a:r>
            <a:br>
              <a:rPr lang="ru-RU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Вот и придумали передавать сигналы с помощью   музыкальных инструментов: барабана и флейты или трубы.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92088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97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Военные музыканты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3672408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Военные музыканты появились очень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давно -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триста лет назад.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Барабанщик -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это солдат, который подает специальные сигналы с помощью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барабана. А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трубач -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трубы.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Звук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трубы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говорил,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когда войскам  стоять на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месте -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«готовность», «внимание»,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идти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вперед -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«Марш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», наступать - «Атака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».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Барабан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повторял сигналы трубы, играл отступление.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Часто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барабанная дробь 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 пронзительный звук флейты использовалась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чтобы  еще напугать противника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Барабанщиком стать было непросто. Надо было  научиться играть на барабане, выучить специальные сигналы.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20688"/>
            <a:ext cx="4188618" cy="55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Юные барабанщики России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D-Downloads\суворовцы барабанщ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34481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37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Военный трубач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D-Downloads\трубыL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96" y="1600200"/>
            <a:ext cx="734300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05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Музыканты-кавалеристы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2890664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Военным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музыкантом быть нелегко! </a:t>
            </a:r>
            <a:endPara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Надо 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всегда носить с собой свой инструмент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ухаживать за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ним: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натирать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трубы, чистить барабаны. </a:t>
            </a:r>
            <a:endPara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Надо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репетировать, учить новые песни, марши.  </a:t>
            </a:r>
            <a:endPara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Военный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оркестр должен красиво ходить строем. И даже уметь скакать на лошади! При этом, музыканты должны еще исполнять музыку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914" y="1916832"/>
            <a:ext cx="538856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357</Words>
  <Application>Microsoft Office PowerPoint</Application>
  <PresentationFormat>Экран (4:3)</PresentationFormat>
  <Paragraphs>28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Солдаты России</vt:lpstr>
      <vt:lpstr>Наша армия сильна  Охраняет мир она</vt:lpstr>
      <vt:lpstr>Командиру в бою важно передавать сигналы. Вот и придумали передавать сигналы с помощью   музыкальных инструментов: барабана и флейты или трубы. </vt:lpstr>
      <vt:lpstr>Военные музыканты</vt:lpstr>
      <vt:lpstr>Юные барабанщики России</vt:lpstr>
      <vt:lpstr>Военный трубач</vt:lpstr>
      <vt:lpstr>Музыканты-кавалеристы</vt:lpstr>
      <vt:lpstr>Часто в барабанщики и горнисты  брали  солдатских сирот:  детей, у которых родители погибли на войне.  Они были маленькие, но очень смелые.</vt:lpstr>
      <vt:lpstr>МАЛЕНЬКИЙ ТРУБАЧ</vt:lpstr>
      <vt:lpstr>Музыка создает настроение Военная музыка помогает создать   разное настроение:  для боя – решительное. Для парадного марша – праздничное, ритмичное, чтобы шагать дружно, строем. Для отдыха – теплое, душевное…</vt:lpstr>
      <vt:lpstr>Марш «Прощание славянки»</vt:lpstr>
      <vt:lpstr>Военные музыканты</vt:lpstr>
      <vt:lpstr>Дарите радость людям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Орлова Е.В.</dc:creator>
  <cp:lastModifiedBy>Орлова</cp:lastModifiedBy>
  <cp:revision>55</cp:revision>
  <dcterms:created xsi:type="dcterms:W3CDTF">2016-02-17T16:06:51Z</dcterms:created>
  <dcterms:modified xsi:type="dcterms:W3CDTF">2017-09-11T18:44:17Z</dcterms:modified>
</cp:coreProperties>
</file>