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8F69-96C7-46DF-9AA1-2E89D4D3558B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C331-472D-4E69-A1FE-EAAB9C569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8F69-96C7-46DF-9AA1-2E89D4D3558B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C331-472D-4E69-A1FE-EAAB9C569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8F69-96C7-46DF-9AA1-2E89D4D3558B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C331-472D-4E69-A1FE-EAAB9C569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8F69-96C7-46DF-9AA1-2E89D4D3558B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C331-472D-4E69-A1FE-EAAB9C569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8F69-96C7-46DF-9AA1-2E89D4D3558B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C331-472D-4E69-A1FE-EAAB9C569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8F69-96C7-46DF-9AA1-2E89D4D3558B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C331-472D-4E69-A1FE-EAAB9C569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8F69-96C7-46DF-9AA1-2E89D4D3558B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C331-472D-4E69-A1FE-EAAB9C569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8F69-96C7-46DF-9AA1-2E89D4D3558B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C331-472D-4E69-A1FE-EAAB9C569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8F69-96C7-46DF-9AA1-2E89D4D3558B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C331-472D-4E69-A1FE-EAAB9C569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8F69-96C7-46DF-9AA1-2E89D4D3558B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C331-472D-4E69-A1FE-EAAB9C569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8F69-96C7-46DF-9AA1-2E89D4D3558B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C331-472D-4E69-A1FE-EAAB9C569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18F69-96C7-46DF-9AA1-2E89D4D3558B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C331-472D-4E69-A1FE-EAAB9C5699D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Blad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353550" cy="7480300"/>
          </a:xfrm>
          <a:prstGeom prst="rect">
            <a:avLst/>
          </a:prstGeom>
          <a:noFill/>
        </p:spPr>
      </p:pic>
      <p:sp>
        <p:nvSpPr>
          <p:cNvPr id="1026" name="AutoShape 2" descr="Интерактивная игра «Заюшкин урожай» Шнайдер Наталья Владимировна МБДОУ дет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AutoShape 5" descr="https://ds03.infourok.ru/uploads/ex/094c/00039f43-db288b7e/1/hello_html_m2c7fa7c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https://ds03.infourok.ru/uploads/ex/094c/00039f43-db288b7e/1/hello_html_m2c7fa7c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81659" y="1484784"/>
            <a:ext cx="5286897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омоги бабушке</a:t>
            </a: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Собрать урожай»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5303" y="5301208"/>
            <a:ext cx="457650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Куликова Наталья </a:t>
            </a:r>
            <a:r>
              <a:rPr lang="ru-RU" sz="2800" b="1" cap="none" spc="0" dirty="0" err="1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Эриковна</a:t>
            </a:r>
            <a:endParaRPr lang="ru-RU" sz="2800" b="1" cap="none" spc="0" dirty="0" smtClean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800" b="1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МБДОУ №26</a:t>
            </a:r>
            <a:endParaRPr lang="ru-RU" sz="28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310583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Игра-презентация</a:t>
            </a:r>
          </a:p>
          <a:p>
            <a:pPr algn="ctr"/>
            <a:r>
              <a:rPr lang="ru-RU" sz="2800" b="1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Для детей 3-4 лет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s://st.weblancer.net/download/123501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9" name="Picture 3" descr="C:\Users\Blad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025964" cy="5256584"/>
          </a:xfrm>
          <a:prstGeom prst="rect">
            <a:avLst/>
          </a:prstGeom>
          <a:noFill/>
        </p:spPr>
      </p:pic>
      <p:pic>
        <p:nvPicPr>
          <p:cNvPr id="14341" name="Picture 5" descr="http://img-fotki.yandex.ru/get/9068/16969765.1b5/0_87ae9_142253ed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908720"/>
            <a:ext cx="1829508" cy="32403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79912" y="26064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«Назови овощи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343" name="Picture 7" descr="http://odnacaloria.ru/413-tm_large_default/pomid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81128"/>
            <a:ext cx="1944215" cy="1944216"/>
          </a:xfrm>
          <a:prstGeom prst="rect">
            <a:avLst/>
          </a:prstGeom>
          <a:noFill/>
        </p:spPr>
      </p:pic>
      <p:pic>
        <p:nvPicPr>
          <p:cNvPr id="14345" name="Picture 9" descr="http://akimg1.ask.fm/assets2/099/612/481/536/normal/cucumber_PNG48.png"/>
          <p:cNvPicPr>
            <a:picLocks noChangeAspect="1" noChangeArrowheads="1"/>
          </p:cNvPicPr>
          <p:nvPr/>
        </p:nvPicPr>
        <p:blipFill>
          <a:blip r:embed="rId5" cstate="print"/>
          <a:srcRect t="11364" b="11364"/>
          <a:stretch>
            <a:fillRect/>
          </a:stretch>
        </p:blipFill>
        <p:spPr bwMode="auto">
          <a:xfrm>
            <a:off x="1547664" y="4077072"/>
            <a:ext cx="3168352" cy="2448272"/>
          </a:xfrm>
          <a:prstGeom prst="rect">
            <a:avLst/>
          </a:prstGeom>
          <a:noFill/>
        </p:spPr>
      </p:pic>
      <p:sp>
        <p:nvSpPr>
          <p:cNvPr id="14351" name="AutoShape 15" descr="carro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3" name="AutoShape 17" descr="https://img-fotki.yandex.ru/get/60380/200418627.15c/0_16e7e1_7859b58a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54" name="Picture 18" descr="C:\Users\Blad\Desktop\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3438276"/>
            <a:ext cx="2370427" cy="3419724"/>
          </a:xfrm>
          <a:prstGeom prst="rect">
            <a:avLst/>
          </a:prstGeom>
          <a:noFill/>
        </p:spPr>
      </p:pic>
      <p:sp>
        <p:nvSpPr>
          <p:cNvPr id="14358" name="AutoShape 22" descr="https://img-fotki.yandex.ru/get/28032/200418627.15c/0_16e7d5_4b3c6c29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59" name="Picture 23" descr="C:\Users\Blad\Desktop\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4192637"/>
            <a:ext cx="2738489" cy="2665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9752" y="188640"/>
            <a:ext cx="5220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«Найди такой же овощ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364" name="AutoShape 4" descr="https://img-fotki.yandex.ru/get/195786/200418627.1ab/0_18dd92_fa0a815b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img-fotki.yandex.ru/get/195786/200418627.1ab/0_18dd92_fa0a815b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7" name="Picture 7" descr="C:\Users\Blad\Desktop\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052736"/>
            <a:ext cx="1628081" cy="1800664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369" name="AutoShape 9" descr="https://img-fotki.yandex.ru/get/149179/200418627.1ab/0_18dd6d_407ce78a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0" name="Picture 10" descr="C:\Users\Blad\Desktop\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3068960"/>
            <a:ext cx="1444625" cy="1524000"/>
          </a:xfrm>
          <a:prstGeom prst="rect">
            <a:avLst/>
          </a:prstGeom>
          <a:noFill/>
        </p:spPr>
      </p:pic>
      <p:sp>
        <p:nvSpPr>
          <p:cNvPr id="15372" name="AutoShape 12" descr="https://img-fotki.yandex.ru/get/194550/200418627.1ab/0_18dd7d_2e28dee2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3" name="Picture 13" descr="C:\Users\Blad\Desktop\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5085184"/>
            <a:ext cx="1376563" cy="1368152"/>
          </a:xfrm>
          <a:prstGeom prst="rect">
            <a:avLst/>
          </a:prstGeom>
          <a:noFill/>
        </p:spPr>
      </p:pic>
      <p:pic>
        <p:nvPicPr>
          <p:cNvPr id="15374" name="Picture 14" descr="C:\Users\Blad\Desktop\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3284984"/>
            <a:ext cx="1511687" cy="1114549"/>
          </a:xfrm>
          <a:prstGeom prst="rect">
            <a:avLst/>
          </a:prstGeom>
          <a:noFill/>
        </p:spPr>
      </p:pic>
      <p:pic>
        <p:nvPicPr>
          <p:cNvPr id="15375" name="Picture 15" descr="C:\Users\Blad\Desktop\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624" y="980728"/>
            <a:ext cx="1728192" cy="18000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376" name="Picture 16" descr="C:\Users\Blad\Desktop\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5013176"/>
            <a:ext cx="1152128" cy="1454916"/>
          </a:xfrm>
          <a:prstGeom prst="rect">
            <a:avLst/>
          </a:prstGeom>
          <a:noFill/>
        </p:spPr>
      </p:pic>
      <p:pic>
        <p:nvPicPr>
          <p:cNvPr id="15377" name="Picture 17" descr="C:\Users\Blad\Desktop\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3429000"/>
            <a:ext cx="1213189" cy="1442591"/>
          </a:xfrm>
          <a:prstGeom prst="rect">
            <a:avLst/>
          </a:prstGeom>
          <a:noFill/>
        </p:spPr>
      </p:pic>
      <p:pic>
        <p:nvPicPr>
          <p:cNvPr id="15378" name="Picture 18" descr="C:\Users\Blad\Desktop\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36296" y="4725144"/>
            <a:ext cx="1334579" cy="1699212"/>
          </a:xfrm>
          <a:prstGeom prst="rect">
            <a:avLst/>
          </a:prstGeom>
          <a:noFill/>
        </p:spPr>
      </p:pic>
      <p:pic>
        <p:nvPicPr>
          <p:cNvPr id="19" name="Picture 2" descr="редиска"/>
          <p:cNvPicPr>
            <a:picLocks noChangeAspect="1" noChangeArrowheads="1"/>
          </p:cNvPicPr>
          <p:nvPr/>
        </p:nvPicPr>
        <p:blipFill>
          <a:blip r:embed="rId12" cstate="print"/>
          <a:srcRect l="12096" t="27743" r="12305" b="7524"/>
          <a:stretch>
            <a:fillRect/>
          </a:stretch>
        </p:blipFill>
        <p:spPr bwMode="auto">
          <a:xfrm>
            <a:off x="6012160" y="980728"/>
            <a:ext cx="1728192" cy="1935575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380" name="Picture 20" descr="C:\Users\Blad\Desktop\1.png"/>
          <p:cNvPicPr>
            <a:picLocks noChangeAspect="1" noChangeArrowheads="1"/>
          </p:cNvPicPr>
          <p:nvPr/>
        </p:nvPicPr>
        <p:blipFill>
          <a:blip r:embed="rId13" cstate="print"/>
          <a:srcRect b="13118"/>
          <a:stretch>
            <a:fillRect/>
          </a:stretch>
        </p:blipFill>
        <p:spPr bwMode="auto">
          <a:xfrm>
            <a:off x="899592" y="4654785"/>
            <a:ext cx="2065041" cy="2203215"/>
          </a:xfrm>
          <a:prstGeom prst="rect">
            <a:avLst/>
          </a:prstGeom>
          <a:noFill/>
        </p:spPr>
      </p:pic>
      <p:pic>
        <p:nvPicPr>
          <p:cNvPr id="15381" name="Picture 21" descr="C:\Users\Blad\Desktop\1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62750" y="3212976"/>
            <a:ext cx="2381250" cy="1685925"/>
          </a:xfrm>
          <a:prstGeom prst="rect">
            <a:avLst/>
          </a:prstGeom>
          <a:noFill/>
        </p:spPr>
      </p:pic>
      <p:pic>
        <p:nvPicPr>
          <p:cNvPr id="15382" name="Picture 22" descr="C:\Users\Blad\Desktop\1.png"/>
          <p:cNvPicPr>
            <a:picLocks noChangeAspect="1" noChangeArrowheads="1"/>
          </p:cNvPicPr>
          <p:nvPr/>
        </p:nvPicPr>
        <p:blipFill>
          <a:blip r:embed="rId15" cstate="print"/>
          <a:srcRect l="28720" t="40772"/>
          <a:stretch>
            <a:fillRect/>
          </a:stretch>
        </p:blipFill>
        <p:spPr bwMode="auto">
          <a:xfrm>
            <a:off x="3563888" y="3212976"/>
            <a:ext cx="1608409" cy="1642963"/>
          </a:xfrm>
          <a:prstGeom prst="rect">
            <a:avLst/>
          </a:prstGeom>
          <a:noFill/>
        </p:spPr>
      </p:pic>
      <p:pic>
        <p:nvPicPr>
          <p:cNvPr id="15384" name="Picture 24" descr="http://smayli.ru/data/smiles/ludia-722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04248" y="836712"/>
            <a:ext cx="1136898" cy="2304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1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2" dur="1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1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7" dur="1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1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7" dur="1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1" dur="1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2" dur="1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6" dur="1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7" dur="1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1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5" dur="1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6" dur="1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7" dur="1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0" dur="1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1" dur="1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2" dur="1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1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5" dur="1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56" dur="1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7" dur="1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1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0000"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6516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«Собери овощи в корзинку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386" name="Picture 2" descr="http://printonic.ru/uploads/images/2016/05/11/img_573334ae408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836712"/>
            <a:ext cx="2044855" cy="4039518"/>
          </a:xfrm>
          <a:prstGeom prst="rect">
            <a:avLst/>
          </a:prstGeom>
          <a:noFill/>
        </p:spPr>
      </p:pic>
      <p:pic>
        <p:nvPicPr>
          <p:cNvPr id="4" name="Picture 7" descr="http://odnacaloria.ru/413-tm_large_default/pomid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085184"/>
            <a:ext cx="1440159" cy="1440160"/>
          </a:xfrm>
          <a:prstGeom prst="rect">
            <a:avLst/>
          </a:prstGeom>
          <a:noFill/>
        </p:spPr>
      </p:pic>
      <p:pic>
        <p:nvPicPr>
          <p:cNvPr id="5" name="Picture 9" descr="http://akimg1.ask.fm/assets2/099/612/481/536/normal/cucumber_PNG48.png"/>
          <p:cNvPicPr>
            <a:picLocks noChangeAspect="1" noChangeArrowheads="1"/>
          </p:cNvPicPr>
          <p:nvPr/>
        </p:nvPicPr>
        <p:blipFill>
          <a:blip r:embed="rId4" cstate="print"/>
          <a:srcRect t="11364" b="11364"/>
          <a:stretch>
            <a:fillRect/>
          </a:stretch>
        </p:blipFill>
        <p:spPr bwMode="auto">
          <a:xfrm>
            <a:off x="0" y="836712"/>
            <a:ext cx="1956923" cy="1512168"/>
          </a:xfrm>
          <a:prstGeom prst="rect">
            <a:avLst/>
          </a:prstGeom>
          <a:noFill/>
        </p:spPr>
      </p:pic>
      <p:pic>
        <p:nvPicPr>
          <p:cNvPr id="6" name="Picture 18" descr="C:\Users\Blad\Desktop\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23060"/>
            <a:ext cx="1341229" cy="1934940"/>
          </a:xfrm>
          <a:prstGeom prst="rect">
            <a:avLst/>
          </a:prstGeom>
          <a:noFill/>
        </p:spPr>
      </p:pic>
      <p:pic>
        <p:nvPicPr>
          <p:cNvPr id="7" name="Picture 23" descr="C:\Users\Blad\Desktop\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460" y="404664"/>
            <a:ext cx="2071540" cy="2016224"/>
          </a:xfrm>
          <a:prstGeom prst="rect">
            <a:avLst/>
          </a:prstGeom>
          <a:noFill/>
        </p:spPr>
      </p:pic>
      <p:pic>
        <p:nvPicPr>
          <p:cNvPr id="8" name="Picture 10" descr="C:\Users\Blad\Desktop\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5085184"/>
            <a:ext cx="1300609" cy="1372071"/>
          </a:xfrm>
          <a:prstGeom prst="rect">
            <a:avLst/>
          </a:prstGeom>
          <a:noFill/>
        </p:spPr>
      </p:pic>
      <p:pic>
        <p:nvPicPr>
          <p:cNvPr id="16387" name="Picture 3" descr="C:\Users\Blad\Desktop\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4869160"/>
            <a:ext cx="1022811" cy="1703380"/>
          </a:xfrm>
          <a:prstGeom prst="rect">
            <a:avLst/>
          </a:prstGeom>
          <a:noFill/>
        </p:spPr>
      </p:pic>
      <p:pic>
        <p:nvPicPr>
          <p:cNvPr id="16388" name="Picture 4" descr="C:\Users\Blad\Desktop\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2492896"/>
            <a:ext cx="1125100" cy="2163509"/>
          </a:xfrm>
          <a:prstGeom prst="rect">
            <a:avLst/>
          </a:prstGeom>
          <a:noFill/>
        </p:spPr>
      </p:pic>
      <p:pic>
        <p:nvPicPr>
          <p:cNvPr id="16389" name="Picture 5" descr="C:\Users\Blad\Desktop\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2120" y="5517232"/>
            <a:ext cx="1355304" cy="753888"/>
          </a:xfrm>
          <a:prstGeom prst="rect">
            <a:avLst/>
          </a:prstGeom>
          <a:noFill/>
        </p:spPr>
      </p:pic>
      <p:pic>
        <p:nvPicPr>
          <p:cNvPr id="16390" name="Picture 6" descr="C:\Users\Blad\Desktop\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52320" y="2492896"/>
            <a:ext cx="1088447" cy="2360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9 0.11504 C -0.01649 0.19537 0.0316 0.25694 0.09219 0.25694 C 0.15417 0.25694 0.2033 0.19537 0.2033 0.11504 C 0.2033 0.03495 0.25226 -0.02616 0.31389 -0.02616 C 0.37431 -0.02616 0.42448 0.03495 0.42448 0.11504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L 0.48611 -0.3675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-0.33073 -0.4067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-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3 0.15694 C 0.01493 0.03819 -0.01927 -0.05255 -0.05972 -0.05255 C -0.10208 -0.05255 -0.13524 0.03819 -0.13524 0.15694 C -0.13524 0.27569 -0.16857 0.36759 -0.21059 0.36759 C -0.25156 0.36759 -0.2842 0.27569 -0.2842 0.15694 " pathEditMode="relative" rAng="0" ptsTypes="fffff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cholka11.ru/wp-content/uploads/2012/03/d7a9f4cc90-%D0%9C%D0%BE%D1%80%D0%BA%D0%BE%D0%B2%D0%BD%D0%B0%D1%8F-%D0%BA%D0%BE%D1%81%D0%BC%D0%B5%D1%82%D0%B8%D0%BA%D0%B0.jpg"/>
          <p:cNvPicPr/>
          <p:nvPr/>
        </p:nvPicPr>
        <p:blipFill>
          <a:blip r:embed="rId2" cstate="print"/>
          <a:srcRect l="5263" t="4432" r="4986"/>
          <a:stretch>
            <a:fillRect/>
          </a:stretch>
        </p:blipFill>
        <p:spPr bwMode="auto">
          <a:xfrm>
            <a:off x="6660232" y="980728"/>
            <a:ext cx="22479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411760" y="332656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«Что получится?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7410" name="Picture 2" descr="C:\Users\Blad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052736"/>
            <a:ext cx="3446512" cy="2201190"/>
          </a:xfrm>
          <a:prstGeom prst="rect">
            <a:avLst/>
          </a:prstGeom>
          <a:noFill/>
        </p:spPr>
      </p:pic>
      <p:pic>
        <p:nvPicPr>
          <p:cNvPr id="17411" name="Picture 3" descr="C:\Users\Blad\Desktop\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24744"/>
            <a:ext cx="2556144" cy="1872208"/>
          </a:xfrm>
          <a:prstGeom prst="rect">
            <a:avLst/>
          </a:prstGeom>
          <a:noFill/>
        </p:spPr>
      </p:pic>
      <p:pic>
        <p:nvPicPr>
          <p:cNvPr id="17413" name="Picture 5" descr="http://www.spyderonlines.com/images/soup_beef_meat_sour_cream_parsley_plate_white_spoon_776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4365104"/>
            <a:ext cx="2799878" cy="2232248"/>
          </a:xfrm>
          <a:prstGeom prst="rect">
            <a:avLst/>
          </a:prstGeom>
          <a:noFill/>
        </p:spPr>
      </p:pic>
      <p:pic>
        <p:nvPicPr>
          <p:cNvPr id="17415" name="Picture 7" descr="http://borodiny.ru/sites/default/files/styles/large/public/4_1.jpg?itok=B7hbD4F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581128"/>
            <a:ext cx="2210912" cy="1790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37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Vlad</dc:creator>
  <cp:lastModifiedBy>Vlad</cp:lastModifiedBy>
  <cp:revision>19</cp:revision>
  <dcterms:created xsi:type="dcterms:W3CDTF">2017-09-10T06:02:47Z</dcterms:created>
  <dcterms:modified xsi:type="dcterms:W3CDTF">2017-09-10T09:09:55Z</dcterms:modified>
</cp:coreProperties>
</file>