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61" r:id="rId11"/>
    <p:sldId id="262" r:id="rId12"/>
    <p:sldId id="263" r:id="rId13"/>
    <p:sldId id="264" r:id="rId14"/>
    <p:sldId id="271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/OERsE9ABhxOm8Zb3x7ow==" hashData="XY+YOaL0y/pNVwT5xbaqxt+EZJ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270A197-BA2D-42D5-8025-9D80FBB443DA}" type="datetimeFigureOut">
              <a:rPr lang="ru-RU"/>
              <a:pPr>
                <a:defRPr/>
              </a:pPr>
              <a:t>22.07.2017</a:t>
            </a:fld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3993EBA-84CB-40AA-9665-288811590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984FA62C-F291-4C3B-87A7-C612229F51A1}" type="slidenum">
              <a:rPr lang="ru-RU" sz="1200">
                <a:latin typeface="Times New Roman" pitchFamily="18" charset="0"/>
              </a:rPr>
              <a:pPr algn="r" eaLnBrk="0" hangingPunct="0"/>
              <a:t>10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EADA0E45-011D-4AEC-A232-F6EAF5B08388}" type="slidenum">
              <a:rPr lang="ru-RU" sz="1200">
                <a:latin typeface="Times New Roman" pitchFamily="18" charset="0"/>
              </a:rPr>
              <a:pPr algn="r" eaLnBrk="0" hangingPunct="0"/>
              <a:t>11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D7817E8F-D9DC-496B-9920-08F35824AC5F}" type="slidenum">
              <a:rPr lang="ru-RU" sz="1200">
                <a:latin typeface="Times New Roman" pitchFamily="18" charset="0"/>
              </a:rPr>
              <a:pPr algn="r" eaLnBrk="0" hangingPunct="0"/>
              <a:t>12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EA471046-F8B2-4FB2-AD85-27116BAC5E5F}" type="slidenum">
              <a:rPr lang="ru-RU" sz="1200">
                <a:latin typeface="Times New Roman" pitchFamily="18" charset="0"/>
              </a:rPr>
              <a:pPr algn="r" eaLnBrk="0" hangingPunct="0"/>
              <a:t>13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uario\Mis documentos\132\Diapositiva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 Imagen" descr="2784104897_054121d4d5_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20938"/>
            <a:ext cx="39814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" descr="未标题-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31800" y="1484313"/>
            <a:ext cx="54006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4379-6DE6-4990-B26A-284FA999D549}" type="datetime1">
              <a:rPr lang="ru-RU" smtClean="0"/>
              <a:pPr>
                <a:defRPr/>
              </a:pPr>
              <a:t>22.07.2017</a:t>
            </a:fld>
            <a:endParaRPr lang="ru-RU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9F7F-9D4F-4F9F-9038-611918003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FB02-DFF6-44AE-8D9C-E869E6B0C3D7}" type="datetime1">
              <a:rPr lang="ru-RU" smtClean="0"/>
              <a:pPr>
                <a:defRPr/>
              </a:pPr>
              <a:t>22.07.2017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29C0-33D7-4258-BB61-9EE16F915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8C11-B6EA-44FA-8A7E-70EB4DFAA143}" type="datetime1">
              <a:rPr lang="ru-RU" smtClean="0"/>
              <a:pPr>
                <a:defRPr/>
              </a:pPr>
              <a:t>22.07.2017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DC68-3DC1-416B-806F-46C908BDB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55160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C3D69-C201-4B4B-BAA8-5E206B7FB732}" type="datetime1">
              <a:rPr lang="ru-RU" smtClean="0"/>
              <a:pPr>
                <a:defRPr/>
              </a:pPr>
              <a:t>22.07.2017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C59A-0F58-4976-B3C4-984B4AF1C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C0BF-135F-4ED4-BEC7-3FB5527C6293}" type="datetime1">
              <a:rPr lang="ru-RU" smtClean="0"/>
              <a:pPr>
                <a:defRPr/>
              </a:pPr>
              <a:t>22.07.2017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52BE-D2AB-415B-8691-E66B6FCDD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1106C-E351-4BC6-AB3A-F1B51A5DADDB}" type="datetime1">
              <a:rPr lang="ru-RU" smtClean="0"/>
              <a:pPr>
                <a:defRPr/>
              </a:pPr>
              <a:t>22.07.2017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C898-AB76-452A-A58E-452CADD2A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A54C-CC6B-4EF9-9A22-B85513DD13D5}" type="datetime1">
              <a:rPr lang="ru-RU" smtClean="0"/>
              <a:pPr>
                <a:defRPr/>
              </a:pPr>
              <a:t>22.07.2017</a:t>
            </a:fld>
            <a:endParaRPr lang="ru-RU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6803-A3D1-44F1-8A0A-1256585E6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3C3E-4896-4A17-B0E4-ADF61520AE07}" type="datetime1">
              <a:rPr lang="ru-RU" smtClean="0"/>
              <a:pPr>
                <a:defRPr/>
              </a:pPr>
              <a:t>22.07.2017</a:t>
            </a:fld>
            <a:endParaRPr lang="ru-RU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F608A-17A3-4EF1-A227-F7D9C3611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15BF-C198-49AE-82DA-3F9197DAD221}" type="datetime1">
              <a:rPr lang="ru-RU" smtClean="0"/>
              <a:pPr>
                <a:defRPr/>
              </a:pPr>
              <a:t>22.07.2017</a:t>
            </a:fld>
            <a:endParaRPr lang="ru-RU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EACC0-A075-4F62-924D-8026D07D4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DA14-17A7-4951-9FE7-779A97B4223E}" type="datetime1">
              <a:rPr lang="ru-RU" smtClean="0"/>
              <a:pPr>
                <a:defRPr/>
              </a:pPr>
              <a:t>22.07.2017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C5A6-73F4-4E16-AD95-3CAC62BE3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BACD-0BB1-41E5-A9AB-E38BC89F44B4}" type="datetime1">
              <a:rPr lang="ru-RU" smtClean="0"/>
              <a:pPr>
                <a:defRPr/>
              </a:pPr>
              <a:t>22.07.2017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D3F4-940E-430A-9B55-1072B2139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132\Diapositiva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5E3383-71D8-4C5B-BB9B-E752795ADDBC}" type="datetime1">
              <a:rPr lang="ru-RU" smtClean="0"/>
              <a:pPr>
                <a:defRPr/>
              </a:pPr>
              <a:t>22.07.2017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7C6192-7BCC-49B2-8C63-4FFE3F285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v3toys.ru/images/A35-01378.jpg" TargetMode="External"/><Relationship Id="rId7" Type="http://schemas.openxmlformats.org/officeDocument/2006/relationships/hyperlink" Target="http://web-stock.info/mkportal/modules/downloads/image/b_166519911.jpg" TargetMode="Externa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hyperlink" Target="http://mesto.net.ua/uploads/posts/2008-12/1229654840_827452.jpg" TargetMode="External"/><Relationship Id="rId5" Type="http://schemas.openxmlformats.org/officeDocument/2006/relationships/hyperlink" Target="http://www.ozon.ru/multimedia/books_covers/1000007696.jpg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books.e-goods.ru/img/46991_d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www.char.ru/books/_54000063042.jpg" TargetMode="External"/><Relationship Id="rId3" Type="http://schemas.openxmlformats.org/officeDocument/2006/relationships/hyperlink" Target="http://www.goodreads.ru/images/images_full/1602961.jpg" TargetMode="External"/><Relationship Id="rId7" Type="http://schemas.openxmlformats.org/officeDocument/2006/relationships/hyperlink" Target="http://www.ozon.ru/multimedia/books_covers/1000230332.jpg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hyperlink" Target="http://www.ozon.ru/multimedia/books_covers/dv59_25_11_01.jpg" TargetMode="External"/><Relationship Id="rId5" Type="http://schemas.openxmlformats.org/officeDocument/2006/relationships/hyperlink" Target="http://www.biblion.ru/i/i/043/430025.jpg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www.world-art.ru/img/people/70000/62488.jpg" TargetMode="External"/><Relationship Id="rId1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png"/><Relationship Id="rId3" Type="http://schemas.openxmlformats.org/officeDocument/2006/relationships/image" Target="../media/image28.jpeg"/><Relationship Id="rId7" Type="http://schemas.openxmlformats.org/officeDocument/2006/relationships/hyperlink" Target="http://www.ruslania.com/pictures/big/4607066071652.jpg" TargetMode="Externa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hyperlink" Target="http://dreamworlds.ru/uploads/posts/2008-06/thumbs/1214053819_20944311_1206127372_dd99e7a7df509c0f617e.jpg" TargetMode="External"/><Relationship Id="rId5" Type="http://schemas.openxmlformats.org/officeDocument/2006/relationships/hyperlink" Target="http://www.vasha-kniga.com/images/products/89888.jpg" TargetMode="External"/><Relationship Id="rId15" Type="http://schemas.openxmlformats.org/officeDocument/2006/relationships/image" Target="../media/image35.jpeg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hyperlink" Target="http://www.mdou.ru/books/images_large/4601250345970.jpg" TargetMode="External"/><Relationship Id="rId14" Type="http://schemas.openxmlformats.org/officeDocument/2006/relationships/hyperlink" Target="http://www.sinal-tour.ru/_files_/t_images/big_284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secondrussia.ru.postman.ru/files/u13/Carl_von_Linne.jpg" TargetMode="External"/><Relationship Id="rId7" Type="http://schemas.openxmlformats.org/officeDocument/2006/relationships/hyperlink" Target="http://www.afizika.ru/pic_interes_stati/kak_izobreli_termometr/007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www.astro.uu.se/history/images/celsius_face.jpg" TargetMode="External"/><Relationship Id="rId10" Type="http://schemas.openxmlformats.org/officeDocument/2006/relationships/image" Target="../media/image39.jpeg"/><Relationship Id="rId4" Type="http://schemas.openxmlformats.org/officeDocument/2006/relationships/image" Target="../media/image36.jpeg"/><Relationship Id="rId9" Type="http://schemas.openxmlformats.org/officeDocument/2006/relationships/hyperlink" Target="http://www.umoloda.kiev.ua/img/content/i13/13937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reenapple.ru/upload/Legoland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lanetolog.ru/maps/country/krugosvet/sweden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ltkompas.ru/images/pages/europe/denmark/map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lanetolog.ru/maps/country/big/km/Icelan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63" y="2214563"/>
            <a:ext cx="69294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Норвегия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63" y="3071813"/>
            <a:ext cx="54292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Финляндия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625" y="1357313"/>
            <a:ext cx="75723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Европа</a:t>
            </a:r>
            <a:endParaRPr lang="ru-RU" sz="60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0" y="4857750"/>
            <a:ext cx="7429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север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500" y="3929063"/>
            <a:ext cx="3857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Швеция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25 0.00115 L 0.40625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36 -0.00301 L 0.39236 -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Картинка 6 из 167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60350"/>
            <a:ext cx="31416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Картинка 31 из 146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26548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Картинка 14 из 30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2750" y="0"/>
            <a:ext cx="23812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2" descr="Картинка 15 из 30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1863" y="3357563"/>
            <a:ext cx="22653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4" descr="Картинка 41 из 305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8038" y="3048000"/>
            <a:ext cx="2466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160296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36147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Картинка 4 из 20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0525" y="188913"/>
            <a:ext cx="21129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1" descr="Картинка 4 из 20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3500438"/>
            <a:ext cx="21161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3" descr="Картинка 6 из 20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6100" y="260350"/>
            <a:ext cx="2000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3851275" y="3284538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Times New Roman" pitchFamily="16" charset="0"/>
              </a:rPr>
              <a:t>Сельма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6" charset="0"/>
              </a:rPr>
              <a:t> Лагерлеф</a:t>
            </a:r>
          </a:p>
        </p:txBody>
      </p:sp>
      <p:pic>
        <p:nvPicPr>
          <p:cNvPr id="13319" name="Picture 16" descr="Картинка 10 из 205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4663" y="4048125"/>
            <a:ext cx="1905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8" descr="Картинка 25 из 205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650" y="4868863"/>
            <a:ext cx="2857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nders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23939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Lebe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60350"/>
            <a:ext cx="25765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Картинка 20 из 734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716338"/>
            <a:ext cx="221456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Картинка 20 из 734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3068638"/>
            <a:ext cx="222408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Картинка 28 из 734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188913"/>
            <a:ext cx="21780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6" descr="Картинка 44 из 734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875" y="3716338"/>
            <a:ext cx="23495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7" descr="duy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9963" y="549275"/>
            <a:ext cx="18240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8" descr="Картинка 16 из 734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 l="8717" r="15642"/>
          <a:stretch>
            <a:fillRect/>
          </a:stretch>
        </p:blipFill>
        <p:spPr bwMode="auto">
          <a:xfrm>
            <a:off x="7270750" y="3048000"/>
            <a:ext cx="1873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Картинка 2 из 28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33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0" y="3860800"/>
            <a:ext cx="2916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6" charset="0"/>
              </a:rPr>
              <a:t>Карл Линней произвел классификацию растений и животных</a:t>
            </a:r>
          </a:p>
        </p:txBody>
      </p:sp>
      <p:pic>
        <p:nvPicPr>
          <p:cNvPr id="15364" name="Picture 8" descr="Картинка 1 из 2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188913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Картинка 5 из 2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6025" y="1341438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2" descr="Картинка 39 из 707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6238" y="3933825"/>
            <a:ext cx="2089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5219700" y="5445125"/>
            <a:ext cx="27368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6" charset="0"/>
              </a:rPr>
              <a:t>Альфред Нобель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6" charset="0"/>
              </a:rPr>
              <a:t>Изобрел динамит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6300788" y="0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6" charset="0"/>
              </a:rPr>
              <a:t>Андерс Цельсий изобрел температурную шкалу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7354887" cy="5762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Picture 5" descr="Картинка 11 из 3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11363" y="1668463"/>
            <a:ext cx="5851525" cy="4389437"/>
          </a:xfrm>
          <a:ln w="38100">
            <a:solidFill>
              <a:schemeClr val="accent2"/>
            </a:solidFill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00250" y="692150"/>
            <a:ext cx="6929438" cy="22367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 севере Европы </a:t>
            </a:r>
            <a:endParaRPr lang="es-ES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563"/>
            <a:ext cx="92170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685800"/>
            <a:ext cx="7620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7354887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Швеция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1" name="Picture 6" descr="Картинка 7 из 19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520" t="8273" r="9247" b="4541"/>
          <a:stretch>
            <a:fillRect/>
          </a:stretch>
        </p:blipFill>
        <p:spPr>
          <a:xfrm>
            <a:off x="1857375" y="1214438"/>
            <a:ext cx="4357688" cy="5429250"/>
          </a:xfrm>
          <a:ln w="38100">
            <a:solidFill>
              <a:schemeClr val="accent2"/>
            </a:solidFill>
          </a:ln>
        </p:spPr>
      </p:pic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6143625" y="1143000"/>
            <a:ext cx="2817813" cy="1927225"/>
            <a:chOff x="384" y="576"/>
            <a:chExt cx="1775" cy="1214"/>
          </a:xfrm>
        </p:grpSpPr>
        <p:pic>
          <p:nvPicPr>
            <p:cNvPr id="717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560" t="17235" b="13492"/>
            <a:stretch>
              <a:fillRect/>
            </a:stretch>
          </p:blipFill>
          <p:spPr bwMode="auto">
            <a:xfrm>
              <a:off x="384" y="576"/>
              <a:ext cx="1776" cy="1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174" name="Text Box 5"/>
            <p:cNvSpPr txBox="1">
              <a:spLocks noChangeArrowheads="1"/>
            </p:cNvSpPr>
            <p:nvPr/>
          </p:nvSpPr>
          <p:spPr bwMode="auto">
            <a:xfrm>
              <a:off x="384" y="576"/>
              <a:ext cx="1776" cy="1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7354887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Финляндия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5" name="Picture 7" descr="finland_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88" t="7581" r="17668" b="10933"/>
          <a:stretch>
            <a:fillRect/>
          </a:stretch>
        </p:blipFill>
        <p:spPr>
          <a:xfrm>
            <a:off x="1928813" y="1071563"/>
            <a:ext cx="4357687" cy="5786437"/>
          </a:xfrm>
          <a:noFill/>
          <a:ln w="38100">
            <a:solidFill>
              <a:schemeClr val="accent2"/>
            </a:solidFill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 t="10535" b="10535"/>
          <a:stretch>
            <a:fillRect/>
          </a:stretch>
        </p:blipFill>
        <p:spPr bwMode="auto">
          <a:xfrm>
            <a:off x="6072188" y="1071563"/>
            <a:ext cx="2601912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7354887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Дания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9" name="Picture 5" descr="Картинка 6 из 22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751" r="29070" b="3625"/>
          <a:stretch>
            <a:fillRect/>
          </a:stretch>
        </p:blipFill>
        <p:spPr>
          <a:xfrm>
            <a:off x="1500188" y="1643063"/>
            <a:ext cx="4398962" cy="4768850"/>
          </a:xfrm>
          <a:ln w="38100"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t="9421" b="5878"/>
          <a:stretch>
            <a:fillRect/>
          </a:stretch>
        </p:blipFill>
        <p:spPr bwMode="auto">
          <a:xfrm>
            <a:off x="6143625" y="1214438"/>
            <a:ext cx="2643188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7354887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Норвегия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087"/>
          <a:stretch>
            <a:fillRect/>
          </a:stretch>
        </p:blipFill>
        <p:spPr>
          <a:xfrm>
            <a:off x="1071563" y="1571625"/>
            <a:ext cx="6000750" cy="5143500"/>
          </a:xfrm>
          <a:noFill/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 t="16286" b="16286"/>
          <a:stretch>
            <a:fillRect/>
          </a:stretch>
        </p:blipFill>
        <p:spPr bwMode="auto">
          <a:xfrm>
            <a:off x="6629400" y="428625"/>
            <a:ext cx="2514600" cy="188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7354887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Исландия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7" name="Picture 9" descr="Картинка 15 из 1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8125"/>
          <a:stretch>
            <a:fillRect/>
          </a:stretch>
        </p:blipFill>
        <p:spPr bwMode="auto">
          <a:xfrm>
            <a:off x="928688" y="1714500"/>
            <a:ext cx="6143625" cy="46656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 t="12907" b="9676"/>
          <a:stretch>
            <a:fillRect/>
          </a:stretch>
        </p:blipFill>
        <p:spPr bwMode="auto">
          <a:xfrm>
            <a:off x="6500813" y="928688"/>
            <a:ext cx="2362200" cy="203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Белецкая С.В.                                                                          МБОУ г.Мурманска СОШ№49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102483575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147</Words>
  <Application>Microsoft Office PowerPoint</Application>
  <PresentationFormat>Экран (4:3)</PresentationFormat>
  <Paragraphs>34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TS102483575(1)</vt:lpstr>
      <vt:lpstr>Слайд 1</vt:lpstr>
      <vt:lpstr>На севере Европы </vt:lpstr>
      <vt:lpstr>Слайд 3</vt:lpstr>
      <vt:lpstr>Слайд 4</vt:lpstr>
      <vt:lpstr>Швеция</vt:lpstr>
      <vt:lpstr>Финляндия</vt:lpstr>
      <vt:lpstr>Дания</vt:lpstr>
      <vt:lpstr>Норвегия</vt:lpstr>
      <vt:lpstr>Исландия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hp</cp:lastModifiedBy>
  <cp:revision>4</cp:revision>
  <dcterms:modified xsi:type="dcterms:W3CDTF">2017-07-22T14:42:39Z</dcterms:modified>
</cp:coreProperties>
</file>