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281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83" r:id="rId11"/>
    <p:sldId id="272" r:id="rId12"/>
    <p:sldId id="259" r:id="rId13"/>
    <p:sldId id="258" r:id="rId14"/>
    <p:sldId id="280" r:id="rId15"/>
    <p:sldId id="279" r:id="rId16"/>
    <p:sldId id="260" r:id="rId17"/>
    <p:sldId id="273" r:id="rId18"/>
    <p:sldId id="284" r:id="rId19"/>
    <p:sldId id="275" r:id="rId20"/>
    <p:sldId id="276" r:id="rId21"/>
    <p:sldId id="277" r:id="rId22"/>
    <p:sldId id="261" r:id="rId23"/>
    <p:sldId id="285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646D8F-AB78-45C3-B7CD-B75208CD91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CBE852-F4C6-46FD-BC38-E04F583AA1B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3691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Travel in time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9251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29" y="2835252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  ………………......   theatres in London .</a:t>
            </a:r>
          </a:p>
          <a:p>
            <a:r>
              <a:rPr lang="en-US" sz="3600" dirty="0" smtClean="0"/>
              <a:t>2  ……………..........  a cooker  in the kitchen.</a:t>
            </a:r>
          </a:p>
          <a:p>
            <a:r>
              <a:rPr lang="en-US" sz="3600" dirty="0" smtClean="0"/>
              <a:t>3  ……………………..  any  TVs in the houses.</a:t>
            </a:r>
          </a:p>
          <a:p>
            <a:r>
              <a:rPr lang="en-US" sz="3600" dirty="0" smtClean="0"/>
              <a:t>4  ……………………..  phones in some houses.</a:t>
            </a:r>
          </a:p>
          <a:p>
            <a:r>
              <a:rPr lang="en-US" sz="3600" dirty="0" smtClean="0"/>
              <a:t>5  ……………………..  an airport.</a:t>
            </a:r>
          </a:p>
          <a:p>
            <a:r>
              <a:rPr lang="en-US" sz="3600" dirty="0" smtClean="0"/>
              <a:t>6  ……………………. a lot of cars in the streets.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6672" y="4419689"/>
            <a:ext cx="237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were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252" y="3301566"/>
            <a:ext cx="21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was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680" y="3879912"/>
            <a:ext cx="300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weren't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680" y="2723220"/>
            <a:ext cx="237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were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80" y="4942909"/>
            <a:ext cx="2680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wasn’t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80" y="5503207"/>
            <a:ext cx="287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There weren’t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170" y="309124"/>
            <a:ext cx="7045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Complete  the sentences  with  </a:t>
            </a:r>
          </a:p>
          <a:p>
            <a:r>
              <a:rPr lang="en-US" sz="3600" dirty="0" smtClean="0"/>
              <a:t>           </a:t>
            </a:r>
            <a:r>
              <a:rPr lang="en-US" sz="3600" dirty="0" smtClean="0">
                <a:solidFill>
                  <a:srgbClr val="C00000"/>
                </a:solidFill>
              </a:rPr>
              <a:t>There was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C00000"/>
                </a:solidFill>
              </a:rPr>
              <a:t>There wasn’t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</a:t>
            </a:r>
            <a:r>
              <a:rPr lang="en-US" sz="3600" dirty="0" smtClean="0">
                <a:solidFill>
                  <a:srgbClr val="C00000"/>
                </a:solidFill>
              </a:rPr>
              <a:t>There were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C00000"/>
                </a:solidFill>
              </a:rPr>
              <a:t>There weren’t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0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39093"/>
            <a:ext cx="4896544" cy="47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3773" y="240928"/>
            <a:ext cx="8261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Find some mistakes in the picture and complete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 the sentences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4406" y="2400575"/>
            <a:ext cx="2950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hundred years ago </a:t>
            </a:r>
          </a:p>
          <a:p>
            <a:r>
              <a:rPr lang="en-US" sz="2400" dirty="0" smtClean="0"/>
              <a:t>they had…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44406" y="4437112"/>
            <a:ext cx="3121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hundred years ago</a:t>
            </a:r>
          </a:p>
          <a:p>
            <a:r>
              <a:rPr lang="en-US" sz="2400" dirty="0" smtClean="0"/>
              <a:t> they didn’t have any ...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3367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59820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94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зер\Мои документы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616624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4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184576" cy="603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96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256584" cy="612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217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57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61028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67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764703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Tower of London</a:t>
            </a:r>
          </a:p>
          <a:p>
            <a:r>
              <a:rPr lang="en-US" sz="3600" dirty="0" smtClean="0"/>
              <a:t>Thames river cruise</a:t>
            </a:r>
          </a:p>
          <a:p>
            <a:r>
              <a:rPr lang="en-US" sz="3600" dirty="0" smtClean="0"/>
              <a:t>London bridge</a:t>
            </a:r>
          </a:p>
          <a:p>
            <a:r>
              <a:rPr lang="en-US" sz="3600" dirty="0" smtClean="0"/>
              <a:t>Double decker bus</a:t>
            </a:r>
          </a:p>
          <a:p>
            <a:r>
              <a:rPr lang="en-US" sz="3600" dirty="0" smtClean="0"/>
              <a:t>Covent garden</a:t>
            </a:r>
          </a:p>
          <a:p>
            <a:r>
              <a:rPr lang="en-US" sz="3600" dirty="0" smtClean="0"/>
              <a:t>Trafalgar square</a:t>
            </a:r>
          </a:p>
          <a:p>
            <a:r>
              <a:rPr lang="en-US" sz="3600" dirty="0"/>
              <a:t>St. Paul’s Cathedral</a:t>
            </a:r>
          </a:p>
          <a:p>
            <a:r>
              <a:rPr lang="en-US" sz="3600" dirty="0" smtClean="0"/>
              <a:t>London eye</a:t>
            </a:r>
          </a:p>
          <a:p>
            <a:r>
              <a:rPr lang="en-US" sz="3600" dirty="0" smtClean="0"/>
              <a:t>Houses of </a:t>
            </a:r>
            <a:r>
              <a:rPr lang="en-US" sz="3600" dirty="0"/>
              <a:t>P</a:t>
            </a:r>
            <a:r>
              <a:rPr lang="en-US" sz="3600" dirty="0" smtClean="0"/>
              <a:t>arliament</a:t>
            </a:r>
          </a:p>
          <a:p>
            <a:r>
              <a:rPr lang="en-US" sz="3600" dirty="0" smtClean="0"/>
              <a:t>Buckingham Palace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18372"/>
            <a:ext cx="634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Top 10 attractions of London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2501" y="4543960"/>
            <a:ext cx="4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980" y="564529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22" y="5073947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9243" y="1787507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4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720" y="692696"/>
            <a:ext cx="38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5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310" y="2965615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6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325" y="1218562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7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2501" y="242262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8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354" y="3465874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9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7822" y="4005064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10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1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787" y="707603"/>
            <a:ext cx="51845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r>
              <a:rPr lang="en-US" sz="3600" dirty="0" smtClean="0"/>
              <a:t>  London Eye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2</a:t>
            </a:r>
            <a:r>
              <a:rPr lang="en-US" sz="3600" dirty="0" smtClean="0"/>
              <a:t>  Buckingham Palace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3</a:t>
            </a:r>
            <a:r>
              <a:rPr lang="en-US" sz="3600" dirty="0" smtClean="0"/>
              <a:t>  Houses of Parliament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n-US" sz="3600" dirty="0" smtClean="0"/>
              <a:t>  London bridge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5</a:t>
            </a:r>
            <a:r>
              <a:rPr lang="en-US" sz="3600" dirty="0" smtClean="0"/>
              <a:t>  Tower of London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6</a:t>
            </a:r>
            <a:r>
              <a:rPr lang="en-US" sz="3600" dirty="0" smtClean="0"/>
              <a:t>  Coven garden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7</a:t>
            </a:r>
            <a:r>
              <a:rPr lang="en-US" sz="3600" dirty="0" smtClean="0"/>
              <a:t>  Thames river cruise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8</a:t>
            </a:r>
            <a:r>
              <a:rPr lang="en-US" sz="3600" dirty="0" smtClean="0"/>
              <a:t>  Double decker bus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9</a:t>
            </a:r>
            <a:r>
              <a:rPr lang="en-US" sz="3600" dirty="0" smtClean="0"/>
              <a:t>  Trafalgar square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10 </a:t>
            </a:r>
            <a:r>
              <a:rPr lang="en-US" sz="3600" dirty="0" smtClean="0"/>
              <a:t> St. Paul’s Cathedral</a:t>
            </a:r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18372"/>
            <a:ext cx="634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Top 10 attractions of London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8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313542"/>
            <a:ext cx="5652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London Eye</a:t>
            </a:r>
          </a:p>
          <a:p>
            <a:r>
              <a:rPr lang="en-US" sz="2400" dirty="0" smtClean="0"/>
              <a:t>The London Eye is 135 meters high and it is very safe so you aren’t </a:t>
            </a:r>
            <a:r>
              <a:rPr lang="en-US" sz="2400" b="1" dirty="0" smtClean="0"/>
              <a:t>thirsty/               .</a:t>
            </a:r>
          </a:p>
          <a:p>
            <a:r>
              <a:rPr lang="en-US" sz="2400" dirty="0" smtClean="0"/>
              <a:t>In the day you can see </a:t>
            </a:r>
            <a:r>
              <a:rPr lang="en-US" sz="2400" b="1" dirty="0" smtClean="0"/>
              <a:t>boring/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views of London.</a:t>
            </a:r>
          </a:p>
          <a:p>
            <a:r>
              <a:rPr lang="en-US" sz="2400" dirty="0" smtClean="0"/>
              <a:t>You can learn                       </a:t>
            </a:r>
            <a:r>
              <a:rPr lang="en-US" sz="2400" b="1" dirty="0" smtClean="0"/>
              <a:t>/dangerous</a:t>
            </a:r>
            <a:r>
              <a:rPr lang="en-US" sz="2400" dirty="0" smtClean="0"/>
              <a:t> facts about the history of London.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69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678" y="44777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At night it is </a:t>
            </a:r>
            <a:r>
              <a:rPr lang="en-US" sz="2400" b="1" dirty="0"/>
              <a:t>sunny/ </a:t>
            </a:r>
            <a:r>
              <a:rPr lang="en-US" sz="2400" b="1" dirty="0" smtClean="0"/>
              <a:t>                 </a:t>
            </a:r>
            <a:r>
              <a:rPr lang="en-US" sz="2400" dirty="0" smtClean="0"/>
              <a:t>. </a:t>
            </a:r>
            <a:r>
              <a:rPr lang="en-US" sz="2400" dirty="0"/>
              <a:t>When it is </a:t>
            </a:r>
            <a:r>
              <a:rPr lang="en-US" sz="2400" b="1" dirty="0"/>
              <a:t> </a:t>
            </a:r>
            <a:r>
              <a:rPr lang="en-US" sz="2400" b="1" dirty="0" smtClean="0"/>
              <a:t>         / </a:t>
            </a:r>
            <a:r>
              <a:rPr lang="en-US" sz="2400" b="1" dirty="0"/>
              <a:t>funny </a:t>
            </a:r>
            <a:r>
              <a:rPr lang="en-US" sz="2400" dirty="0"/>
              <a:t>, you </a:t>
            </a:r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see lights everywhere.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" y="313542"/>
            <a:ext cx="3375687" cy="281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63" y="3848805"/>
            <a:ext cx="4313044" cy="269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48332" y="1421537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amazing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3977" y="2132855"/>
            <a:ext cx="1787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interesting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1089" y="4477743"/>
            <a:ext cx="13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exciting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4893" y="4847074"/>
            <a:ext cx="100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dark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00553" y="1048993"/>
            <a:ext cx="112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scared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67438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22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9" y="182822"/>
            <a:ext cx="437054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42" y="2878278"/>
            <a:ext cx="4293955" cy="361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56176" y="367844"/>
            <a:ext cx="99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now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507" y="1174684"/>
            <a:ext cx="329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</a:t>
            </a:r>
            <a:r>
              <a:rPr lang="en-US" sz="2400" b="1" dirty="0" smtClean="0"/>
              <a:t>is</a:t>
            </a:r>
            <a:r>
              <a:rPr lang="en-US" sz="2400" dirty="0" smtClean="0"/>
              <a:t> …/ There </a:t>
            </a:r>
            <a:r>
              <a:rPr lang="en-US" sz="2400" b="1" dirty="0" smtClean="0"/>
              <a:t>are</a:t>
            </a:r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3507" y="1925308"/>
            <a:ext cx="402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 </a:t>
            </a:r>
            <a:r>
              <a:rPr lang="en-US" sz="2400" b="1" dirty="0" smtClean="0"/>
              <a:t>isn’t</a:t>
            </a:r>
            <a:r>
              <a:rPr lang="en-US" sz="2400" dirty="0" smtClean="0"/>
              <a:t> </a:t>
            </a:r>
            <a:r>
              <a:rPr lang="en-US" sz="2400" dirty="0"/>
              <a:t>…/ There </a:t>
            </a:r>
            <a:r>
              <a:rPr lang="en-US" sz="2400" b="1" dirty="0" smtClean="0"/>
              <a:t>aren’t</a:t>
            </a:r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5823" y="3921100"/>
            <a:ext cx="402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 hundred years ago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575" y="5039755"/>
            <a:ext cx="3815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 </a:t>
            </a:r>
            <a:r>
              <a:rPr lang="en-US" sz="2400" b="1" dirty="0" smtClean="0"/>
              <a:t>was</a:t>
            </a:r>
            <a:r>
              <a:rPr lang="en-US" sz="2400" dirty="0" smtClean="0"/>
              <a:t> </a:t>
            </a:r>
            <a:r>
              <a:rPr lang="en-US" sz="2400" dirty="0"/>
              <a:t>…/ There </a:t>
            </a:r>
            <a:r>
              <a:rPr lang="en-US" sz="2400" b="1" dirty="0" smtClean="0"/>
              <a:t>were</a:t>
            </a:r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1459" y="5794126"/>
            <a:ext cx="454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 </a:t>
            </a:r>
            <a:r>
              <a:rPr lang="en-US" sz="2400" b="1" dirty="0" smtClean="0"/>
              <a:t>wasn’t</a:t>
            </a:r>
            <a:r>
              <a:rPr lang="en-US" sz="2400" dirty="0" smtClean="0"/>
              <a:t> </a:t>
            </a:r>
            <a:r>
              <a:rPr lang="en-US" sz="2400" dirty="0"/>
              <a:t>…/ There </a:t>
            </a:r>
            <a:r>
              <a:rPr lang="en-US" sz="2400" b="1" dirty="0" smtClean="0"/>
              <a:t>weren’t</a:t>
            </a:r>
            <a:r>
              <a:rPr lang="en-US" sz="2400" dirty="0" smtClean="0"/>
              <a:t>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866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024336" cy="3829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664751" cy="3973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566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68" y="109162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one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say the word  “ Mum”,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4451" y="912404"/>
            <a:ext cx="4572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two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talkative like a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cockatoo,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440" y="1733911"/>
            <a:ext cx="4572000" cy="856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could talk to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tree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539" y="2654361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four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open the castle door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968" y="2782061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five </a:t>
            </a: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swim and dive,</a:t>
            </a:r>
            <a:endParaRPr lang="ru-RU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375" y="5343468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32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six</a:t>
            </a:r>
            <a:endParaRPr lang="ru-RU" sz="2400" dirty="0">
              <a:solidFill>
                <a:srgbClr val="0032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32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do magic tricks,</a:t>
            </a:r>
            <a:endParaRPr lang="ru-RU" sz="2400" dirty="0">
              <a:solidFill>
                <a:srgbClr val="00321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8397" y="4402099"/>
            <a:ext cx="624542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seven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fly with a raven,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9346" y="3600652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eight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Nessie was my best, best mate,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499" y="5752326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nine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travel in time !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83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564904"/>
            <a:ext cx="54729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Travel in time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21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0" y="278959"/>
            <a:ext cx="429325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99" y="3447311"/>
            <a:ext cx="4263086" cy="314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60999" y="893639"/>
            <a:ext cx="46639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was London like a </a:t>
            </a:r>
          </a:p>
          <a:p>
            <a:r>
              <a:rPr lang="en-US" sz="2400" b="1" dirty="0" smtClean="0"/>
              <a:t> hundred years ago?</a:t>
            </a:r>
          </a:p>
          <a:p>
            <a:r>
              <a:rPr lang="en-US" sz="2400" b="1" dirty="0" smtClean="0"/>
              <a:t>It was very different to London </a:t>
            </a:r>
          </a:p>
          <a:p>
            <a:r>
              <a:rPr lang="en-US" sz="2400" b="1" dirty="0" smtClean="0"/>
              <a:t>today .</a:t>
            </a:r>
          </a:p>
          <a:p>
            <a:r>
              <a:rPr lang="en-US" sz="2400" b="1" dirty="0" smtClean="0"/>
              <a:t>Let’s see!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83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6" y="332656"/>
            <a:ext cx="408256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44669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6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664008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96952"/>
            <a:ext cx="2192739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000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" y="283691"/>
            <a:ext cx="4402931" cy="444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3"/>
            <a:ext cx="428396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49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11448"/>
            <a:ext cx="4320481" cy="408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77" y="2492896"/>
            <a:ext cx="434941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088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560"/>
            <a:ext cx="4248472" cy="409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248472" cy="401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806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5802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Answer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 the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questions</a:t>
            </a:r>
          </a:p>
          <a:p>
            <a:r>
              <a:rPr lang="en-US" sz="3600" dirty="0" smtClean="0"/>
              <a:t>1 London was a very small city a hundred </a:t>
            </a:r>
          </a:p>
          <a:p>
            <a:r>
              <a:rPr lang="en-US" sz="3600" dirty="0" smtClean="0"/>
              <a:t>years ago.</a:t>
            </a:r>
          </a:p>
          <a:p>
            <a:r>
              <a:rPr lang="en-US" sz="3600" dirty="0" smtClean="0"/>
              <a:t>2 Some people had electric lights in </a:t>
            </a:r>
          </a:p>
          <a:p>
            <a:r>
              <a:rPr lang="en-US" sz="3600" dirty="0" smtClean="0"/>
              <a:t>their houses.</a:t>
            </a:r>
          </a:p>
          <a:p>
            <a:r>
              <a:rPr lang="en-US" sz="3600" dirty="0" smtClean="0"/>
              <a:t>3 People had computers and TVs in </a:t>
            </a:r>
          </a:p>
          <a:p>
            <a:r>
              <a:rPr lang="en-US" sz="3600" dirty="0" smtClean="0"/>
              <a:t>their houses.</a:t>
            </a:r>
          </a:p>
          <a:p>
            <a:r>
              <a:rPr lang="en-US" sz="3600" dirty="0" smtClean="0"/>
              <a:t>4 Lots of people had horses and carriages.</a:t>
            </a:r>
          </a:p>
          <a:p>
            <a:r>
              <a:rPr lang="en-US" sz="3600" dirty="0" smtClean="0"/>
              <a:t>5 There were lots of cars and buses.</a:t>
            </a:r>
          </a:p>
          <a:p>
            <a:r>
              <a:rPr lang="en-US" sz="3600" dirty="0" smtClean="0"/>
              <a:t>6 There was a big airport.</a:t>
            </a:r>
          </a:p>
          <a:p>
            <a:r>
              <a:rPr lang="en-US" sz="3600" dirty="0" smtClean="0"/>
              <a:t>7 People could travel by boats.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9431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bdd5e517aeb225e95f3b8b36ba3543327738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2095</TotalTime>
  <Words>475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Gulim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osa</dc:creator>
  <cp:lastModifiedBy>Надежда</cp:lastModifiedBy>
  <cp:revision>91</cp:revision>
  <dcterms:created xsi:type="dcterms:W3CDTF">2015-11-18T08:13:39Z</dcterms:created>
  <dcterms:modified xsi:type="dcterms:W3CDTF">2017-09-25T15:26:17Z</dcterms:modified>
</cp:coreProperties>
</file>