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7" r:id="rId2"/>
    <p:sldId id="277" r:id="rId3"/>
    <p:sldId id="259" r:id="rId4"/>
    <p:sldId id="268" r:id="rId5"/>
    <p:sldId id="266" r:id="rId6"/>
    <p:sldId id="260" r:id="rId7"/>
    <p:sldId id="263" r:id="rId8"/>
    <p:sldId id="269" r:id="rId9"/>
    <p:sldId id="270" r:id="rId10"/>
    <p:sldId id="271" r:id="rId11"/>
    <p:sldId id="262" r:id="rId12"/>
    <p:sldId id="267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5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833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729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2069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94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6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91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4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2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45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5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1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9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4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389" y="1479884"/>
            <a:ext cx="9832223" cy="745957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занятия: 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историей родного города, воспитание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патриотических чувств и любви к своей малой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родине.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579" y="1961147"/>
            <a:ext cx="10927325" cy="44637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1.СОЦИАЛЬНО-КОММУНИКАТИВНОЕ РАЗВИТИЕ: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внимательно слушать воспитателя  и правильно выполнять  задания;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выслушивать ответы сверстников и уметь высказывать свою точку зрения;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ПОЗНАВАТЕЛЬНОЕ РАЗВИТИЕ: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историей возникновения города, с его прошлым, настоящим и будущим, с главными достопримечательностями города,  а также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символикой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Ростова ( с гербом);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географическим расположением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Ростова-на-Дону  на карте Ростовской области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детей. 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3.РЕЧЕВОЕ РАЗВИТИЕ: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 детей;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запас у дошкольников по теме данного занятия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 правильно строить предложения при ответе на поставленный вопрос;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4084" y="140187"/>
            <a:ext cx="2610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ГОРОДА </a:t>
            </a:r>
            <a:endParaRPr lang="ru-RU" dirty="0"/>
          </a:p>
        </p:txBody>
      </p:sp>
      <p:sp>
        <p:nvSpPr>
          <p:cNvPr id="6" name="Подзаголовок 4"/>
          <p:cNvSpPr txBox="1">
            <a:spLocks/>
          </p:cNvSpPr>
          <p:nvPr/>
        </p:nvSpPr>
        <p:spPr>
          <a:xfrm>
            <a:off x="2579605" y="140187"/>
            <a:ext cx="8915399" cy="11262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3010"/>
              </a:buClr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комплексного занятия по патриотическому воспитанию и рисованию  в подготовительной группе № 5 ДО МАОУ «Лицей № 11» г. Ростова-на-Дону</a:t>
            </a:r>
          </a:p>
          <a:p>
            <a:pPr>
              <a:buClr>
                <a:srgbClr val="A53010"/>
              </a:buClr>
            </a:pPr>
            <a:r>
              <a:rPr lang="ru-RU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ТРЕБОВАНИЯМИ ФГОС </a:t>
            </a:r>
          </a:p>
          <a:p>
            <a:pPr>
              <a:buClr>
                <a:srgbClr val="A53010"/>
              </a:buClr>
            </a:pP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подготовительная  (6-7 лет)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2670" y="216131"/>
            <a:ext cx="7015942" cy="108896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Колесо обозрения в парке Революции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iles.geometria.ru/pics/original/057/668/5766895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87" y="872836"/>
            <a:ext cx="9418320" cy="583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910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736" y="290946"/>
            <a:ext cx="5677591" cy="70658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это наш город в будущем: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4277" y="1238596"/>
            <a:ext cx="5938174" cy="5095702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Уже в будущем году наш город будет принимать Чемпионат мира по футболу. К этому событию мы готовимся уже сейчас, город преображается, становится красивым  и современным! Таким в скором времени будет выглядеть аэропорт «Платов».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H="1">
            <a:off x="507077" y="1363286"/>
            <a:ext cx="2085848" cy="2186249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будет выглядеть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«Ростов-Арена» уже совсем скоро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85" y="999533"/>
            <a:ext cx="8204661" cy="555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7237" y="446088"/>
            <a:ext cx="2576946" cy="50156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 занятия: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446088"/>
            <a:ext cx="6691745" cy="5688705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382234" y="1105592"/>
            <a:ext cx="3848985" cy="5320145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Ребята, а теперь пора немного отдохнуть. Помните, я вам рассказывала о казаках. Давайте выполним физ. минутку «Казаки лихие» (Дети выполняют движения по тексту).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Казаки донские – воины лихие!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Шашкой машут – вжик, вжик, вжик!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коней горячих прыг!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стременах привстали,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атаку поскакали,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Разом крикнули : «Ура!», ввысь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метнулась мошкара,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врагов в итоге  сдуло прочь с дороги.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Описав победный круг,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смотрят казаки вокруг: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Зла как ни бывало, тихо в поле стало…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90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72" y="349135"/>
            <a:ext cx="9825440" cy="171242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занятия: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сегодня вы узнали много нового об истории нашего города, о его прошлом и будущем.  Я хочу вам сейчас предложить нарисовать ваши самые любимые места в нашем городе, те места, которые вы считаете самыми красивыми.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89" y="2319251"/>
            <a:ext cx="5015461" cy="338328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802240"/>
            <a:ext cx="4313238" cy="2425096"/>
          </a:xfrm>
        </p:spPr>
      </p:pic>
    </p:spTree>
    <p:extLst>
      <p:ext uri="{BB962C8B-B14F-4D97-AF65-F5344CB8AC3E}">
        <p14:creationId xmlns:p14="http://schemas.microsoft.com/office/powerpoint/2010/main" val="22301308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7856" y="299258"/>
            <a:ext cx="9966756" cy="160574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занятия: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Ребята, сегодня  вы узнали много нового о нашем городе, о его истории, о его прошлом , настоящем и будущем. Вы нарисовали замечательные работы. Что вам  понравилось, что было для вас новым? (Ответы детей).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На этом наше занятие окончено, вы все сегодня хорошо потрудились, молодцы!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занятия оформляется выставка детских работ.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9" y="2369126"/>
            <a:ext cx="5328458" cy="3940233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7" y="2158821"/>
            <a:ext cx="5038355" cy="3593585"/>
          </a:xfrm>
        </p:spPr>
      </p:pic>
    </p:spTree>
    <p:extLst>
      <p:ext uri="{BB962C8B-B14F-4D97-AF65-F5344CB8AC3E}">
        <p14:creationId xmlns:p14="http://schemas.microsoft.com/office/powerpoint/2010/main" val="12933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71" y="-1"/>
            <a:ext cx="10239124" cy="636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6950" y="109972"/>
            <a:ext cx="974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Задачи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b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0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234" y="624110"/>
            <a:ext cx="5248842" cy="59786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89956" y="1454727"/>
            <a:ext cx="6213120" cy="4456495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Ребята, как называется город, в котором мы с вами живем? (ответы детей). Правильно, Ростов-на-Дону. Воспитатель: А Какой праздник прошел в  нашем городе совсем недавно? (День города).А как вы думаете, сколько нашему городу лет? (Ответы детей).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История нашего города насчитывает немногим более 260 лет. Существует легенда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когда-то русский царь Петр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бывал в наших краях и в одном из источников на берегу реки Темерник (она сейчас протекает через наш город) испил воды. Вода ему понравилась и сказал царь: «Богатый колодезь!». Царь уехал, но название закрепилось за этим  местом. Через несколько лет здесь возникла Темерницкая таможня (место, где собирали портовую подать), а позже – крепость Дмитрия Ростовского. А на месте того источника сейчас находится Богатяновский спуск.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2524" y="1481335"/>
            <a:ext cx="3982821" cy="49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04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430" y="1318829"/>
            <a:ext cx="5333707" cy="35419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69847" y="641426"/>
            <a:ext cx="3637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Богатяновском спуске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9551" y="5846218"/>
            <a:ext cx="3956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Димитрия Ростовского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85" y="221526"/>
            <a:ext cx="4931438" cy="36985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28" y="3688650"/>
            <a:ext cx="4791317" cy="33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144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0612" y="624110"/>
            <a:ext cx="9734000" cy="5230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занятия: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21476" y="1438102"/>
            <a:ext cx="5481600" cy="297595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Ребята, а кто издавна, еще до появления нашего города жил в донских степях, на берегу реки Дон? Слышали ли вы когда –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нибудь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казаках? (Ответы детей).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Разные народы издавна проживали в донских степях. Но больше всех эти места приглянулись казакам – людям вольным, смелым. Здесь они жили  в  станицах, лихо ездили верхом и охраняли границу России от набегов разных неприятелей. О тех временах сохранилась память на гербе города Ростова: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47" y="906087"/>
            <a:ext cx="4564206" cy="54552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70611" y="4414058"/>
            <a:ext cx="55189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голубом поле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герба башня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изображающая преграду от набегов соседственных хищных народов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нашу над ними, изображенную трофеем, составленным из оружия тех народов в красном поле.</a:t>
            </a:r>
          </a:p>
        </p:txBody>
      </p:sp>
    </p:spTree>
    <p:extLst>
      <p:ext uri="{BB962C8B-B14F-4D97-AF65-F5344CB8AC3E}">
        <p14:creationId xmlns:p14="http://schemas.microsoft.com/office/powerpoint/2010/main" val="16299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45920" y="624110"/>
            <a:ext cx="9858691" cy="70592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занятия: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07324" y="1330037"/>
            <a:ext cx="6495752" cy="211974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Город наш быстро рос, вместо деревянных построек все чаще строились кирпичные, строились заводы и фабрики, церкви, театры, больницы. В город протягивают железную дорогу, телефонную связь, по улицам пускают трамваи.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пароходов проплывало через реку Дон и много разного товара привозилось и продавалось в нашем городе. Ростовская ярмарка была одной из самых больших в России.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http://forumrostov.ru/uploads/monthly_04_2008/post-9600-1208361275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624110"/>
            <a:ext cx="4713115" cy="4320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maxpark.com/static/u/article_image/17/01/12/tmpeG7IZ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3" y="3516284"/>
            <a:ext cx="6251170" cy="3275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6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1274" y="224444"/>
            <a:ext cx="10673338" cy="129678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выглядит город сейчас: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800" b="1" dirty="0" smtClean="0"/>
              <a:t>                </a:t>
            </a:r>
            <a:br>
              <a:rPr lang="ru-RU" sz="2800" b="1" dirty="0" smtClean="0"/>
            </a:br>
            <a:r>
              <a:rPr lang="ru-RU" sz="2800" b="1" dirty="0"/>
              <a:t> </a:t>
            </a:r>
            <a:r>
              <a:rPr lang="ru-RU" sz="2800" b="1" dirty="0" smtClean="0"/>
              <a:t>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реки Дон                                                       Театр драмы им. Максима Горького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 descr="http://donstroymaster.ucoz.com/_si/0/15467144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39" y="1745673"/>
            <a:ext cx="5963112" cy="294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Файл:Teatr Gorkogo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375" y="2577941"/>
            <a:ext cx="4313238" cy="2873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2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31520" y="200025"/>
            <a:ext cx="4912043" cy="3881438"/>
          </a:xfrm>
          <a:prstGeom prst="rect">
            <a:avLst/>
          </a:prstGeom>
        </p:spPr>
      </p:pic>
      <p:pic>
        <p:nvPicPr>
          <p:cNvPr id="1026" name="Picture 2" descr="http://visacomtour.ru/wp-content/uploads/dostvisa/muzikalnij_teatr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460625"/>
            <a:ext cx="5868987" cy="39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95717" y="4371948"/>
            <a:ext cx="3970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железнодорожного вокзала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14705" y="1357345"/>
            <a:ext cx="2826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17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1" y="176938"/>
            <a:ext cx="5644342" cy="43808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5783" y="4557745"/>
            <a:ext cx="2224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юного зрителя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29103" y="1058086"/>
            <a:ext cx="2429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цир</a:t>
            </a:r>
            <a:r>
              <a:rPr lang="ru-RU" dirty="0"/>
              <a:t>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393" y="2244437"/>
            <a:ext cx="5146617" cy="42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514</TotalTime>
  <Words>700</Words>
  <Application>Microsoft Office PowerPoint</Application>
  <PresentationFormat>Произвольный</PresentationFormat>
  <Paragraphs>55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Цель занятия:  знакомство с историей родного города, воспитание патриотических чувств и любви к своей малой родине.</vt:lpstr>
      <vt:lpstr>Презентация PowerPoint</vt:lpstr>
      <vt:lpstr>Ход занятия:</vt:lpstr>
      <vt:lpstr>Презентация PowerPoint</vt:lpstr>
      <vt:lpstr>Ход занятия:</vt:lpstr>
      <vt:lpstr>Ход занятия:</vt:lpstr>
      <vt:lpstr>          Так выглядит город сейчас:                                      Набережная реки Дон                                                       Театр драмы им. Максима Горького</vt:lpstr>
      <vt:lpstr>Презентация PowerPoint</vt:lpstr>
      <vt:lpstr>Презентация PowerPoint</vt:lpstr>
      <vt:lpstr>Колесо обозрения в парке Революции</vt:lpstr>
      <vt:lpstr>А это наш город в будущем:</vt:lpstr>
      <vt:lpstr>Так будет выглядеть Стадион  «Ростов-Арена» уже совсем скоро</vt:lpstr>
      <vt:lpstr>Ход  занятия:</vt:lpstr>
      <vt:lpstr>Ход занятия: Воспитатель: Ребята, сегодня вы узнали много нового об истории нашего города, о его прошлом и будущем.  Я хочу вам сейчас предложить нарисовать ваши самые любимые места в нашем городе, те места, которые вы считаете самыми красивыми.  </vt:lpstr>
      <vt:lpstr>Итог занятия:  Воспитатель: Ребята, сегодня  вы узнали много нового о нашем городе, о его истории, о его прошлом , настоящем и будущем. Вы нарисовали замечательные работы. Что вам  понравилось, что было для вас новым? (Ответы детей).  Воспитатель: На этом наше занятие окончено, вы все сегодня хорошо потрудились, молодцы! В конце занятия оформляется выставка детских работ.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ГОРОДА</dc:title>
  <dc:creator>ДОМ</dc:creator>
  <cp:lastModifiedBy>Admin</cp:lastModifiedBy>
  <cp:revision>40</cp:revision>
  <dcterms:created xsi:type="dcterms:W3CDTF">2017-09-15T07:36:03Z</dcterms:created>
  <dcterms:modified xsi:type="dcterms:W3CDTF">2017-09-28T08:31:28Z</dcterms:modified>
</cp:coreProperties>
</file>