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072494" cy="10715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«Путешествие на самолете»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</Words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Сюжетно-ролевая игра «Путешествие на самолете»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2017-09-29T16:37:59Z</dcterms:created>
  <dcterms:modified xsi:type="dcterms:W3CDTF">2017-09-29T17:09:54Z</dcterms:modified>
</cp:coreProperties>
</file>