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"Наш друг </a:t>
            </a:r>
            <a:r>
              <a:rPr lang="ru-RU" dirty="0" err="1" smtClean="0"/>
              <a:t>светофорик</a:t>
            </a:r>
            <a:r>
              <a:rPr lang="ru-RU" dirty="0" smtClean="0"/>
              <a:t>"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сюжетно-ролевая игра "Наш друг светофорик"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"Наш друг светофорик"</dc:title>
  <dc:creator>Admin</dc:creator>
  <cp:lastModifiedBy>Admin</cp:lastModifiedBy>
  <cp:revision>2</cp:revision>
  <dcterms:created xsi:type="dcterms:W3CDTF">2017-09-29T18:11:14Z</dcterms:created>
  <dcterms:modified xsi:type="dcterms:W3CDTF">2017-09-29T18:22:15Z</dcterms:modified>
</cp:coreProperties>
</file>