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7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83;&#1100;&#1103;\Desktop\&#1047;&#1072;&#1076;&#1072;&#1085;&#1080;&#1077;%20&#1084;7\&#1042;&#1072;&#1074;&#1080;&#1083;&#1086;&#1085;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700" cap="none" dirty="0" smtClean="0"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к уроку по теме «Вавилонский царь Хаммурапи и его законы»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0" y="5105400"/>
            <a:ext cx="5029200" cy="17526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Подготовила: О.Н. </a:t>
            </a:r>
            <a:r>
              <a:rPr lang="ru-RU" sz="2000" dirty="0" err="1" smtClean="0">
                <a:solidFill>
                  <a:schemeClr val="bg1"/>
                </a:solidFill>
              </a:rPr>
              <a:t>Бытлан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учитель истории и обществознания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МБОУ Николо- Березовской СОШ </a:t>
            </a: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</a:rPr>
              <a:t>Милютинского</a:t>
            </a:r>
            <a:r>
              <a:rPr lang="ru-RU" sz="2000" dirty="0" smtClean="0">
                <a:solidFill>
                  <a:schemeClr val="bg1"/>
                </a:solidFill>
              </a:rPr>
              <a:t> района Ростовской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228600"/>
            <a:ext cx="28956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Группа №1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24200" y="228600"/>
            <a:ext cx="28956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Группа </a:t>
            </a:r>
            <a:r>
              <a:rPr lang="ru-RU" sz="4000" dirty="0" smtClean="0">
                <a:solidFill>
                  <a:srgbClr val="C00000"/>
                </a:solidFill>
              </a:rPr>
              <a:t>№2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48400" y="228600"/>
            <a:ext cx="28956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Группа </a:t>
            </a:r>
            <a:r>
              <a:rPr lang="ru-RU" sz="4000" dirty="0" smtClean="0">
                <a:solidFill>
                  <a:srgbClr val="C00000"/>
                </a:solidFill>
              </a:rPr>
              <a:t>№3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28800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Поиск доказательства, </a:t>
            </a:r>
            <a:r>
              <a:rPr lang="ru-RU" sz="2000" b="1" dirty="0" smtClean="0">
                <a:solidFill>
                  <a:srgbClr val="663300"/>
                </a:solidFill>
              </a:rPr>
              <a:t>что </a:t>
            </a:r>
            <a:r>
              <a:rPr lang="ru-RU" sz="2000" b="1" dirty="0" smtClean="0">
                <a:solidFill>
                  <a:srgbClr val="663300"/>
                </a:solidFill>
              </a:rPr>
              <a:t>законы Хаммурапи были крайне жестокими</a:t>
            </a:r>
          </a:p>
        </p:txBody>
      </p:sp>
      <p:pic>
        <p:nvPicPr>
          <p:cNvPr id="7" name="Picture 2" descr="http://4.bp.blogspot.com/-alnMk4SRjrg/UGhkQCx9LPI/AAAAAAAATuU/sd9vO7QpbNw/s1600/Code%2Bof%2BHammura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2286000" cy="2334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71800" y="0"/>
            <a:ext cx="0" cy="68580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72200" y="0"/>
            <a:ext cx="0" cy="685800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048000" y="17526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Поиск доказательства гипотезы, что законы Хаммурапи были несправедливыми по отношению к рабам и зависимым людям</a:t>
            </a:r>
          </a:p>
        </p:txBody>
      </p:sp>
      <p:pic>
        <p:nvPicPr>
          <p:cNvPr id="16" name="Picture 2" descr="http://www.plam.ru/hist/bibleiskie_zemli/imagerId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733800"/>
            <a:ext cx="1905000" cy="273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172200" y="1447800"/>
            <a:ext cx="29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</a:rPr>
              <a:t>Поиск доказательства, что законы царя Хаммурапи были необходимыми для жителей </a:t>
            </a:r>
            <a:r>
              <a:rPr lang="ru-RU" sz="2000" b="1" dirty="0" err="1" smtClean="0">
                <a:solidFill>
                  <a:srgbClr val="663300"/>
                </a:solidFill>
              </a:rPr>
              <a:t>Вавилонии</a:t>
            </a:r>
            <a:r>
              <a:rPr lang="ru-RU" sz="2000" b="1" dirty="0" smtClean="0">
                <a:solidFill>
                  <a:srgbClr val="663300"/>
                </a:solidFill>
              </a:rPr>
              <a:t>, так как они поддерживали порядок и защищали от долгового рабства</a:t>
            </a:r>
          </a:p>
        </p:txBody>
      </p:sp>
      <p:pic>
        <p:nvPicPr>
          <p:cNvPr id="18" name="Picture 4" descr="https://fs00.infourok.ru/images/doc/239/184009/2/img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3434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715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Сделаем </a:t>
            </a:r>
            <a:r>
              <a:rPr lang="ru-RU" sz="4000" dirty="0" smtClean="0">
                <a:solidFill>
                  <a:srgbClr val="C00000"/>
                </a:solidFill>
              </a:rPr>
              <a:t>выводы!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000" y="1905000"/>
            <a:ext cx="3657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В законах царя Хаммурапи отражена вся жизнь Вавилонского общества</a:t>
            </a:r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3505200"/>
            <a:ext cx="3657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Законы Хаммурапи были жестокими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800" y="5105400"/>
            <a:ext cx="3657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Законы Хаммурапи </a:t>
            </a:r>
            <a:r>
              <a:rPr lang="ru-RU" b="1" dirty="0" smtClean="0">
                <a:solidFill>
                  <a:srgbClr val="663300"/>
                </a:solidFill>
              </a:rPr>
              <a:t>были несправедливыми при наказании рабов</a:t>
            </a:r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6800" y="1905000"/>
            <a:ext cx="3657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Законы Хаммурапи </a:t>
            </a:r>
            <a:r>
              <a:rPr lang="ru-RU" b="1" dirty="0" smtClean="0">
                <a:solidFill>
                  <a:srgbClr val="663300"/>
                </a:solidFill>
              </a:rPr>
              <a:t>защищали жизнь и собственность богатых людей</a:t>
            </a:r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6800" y="3505200"/>
            <a:ext cx="3657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Законы Хаммурапи </a:t>
            </a:r>
            <a:r>
              <a:rPr lang="ru-RU" b="1" dirty="0" smtClean="0">
                <a:solidFill>
                  <a:srgbClr val="663300"/>
                </a:solidFill>
              </a:rPr>
              <a:t>облегчали жизнь раба-должника</a:t>
            </a:r>
            <a:endParaRPr lang="ru-RU" b="1" dirty="0" smtClean="0">
              <a:solidFill>
                <a:srgbClr val="6633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800" y="5105400"/>
            <a:ext cx="3657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Законы Хаммурапи </a:t>
            </a:r>
            <a:r>
              <a:rPr lang="ru-RU" b="1" dirty="0" smtClean="0">
                <a:solidFill>
                  <a:srgbClr val="663300"/>
                </a:solidFill>
              </a:rPr>
              <a:t>поддерживали порядок в государстве</a:t>
            </a:r>
            <a:endParaRPr lang="ru-RU" b="1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Вавилон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914400"/>
            <a:ext cx="7391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Вавилон-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главный город в </a:t>
            </a:r>
            <a:r>
              <a:rPr lang="ru-RU" dirty="0" err="1" smtClean="0">
                <a:solidFill>
                  <a:srgbClr val="C00000"/>
                </a:solidFill>
              </a:rPr>
              <a:t>Двуречье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http://1.bp.blogspot.com/_SkDws32xU14/S-AAF92zqWI/AAAAAAAAADU/ZY_wH4BhLc4/s1600/babylon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4588" y="1929225"/>
            <a:ext cx="3163824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ages.myshared.ru/10/995354/slide_9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авило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762000"/>
            <a:ext cx="3008313" cy="1162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Хаммурапи –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3008313" cy="2392363"/>
          </a:xfrm>
        </p:spPr>
        <p:txBody>
          <a:bodyPr anchor="ctr">
            <a:normAutofit/>
          </a:bodyPr>
          <a:lstStyle/>
          <a:p>
            <a:pPr algn="ctr"/>
            <a:r>
              <a:rPr lang="ru-RU" sz="2100" b="1" dirty="0" smtClean="0">
                <a:solidFill>
                  <a:srgbClr val="663300"/>
                </a:solidFill>
              </a:rPr>
              <a:t>самый могущественный </a:t>
            </a:r>
          </a:p>
          <a:p>
            <a:pPr algn="ctr"/>
            <a:r>
              <a:rPr lang="ru-RU" sz="2100" b="1" dirty="0" smtClean="0">
                <a:solidFill>
                  <a:srgbClr val="663300"/>
                </a:solidFill>
              </a:rPr>
              <a:t>и знаменитый царь </a:t>
            </a:r>
          </a:p>
          <a:p>
            <a:pPr algn="ctr"/>
            <a:r>
              <a:rPr lang="ru-RU" sz="2100" b="1" dirty="0" smtClean="0">
                <a:solidFill>
                  <a:srgbClr val="663300"/>
                </a:solidFill>
              </a:rPr>
              <a:t>Вавилонского царства</a:t>
            </a:r>
          </a:p>
          <a:p>
            <a:pPr algn="ctr"/>
            <a:r>
              <a:rPr lang="ru-RU" sz="2100" b="1" dirty="0" smtClean="0">
                <a:solidFill>
                  <a:srgbClr val="663300"/>
                </a:solidFill>
              </a:rPr>
              <a:t> (1792-1750 гг. до н.э.)</a:t>
            </a:r>
            <a:endParaRPr lang="ru-RU" sz="2100" b="1" dirty="0">
              <a:solidFill>
                <a:srgbClr val="663300"/>
              </a:solidFill>
            </a:endParaRPr>
          </a:p>
        </p:txBody>
      </p:sp>
      <p:pic>
        <p:nvPicPr>
          <p:cNvPr id="8" name="Содержимое 7" descr="https://forums.civfanatics.com/media/hammurabi-most-likely.1134/full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858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dirty="0" smtClean="0">
                <a:solidFill>
                  <a:srgbClr val="C00000"/>
                </a:solidFill>
              </a:rPr>
              <a:t>Решим хронологические </a:t>
            </a:r>
            <a:r>
              <a:rPr lang="ru-RU" sz="3700" dirty="0" smtClean="0">
                <a:solidFill>
                  <a:srgbClr val="C00000"/>
                </a:solidFill>
              </a:rPr>
              <a:t>задачи!</a:t>
            </a:r>
            <a:endParaRPr lang="ru-RU" sz="3700" dirty="0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295400"/>
            <a:ext cx="8077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b="1" dirty="0" smtClean="0">
                <a:solidFill>
                  <a:srgbClr val="663300"/>
                </a:solidFill>
              </a:rPr>
              <a:t>Сколько лет назад началось правление царя Хаммурапи, если известно, что он правил с 1792 г. до н.э.?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8800" y="2286000"/>
            <a:ext cx="6781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1792 + 2017 = 3809 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2971800"/>
            <a:ext cx="8077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663300"/>
                </a:solidFill>
              </a:rPr>
              <a:t>Сколько лет правил Хаммурапи, если известно, что он правил по 1750 г. до н.э.?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800" y="3962400"/>
            <a:ext cx="6781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1792 – 1750 = 42 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400" y="4648200"/>
            <a:ext cx="8077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b="1" dirty="0" smtClean="0">
                <a:solidFill>
                  <a:srgbClr val="663300"/>
                </a:solidFill>
              </a:rPr>
              <a:t>Какой год предшествует 1792 г. до н.э. и какой идет за ним?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28800" y="5638800"/>
            <a:ext cx="6781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1793 г. до н.э. – предшествует;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1791 г. до н.э. - следующий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0" y="2362200"/>
            <a:ext cx="11224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2000" y="4038600"/>
            <a:ext cx="11224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2000" y="5791200"/>
            <a:ext cx="11224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50292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Хаммурапи</a:t>
            </a:r>
            <a:endParaRPr lang="ru-RU" sz="3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10134600" y="3886200"/>
            <a:ext cx="457201" cy="57943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http://retrobazar.com/upload-files/belly/rybin/anna/keltu/teylor/hammurapi/hamurapi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0"/>
            <a:ext cx="1905000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905000"/>
            <a:ext cx="33528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Имел неограниченную власть , был главным военачальником </a:t>
            </a:r>
            <a:endParaRPr lang="ru-RU" sz="2000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667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1905000"/>
            <a:ext cx="3352800" cy="10002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000" b="1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Управлял государством с помощью чиновников</a:t>
            </a:r>
            <a:endParaRPr lang="ru-RU" sz="700" b="1" dirty="0" smtClean="0">
              <a:solidFill>
                <a:srgbClr val="663300"/>
              </a:solidFill>
            </a:endParaRPr>
          </a:p>
          <a:p>
            <a:pPr algn="ctr"/>
            <a:endParaRPr lang="ru-RU" sz="900" b="1" dirty="0">
              <a:solidFill>
                <a:srgbClr val="66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495800"/>
            <a:ext cx="3352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Дарил храмам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земли, слуг, рабов</a:t>
            </a:r>
            <a:endParaRPr lang="ru-RU" sz="700" b="1" dirty="0" smtClean="0">
              <a:solidFill>
                <a:srgbClr val="663300"/>
              </a:solidFill>
            </a:endParaRPr>
          </a:p>
          <a:p>
            <a:endParaRPr lang="ru-RU" sz="700" b="1" dirty="0">
              <a:solidFill>
                <a:srgbClr val="66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4419600"/>
            <a:ext cx="3352800" cy="10002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700" b="1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Возводил ирригационные системы , строил города</a:t>
            </a:r>
            <a:endParaRPr lang="ru-RU" sz="1400" b="1" dirty="0" smtClean="0">
              <a:solidFill>
                <a:srgbClr val="663300"/>
              </a:solidFill>
            </a:endParaRPr>
          </a:p>
          <a:p>
            <a:pPr algn="ctr"/>
            <a:endParaRPr lang="ru-RU" sz="12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5791200"/>
            <a:ext cx="3352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Издавал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законы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971800" y="533400"/>
            <a:ext cx="29718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Закон –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2667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63300"/>
                </a:solidFill>
              </a:rPr>
              <a:t>это правило , обязательное к исполнению всеми гражданами данного государства</a:t>
            </a:r>
            <a:endParaRPr lang="ru-RU" sz="4000" b="1" dirty="0">
              <a:solidFill>
                <a:srgbClr val="663300"/>
              </a:solidFill>
            </a:endParaRPr>
          </a:p>
        </p:txBody>
      </p:sp>
      <p:pic>
        <p:nvPicPr>
          <p:cNvPr id="8194" name="Picture 2" descr="http://www.vinetowinecircle.com/wp-content/gallery/en-historia-inicio-do-cultivo-da-videira/fig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005"/>
              </a:clrFrom>
              <a:clrTo>
                <a:srgbClr val="0100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6364" y="3733800"/>
            <a:ext cx="223763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257800" cy="102076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Законы Хаммурапи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gguide.users.photofile.ru/photo/gguide/200911897/xlarge/21651758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3352800" cy="475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http://cult-and-art.net/uploads/posts_meta/content_pics/post-yr5zzzedfzy8r2zt22t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1465811" cy="236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traveltoeat.com/wp-content/uploads/2012/06/wpid-Photo-Jun-30-2012-446-P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962400"/>
            <a:ext cx="2895600" cy="231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6248400"/>
            <a:ext cx="4057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</a:rPr>
              <a:t>Столб из твёрдого чёрного камня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43600" cy="1096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Начнём исследование!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Висячие сады Семирамиды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Вавилон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33528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292</Words>
  <Application>Microsoft Office PowerPoint</Application>
  <PresentationFormat>Экран (4:3)</PresentationFormat>
  <Paragraphs>52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к уроку по теме «Вавилонский царь Хаммурапи и его законы»</vt:lpstr>
      <vt:lpstr>Вавилон- главный город в Двуречье</vt:lpstr>
      <vt:lpstr>Слайд 3</vt:lpstr>
      <vt:lpstr>Хаммурапи –</vt:lpstr>
      <vt:lpstr>Решим хронологические задачи!</vt:lpstr>
      <vt:lpstr>Хаммурапи</vt:lpstr>
      <vt:lpstr>Закон – </vt:lpstr>
      <vt:lpstr>Законы Хаммурапи</vt:lpstr>
      <vt:lpstr>Начнём исследование!</vt:lpstr>
      <vt:lpstr>Слайд 10</vt:lpstr>
      <vt:lpstr>Сделаем выводы!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Вавилон- главный город в Двуречье</dc:title>
  <dc:creator>Ольга</dc:creator>
  <cp:lastModifiedBy>Наталья Маклакова</cp:lastModifiedBy>
  <cp:revision>22</cp:revision>
  <dcterms:created xsi:type="dcterms:W3CDTF">2017-08-12T14:02:12Z</dcterms:created>
  <dcterms:modified xsi:type="dcterms:W3CDTF">2017-09-10T13:20:45Z</dcterms:modified>
</cp:coreProperties>
</file>