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\Desktop\оформление презентаций\рамки\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500042"/>
            <a:ext cx="778674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бюджетное учреждение дополнительного образования «Дом детского творчества» с. Новопокровка, Красноармейского района, Приморского края.</a:t>
            </a:r>
          </a:p>
          <a:p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Презентация на тему: « Редкие птицы Дальнего Востока». 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Используется для занятия на тему «Экология» в Доме творчества для младших школьников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Разработала: Матренночкина Виктория Петровна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 дополнительного образования,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Руководитель творческого объединения «Умельцы».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2016г.</a:t>
            </a:r>
          </a:p>
        </p:txBody>
      </p:sp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\Desktop\оформление презентаций\рамки\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500042"/>
            <a:ext cx="7786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89050.jpgаист черны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3706" y="285728"/>
            <a:ext cx="5167580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0034" y="928670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Аист черный.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аист дальневосточны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3286124"/>
            <a:ext cx="3401451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аист дальнев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3357562"/>
            <a:ext cx="4841909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214678" y="3571876"/>
            <a:ext cx="4429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2800" dirty="0" smtClean="0">
                <a:solidFill>
                  <a:srgbClr val="FFFF00"/>
                </a:solidFill>
              </a:rPr>
              <a:t>Аист            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     дальнево</a:t>
            </a:r>
            <a:r>
              <a:rPr lang="ru-RU" sz="2800" dirty="0" smtClean="0"/>
              <a:t>с</a:t>
            </a:r>
            <a:r>
              <a:rPr lang="ru-RU" sz="2800" dirty="0" smtClean="0">
                <a:solidFill>
                  <a:srgbClr val="FFFF00"/>
                </a:solidFill>
              </a:rPr>
              <a:t>точный. 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7818" y="428604"/>
            <a:ext cx="33575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Gabriola" pitchFamily="82" charset="0"/>
              </a:rPr>
              <a:t>Занесены в Красную книгу.  Охраняются в заповедниках Приморья.  Причины изменения численности – освоение мест обитания человеком(рубка лесов, пожары, фактор беспокойства).</a:t>
            </a:r>
            <a:endParaRPr lang="ru-RU" sz="2400" dirty="0">
              <a:solidFill>
                <a:srgbClr val="C0000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\Desktop\оформление презентаций\рамки\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500042"/>
            <a:ext cx="7786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берку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92804" y="2857496"/>
            <a:ext cx="5361201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беркут2.jpg"/>
          <p:cNvPicPr>
            <a:picLocks noChangeAspect="1"/>
          </p:cNvPicPr>
          <p:nvPr/>
        </p:nvPicPr>
        <p:blipFill>
          <a:blip r:embed="rId5" cstate="print"/>
          <a:srcRect l="17969" t="10052" b="3003"/>
          <a:stretch>
            <a:fillRect/>
          </a:stretch>
        </p:blipFill>
        <p:spPr>
          <a:xfrm>
            <a:off x="214281" y="142852"/>
            <a:ext cx="5270943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429256" y="1071546"/>
            <a:ext cx="30718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Беркут.</a:t>
            </a:r>
            <a:endParaRPr lang="ru-RU" sz="6600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3714752"/>
            <a:ext cx="33575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Arial Narrow" pitchFamily="34" charset="0"/>
                <a:cs typeface="Angsana New" pitchFamily="18" charset="-34"/>
              </a:rPr>
              <a:t>Включен в Красную книгу. Беспокойство птиц человеком у гнезд. Гибель беркутов от ядохимикатов, на отравленных приманках, у высоковольтных линий. Они довольно часто попадают в капканы, поставленные на хищных зверей.  </a:t>
            </a:r>
            <a:endParaRPr lang="ru-RU" sz="2000" i="1" dirty="0">
              <a:latin typeface="Arial Narrow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\Desktop\оформление презентаций\рамки\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500042"/>
            <a:ext cx="7786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воробей2.jpg"/>
          <p:cNvPicPr>
            <a:picLocks noChangeAspect="1"/>
          </p:cNvPicPr>
          <p:nvPr/>
        </p:nvPicPr>
        <p:blipFill>
          <a:blip r:embed="rId4" cstate="print"/>
          <a:srcRect l="17969" t="10000" r="7031"/>
          <a:stretch>
            <a:fillRect/>
          </a:stretch>
        </p:blipFill>
        <p:spPr>
          <a:xfrm>
            <a:off x="2928926" y="285728"/>
            <a:ext cx="5857916" cy="4393420"/>
          </a:xfrm>
          <a:prstGeom prst="rect">
            <a:avLst/>
          </a:prstGeom>
        </p:spPr>
      </p:pic>
      <p:pic>
        <p:nvPicPr>
          <p:cNvPr id="4" name="Рисунок 3" descr="воробе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500042"/>
            <a:ext cx="3623969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857884" y="500042"/>
            <a:ext cx="2857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      Воробей 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        рыжий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4429132"/>
            <a:ext cx="86439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Обитает на острове Кунашир, на острове Сахалин. Густых лесов избегают. В настоящее время места обитания подвергаются изменениям под влиянием хозяйственной деятельности человека.  Являются перелетными птицами. Причиной резкого сокращения численности, видимо, послужило уничтожение птиц на рисовых полях в Японии, где они считаются вредителями; кроме того  существует дефицит дупел, пригодных для гнездования.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\Desktop\оформление презентаций\рамки\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500042"/>
            <a:ext cx="7786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голубь скалистый.jpg"/>
          <p:cNvPicPr>
            <a:picLocks noChangeAspect="1"/>
          </p:cNvPicPr>
          <p:nvPr/>
        </p:nvPicPr>
        <p:blipFill>
          <a:blip r:embed="rId4" cstate="print"/>
          <a:srcRect t="8570" b="6479"/>
          <a:stretch>
            <a:fillRect/>
          </a:stretch>
        </p:blipFill>
        <p:spPr>
          <a:xfrm>
            <a:off x="1142976" y="214290"/>
            <a:ext cx="7358114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28728" y="642918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Arial Narrow" pitchFamily="34" charset="0"/>
              </a:rPr>
              <a:t>Голубь скалистый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4786322"/>
            <a:ext cx="80010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cs typeface="Aparajita" pitchFamily="34" charset="0"/>
              </a:rPr>
              <a:t>Редкая птица  юга Дальнего Востока, места гнездования расположены, так же, на полуострове Корея, в Монголии и Китае. Птиц отстреливают в период охоты. Колонии голубей, расположенные вблизи населенных пунктов, разоряются людьми. Охраняются в Лазовском, </a:t>
            </a:r>
            <a:r>
              <a:rPr lang="ru-RU" sz="2000" dirty="0" err="1" smtClean="0">
                <a:solidFill>
                  <a:srgbClr val="7030A0"/>
                </a:solidFill>
                <a:cs typeface="Aparajita" pitchFamily="34" charset="0"/>
              </a:rPr>
              <a:t>Сихотэ</a:t>
            </a:r>
            <a:r>
              <a:rPr lang="ru-RU" sz="2000" dirty="0" smtClean="0">
                <a:solidFill>
                  <a:srgbClr val="7030A0"/>
                </a:solidFill>
                <a:cs typeface="Aparajita" pitchFamily="34" charset="0"/>
              </a:rPr>
              <a:t> – </a:t>
            </a:r>
            <a:r>
              <a:rPr lang="ru-RU" sz="2000" dirty="0" err="1" smtClean="0">
                <a:solidFill>
                  <a:srgbClr val="7030A0"/>
                </a:solidFill>
                <a:cs typeface="Aparajita" pitchFamily="34" charset="0"/>
              </a:rPr>
              <a:t>Алиньском</a:t>
            </a:r>
            <a:r>
              <a:rPr lang="ru-RU" sz="2000" dirty="0" smtClean="0">
                <a:solidFill>
                  <a:srgbClr val="7030A0"/>
                </a:solidFill>
                <a:cs typeface="Aparajita" pitchFamily="34" charset="0"/>
              </a:rPr>
              <a:t> и Дальневосточном морском заповедниках.</a:t>
            </a:r>
            <a:endParaRPr lang="ru-RU" sz="2000" dirty="0">
              <a:solidFill>
                <a:srgbClr val="7030A0"/>
              </a:solidFill>
              <a:cs typeface="Aparajita" pitchFamily="34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\Desktop\оформление презентаций\рамки\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500042"/>
            <a:ext cx="7786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лебедь малы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357562"/>
            <a:ext cx="5562654" cy="3128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лебедь шипун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02" y="214290"/>
            <a:ext cx="571504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лебедь кликун.jpg"/>
          <p:cNvPicPr>
            <a:picLocks noChangeAspect="1"/>
          </p:cNvPicPr>
          <p:nvPr/>
        </p:nvPicPr>
        <p:blipFill>
          <a:blip r:embed="rId6" cstate="print"/>
          <a:srcRect b="4374"/>
          <a:stretch>
            <a:fillRect/>
          </a:stretch>
        </p:blipFill>
        <p:spPr>
          <a:xfrm>
            <a:off x="5786446" y="2500306"/>
            <a:ext cx="2857520" cy="41090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лебедь шипун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14290"/>
            <a:ext cx="4191030" cy="3143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143240" y="500042"/>
            <a:ext cx="228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Лебедь 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      -  шипун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428860" y="3786190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Малый лебедь.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7884" y="3929066"/>
            <a:ext cx="135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Лебедь   - кликун.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\Desktop\оформление презентаций\рамки\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500042"/>
            <a:ext cx="7786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мандарин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357165"/>
            <a:ext cx="7491004" cy="4976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500166" y="428604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Gabriola" pitchFamily="82" charset="0"/>
                <a:ea typeface="PMingLiU-ExtB" pitchFamily="18" charset="-120"/>
                <a:cs typeface="Vrinda" pitchFamily="34" charset="0"/>
              </a:rPr>
              <a:t>             Мандаринка.</a:t>
            </a:r>
            <a:endParaRPr lang="ru-RU" sz="4800" b="1" dirty="0">
              <a:solidFill>
                <a:srgbClr val="7030A0"/>
              </a:solidFill>
              <a:latin typeface="Gabriola" pitchFamily="82" charset="0"/>
              <a:ea typeface="PMingLiU-ExtB" pitchFamily="18" charset="-120"/>
              <a:cs typeface="Vrind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5072074"/>
            <a:ext cx="84296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cs typeface="Angsana New" pitchFamily="18" charset="-34"/>
              </a:rPr>
              <a:t>Утки – мандаринки, близкие родственники </a:t>
            </a:r>
            <a:r>
              <a:rPr lang="ru-RU" dirty="0" err="1" smtClean="0">
                <a:solidFill>
                  <a:srgbClr val="7030A0"/>
                </a:solidFill>
                <a:cs typeface="Angsana New" pitchFamily="18" charset="-34"/>
              </a:rPr>
              <a:t>каролинских</a:t>
            </a:r>
            <a:r>
              <a:rPr lang="ru-RU" dirty="0" smtClean="0">
                <a:solidFill>
                  <a:srgbClr val="7030A0"/>
                </a:solidFill>
                <a:cs typeface="Angsana New" pitchFamily="18" charset="-34"/>
              </a:rPr>
              <a:t> уток Северной Америки, гнездятся в дуплах и питаются желудями монгольского дуба.  Причины изменения численности – изменение мест обитания (вырубка лесов, лесосплав и т.д.), преследование птиц в гнездовой период и во время миграций. Занесена в Красную книгу, охраняются заповедниками Приморья.</a:t>
            </a:r>
            <a:endParaRPr lang="ru-RU" dirty="0">
              <a:solidFill>
                <a:srgbClr val="7030A0"/>
              </a:solidFill>
              <a:cs typeface="Angsana New" pitchFamily="18" charset="-34"/>
            </a:endParaRPr>
          </a:p>
        </p:txBody>
      </p:sp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\Desktop\оформление презентаций\рамки\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500042"/>
            <a:ext cx="7786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филин рыбны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214422"/>
            <a:ext cx="5249802" cy="4045039"/>
          </a:xfrm>
          <a:prstGeom prst="rect">
            <a:avLst/>
          </a:prstGeom>
        </p:spPr>
      </p:pic>
      <p:pic>
        <p:nvPicPr>
          <p:cNvPr id="6" name="Рисунок 5" descr="филин2.jpg"/>
          <p:cNvPicPr>
            <a:picLocks noChangeAspect="1"/>
          </p:cNvPicPr>
          <p:nvPr/>
        </p:nvPicPr>
        <p:blipFill>
          <a:blip r:embed="rId5" cstate="print"/>
          <a:srcRect b="8696"/>
          <a:stretch>
            <a:fillRect/>
          </a:stretch>
        </p:blipFill>
        <p:spPr>
          <a:xfrm>
            <a:off x="4857752" y="357166"/>
            <a:ext cx="4000528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142976" y="357166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Book Antiqua" pitchFamily="18" charset="0"/>
              </a:rPr>
              <a:t>Филин рыбный.</a:t>
            </a:r>
            <a:endParaRPr lang="ru-RU" sz="36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9256" y="3071810"/>
            <a:ext cx="37147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Причины изменения численности – интенсивное хозяйственное освоение долин рек, лесосплав, загрязнение рек, </a:t>
            </a:r>
            <a:r>
              <a:rPr lang="ru-RU" dirty="0" err="1" smtClean="0"/>
              <a:t>оскуднение</a:t>
            </a:r>
            <a:r>
              <a:rPr lang="ru-RU" dirty="0" smtClean="0"/>
              <a:t> рыбных запасов, случаи браконьерства. Занесен в Красную книгу.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5214950"/>
            <a:ext cx="8858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Дальневосточный рыбный филин питается преимущественно лососем, этой рыбой богаты реки южной части Дальнего Востока. Эти крупные совы, находящиеся под угрозой исчезновения, живут в этом регионе весь год, они переносят и летний зной, и холодную зиму, когда температуры опускаются до – 30 градусов и ниже. </a:t>
            </a:r>
            <a:endParaRPr lang="ru-RU" dirty="0"/>
          </a:p>
        </p:txBody>
      </p:sp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\Desktop\оформление презентаций\рамки\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500042"/>
            <a:ext cx="7786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ряква черна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14290"/>
            <a:ext cx="6572264" cy="3696899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кряква черная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357562"/>
            <a:ext cx="5532236" cy="3286148"/>
          </a:xfrm>
          <a:prstGeom prst="ellipse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72132" y="500042"/>
            <a:ext cx="3286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 </a:t>
            </a:r>
            <a:r>
              <a:rPr lang="ru-RU" sz="4000" dirty="0" smtClean="0">
                <a:solidFill>
                  <a:srgbClr val="FFC000"/>
                </a:solidFill>
              </a:rPr>
              <a:t>Утка</a:t>
            </a:r>
            <a:r>
              <a:rPr lang="ru-RU" sz="4000" dirty="0" smtClean="0">
                <a:solidFill>
                  <a:srgbClr val="7030A0"/>
                </a:solidFill>
              </a:rPr>
              <a:t>    кряква  </a:t>
            </a:r>
          </a:p>
          <a:p>
            <a:r>
              <a:rPr lang="ru-RU" sz="4000" dirty="0" smtClean="0">
                <a:solidFill>
                  <a:srgbClr val="7030A0"/>
                </a:solidFill>
              </a:rPr>
              <a:t>            черная.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2066" y="3214686"/>
            <a:ext cx="37147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По озерам и болотам наряду с известными каждому охотнику кряквой и чирками можно увидеть черную крякву – типичный </a:t>
            </a:r>
            <a:r>
              <a:rPr lang="ru-RU" sz="2000" dirty="0" err="1" smtClean="0">
                <a:solidFill>
                  <a:srgbClr val="C00000"/>
                </a:solidFill>
              </a:rPr>
              <a:t>китайско</a:t>
            </a:r>
            <a:r>
              <a:rPr lang="ru-RU" sz="2000" dirty="0" smtClean="0">
                <a:solidFill>
                  <a:srgbClr val="C00000"/>
                </a:solidFill>
              </a:rPr>
              <a:t> – японский вид. Гнездится в дуплах по лесным речкам. Она имеет характерную повадку садиться на деревья, чем отличается от остальных уток.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\Desktop\оформление презентаций\рамки\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500042"/>
            <a:ext cx="7786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рлан белохвос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8004" y="357166"/>
            <a:ext cx="6427864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орлан-белох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1" y="142852"/>
            <a:ext cx="4122724" cy="4857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714612" y="642918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Орлан – белохвост.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4572008"/>
            <a:ext cx="8572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Орлан – белохвост относится к редким видам птиц и охраняется Красной книгой.  Питается преимущественно рыбой.  Орлан – белохвост крайне восприимчив к фактору беспокойства. Даже кратковременное пребывание человека вблизи гнездовий приводит к покиданию гнезда птицами. Гибнут птицы попадая в капканы, в результате случайного отстрела и разорения гнезд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\Desktop\оформление презентаций\рамки\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500042"/>
            <a:ext cx="7786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1643050"/>
            <a:ext cx="79296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i="1" dirty="0" smtClean="0">
                <a:solidFill>
                  <a:srgbClr val="C00000"/>
                </a:solidFill>
                <a:cs typeface="Arabic Typesetting" pitchFamily="66" charset="-78"/>
              </a:rPr>
              <a:t>Спасибо за </a:t>
            </a:r>
          </a:p>
          <a:p>
            <a:r>
              <a:rPr lang="ru-RU" sz="8800" i="1" dirty="0" smtClean="0">
                <a:solidFill>
                  <a:srgbClr val="C00000"/>
                </a:solidFill>
                <a:cs typeface="Arabic Typesetting" pitchFamily="66" charset="-78"/>
              </a:rPr>
              <a:t>        внимание!</a:t>
            </a:r>
            <a:endParaRPr lang="ru-RU" sz="8800" i="1" dirty="0">
              <a:solidFill>
                <a:srgbClr val="C00000"/>
              </a:solidFill>
              <a:cs typeface="Arabic Typesetting" pitchFamily="66" charset="-78"/>
            </a:endParaRPr>
          </a:p>
        </p:txBody>
      </p:sp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\Desktop\оформление презентаций\рамки\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500042"/>
            <a:ext cx="53578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Дальний Восток по богатству и разнообразию природы – одно из самых замечательных мест нашей Родины. Природа Дальнего Востока удивляет даже старожилов, а жителей центральных районов страны здесь на каждом шагу ждут открытия. Все здесь особенное и неповторимое: и ландшафт, и климат, и растительность, и животный мир.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Продолжительное, теплое и влажное лето, вызывающее бурный рост трав, кустарников и деревьев, сменяется суровой непредсказуемой зимой.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Любителей природы на Дальнем Востоке поражает, прежде всего, удивительное сочетание южных растений и животных с таежными, северными.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Но живые чудеса в наше время требуют особенно бережного отношения. 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Птицы, животные и растения нуждаются в охране. В заповедных лесах Приморья обитает множество видов птиц, которые являются редкими и находятся на грани исчезновения и занесены в красную книгу.</a:t>
            </a:r>
          </a:p>
        </p:txBody>
      </p:sp>
      <p:pic>
        <p:nvPicPr>
          <p:cNvPr id="4" name="Рисунок 3" descr="4c2a63f346cbe74fef16763ef337472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357166"/>
            <a:ext cx="2743200" cy="1819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76915" y="2214554"/>
            <a:ext cx="2952771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70483906_0_2c319_3a0f2862_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79289" y="4500570"/>
            <a:ext cx="2831295" cy="1887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\Desktop\оформление презентаций\рамки\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500042"/>
            <a:ext cx="7786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214290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Ястреб короткопалый.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ястреб короткопалы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1357298"/>
            <a:ext cx="7572428" cy="5048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57158" y="1071546"/>
            <a:ext cx="364333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Охраняется в заповеднике «Кедровая падь». Включен в Красную книгу . Отстрел запрещен.</a:t>
            </a: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короткопалые ястребы потребляют лягушек, крупных насекомых, ящериц и несколько видов небольших птиц. Они также преследуют добычу в полете, зависая на низких высотах или парят, высматривая добычу.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\Desktop\оформление презентаций\рамки\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500042"/>
            <a:ext cx="7786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чайка розовая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143116"/>
            <a:ext cx="7858181" cy="4497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14348" y="285729"/>
            <a:ext cx="821537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Чайка розовая.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Занесена в Красную книгу. Одной из причин изменения численности может быть фактор беспокойства. Розовые чайки у гнезд весьма нервозны и повреждены панике, а при частом беспокойстве могут совсем бросить гнездо.</a:t>
            </a:r>
          </a:p>
          <a:p>
            <a:endParaRPr lang="ru-RU" sz="1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\Desktop\оформление презентаций\рамки\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500042"/>
            <a:ext cx="7786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357166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Цапля большая белая.</a:t>
            </a:r>
            <a:endParaRPr lang="ru-RU" sz="3600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" name="Рисунок 4" descr="цапля бела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928670"/>
            <a:ext cx="8572560" cy="5483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71472" y="2143116"/>
            <a:ext cx="32147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Причины изменения численности -  изменение среды обитания (вырубка ивовых зарослей и одиночных деревьев, выжигание и выкашивание тростника), браконьерство. Кроме того, численность птиц неодинакова в разные годы в результате колебания уровня воды в озере Ханка.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\Desktop\оформление презентаций\рамки\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500042"/>
            <a:ext cx="7786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цапля желтоклювая.jpg"/>
          <p:cNvPicPr>
            <a:picLocks noChangeAspect="1"/>
          </p:cNvPicPr>
          <p:nvPr/>
        </p:nvPicPr>
        <p:blipFill>
          <a:blip r:embed="rId4" cstate="print"/>
          <a:srcRect r="22449"/>
          <a:stretch>
            <a:fillRect/>
          </a:stretch>
        </p:blipFill>
        <p:spPr>
          <a:xfrm>
            <a:off x="1696914" y="285728"/>
            <a:ext cx="7209382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8596" y="500042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                                                 ЦАПЛЯ ЖЕЛТОКЛЮВАЯ.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58" y="928670"/>
            <a:ext cx="41433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Перелетная птица. Желтоклювая цапля охотится на рыбу, ракообразных (крабы, креветки) и других беспозвоночных.  Как и многие другие белые цапли, этот вид пострадал из – за красивых удлиненных перьев надхвостья.  Численность популяции продолжает снижаться из – за потери и деградации среды их обитания.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\Desktop\оформление презентаций\рамки\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500042"/>
            <a:ext cx="7786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428604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Cambria" pitchFamily="18" charset="0"/>
              </a:rPr>
              <a:t>Чистик </a:t>
            </a:r>
            <a:r>
              <a:rPr lang="ru-RU" sz="3600" dirty="0" err="1" smtClean="0">
                <a:latin typeface="Cambria" pitchFamily="18" charset="0"/>
              </a:rPr>
              <a:t>курильский</a:t>
            </a:r>
            <a:r>
              <a:rPr lang="ru-RU" sz="3600" dirty="0" smtClean="0">
                <a:latin typeface="Cambria" pitchFamily="18" charset="0"/>
              </a:rPr>
              <a:t>.</a:t>
            </a:r>
            <a:endParaRPr lang="ru-RU" sz="3600" dirty="0">
              <a:latin typeface="Cambria" pitchFamily="18" charset="0"/>
            </a:endParaRPr>
          </a:p>
        </p:txBody>
      </p:sp>
      <p:pic>
        <p:nvPicPr>
          <p:cNvPr id="5" name="Рисунок 4" descr="чистик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1" y="1000108"/>
            <a:ext cx="5081497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чистик2.jpg"/>
          <p:cNvPicPr>
            <a:picLocks noChangeAspect="1"/>
          </p:cNvPicPr>
          <p:nvPr/>
        </p:nvPicPr>
        <p:blipFill>
          <a:blip r:embed="rId5" cstate="print"/>
          <a:srcRect l="51250" t="8100" b="10195"/>
          <a:stretch>
            <a:fillRect/>
          </a:stretch>
        </p:blipFill>
        <p:spPr>
          <a:xfrm>
            <a:off x="4429123" y="2357431"/>
            <a:ext cx="4143395" cy="4143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357818" y="571480"/>
            <a:ext cx="3214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Охраняется В Курильском заповеднике.  Живут на скалистых берегах Курильских островов. Занесен в Красную книгу Сахалинской области.</a:t>
            </a:r>
            <a:endParaRPr lang="ru-RU" sz="2000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4500570"/>
            <a:ext cx="3857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Взрослые птицы питаются мелкой рыбой, добывают различных головоногих, моллюсков, ракообразных.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\Desktop\оформление презентаций\рамки\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500042"/>
            <a:ext cx="7786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дикуш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214290"/>
            <a:ext cx="4666667" cy="3419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дикуша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1000108"/>
            <a:ext cx="5046159" cy="3041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4282" y="3643314"/>
            <a:ext cx="87154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Sylfaen" pitchFamily="18" charset="0"/>
              </a:rPr>
              <a:t>Типичная птица темнохвойных лесов Дальнего Востока — черный рябчик, или дикуша, которая в полтора раза крупнее обычного рябчика, имеет промысловое значение. Интересно, что эти птицы поразительно доверчивы, за что получили среди населения Приморья название «смиренного» рябчика. Вспугнутые с земли, птицы обычно взлетают невысоко на дерево и спокойно сидят, разглядывая человека, чем пользуются охотники.</a:t>
            </a:r>
            <a:endParaRPr lang="ru-RU" sz="2400" dirty="0"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428604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Cambria" pitchFamily="18" charset="0"/>
              </a:rPr>
              <a:t>Дикуша. – «смиренный» рябчик.</a:t>
            </a:r>
            <a:endParaRPr lang="ru-RU" sz="2800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\Desktop\оформление презентаций\рамки\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500042"/>
            <a:ext cx="7786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журавль даурский2.jpg"/>
          <p:cNvPicPr>
            <a:picLocks noChangeAspect="1"/>
          </p:cNvPicPr>
          <p:nvPr/>
        </p:nvPicPr>
        <p:blipFill>
          <a:blip r:embed="rId4" cstate="print"/>
          <a:srcRect l="16518" t="5882" b="9559"/>
          <a:stretch>
            <a:fillRect/>
          </a:stretch>
        </p:blipFill>
        <p:spPr>
          <a:xfrm>
            <a:off x="4929190" y="285728"/>
            <a:ext cx="3581721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журавль стерх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02" y="3143248"/>
            <a:ext cx="3453669" cy="342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14942" y="2357430"/>
            <a:ext cx="3929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  Журавль         </a:t>
            </a:r>
            <a:r>
              <a:rPr lang="ru-RU" sz="2400" dirty="0" err="1" smtClean="0">
                <a:solidFill>
                  <a:srgbClr val="002060"/>
                </a:solidFill>
              </a:rPr>
              <a:t>даурский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0760" y="5214950"/>
            <a:ext cx="2786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   Журавль белый   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        «</a:t>
            </a:r>
            <a:r>
              <a:rPr lang="ru-RU" sz="2800" dirty="0" err="1" smtClean="0">
                <a:solidFill>
                  <a:srgbClr val="C00000"/>
                </a:solidFill>
              </a:rPr>
              <a:t>стерх</a:t>
            </a:r>
            <a:r>
              <a:rPr lang="ru-RU" sz="2800" dirty="0" smtClean="0">
                <a:solidFill>
                  <a:srgbClr val="C00000"/>
                </a:solidFill>
              </a:rPr>
              <a:t>».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журавль стерх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57884" y="3071810"/>
            <a:ext cx="3119438" cy="2076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журавль черный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3286124"/>
            <a:ext cx="2970665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журавль черный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20" y="500042"/>
            <a:ext cx="4357718" cy="2650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428596" y="2214554"/>
            <a:ext cx="30003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/>
          </a:p>
          <a:p>
            <a:r>
              <a:rPr lang="ru-RU" sz="3200" dirty="0" smtClean="0">
                <a:solidFill>
                  <a:srgbClr val="C00000"/>
                </a:solidFill>
              </a:rPr>
              <a:t>Журавль черный.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912</Words>
  <Application>Microsoft Office PowerPoint</Application>
  <PresentationFormat>Экран (4:3)</PresentationFormat>
  <Paragraphs>70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111</cp:lastModifiedBy>
  <cp:revision>49</cp:revision>
  <dcterms:created xsi:type="dcterms:W3CDTF">2016-10-20T13:00:26Z</dcterms:created>
  <dcterms:modified xsi:type="dcterms:W3CDTF">2017-10-09T10:24:26Z</dcterms:modified>
</cp:coreProperties>
</file>