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0"/>
  </p:notesMasterIdLst>
  <p:sldIdLst>
    <p:sldId id="256" r:id="rId3"/>
    <p:sldId id="260" r:id="rId4"/>
    <p:sldId id="280" r:id="rId5"/>
    <p:sldId id="263" r:id="rId6"/>
    <p:sldId id="282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81" r:id="rId20"/>
    <p:sldId id="275" r:id="rId21"/>
    <p:sldId id="274" r:id="rId22"/>
    <p:sldId id="276" r:id="rId23"/>
    <p:sldId id="277" r:id="rId24"/>
    <p:sldId id="278" r:id="rId25"/>
    <p:sldId id="279" r:id="rId26"/>
    <p:sldId id="286" r:id="rId27"/>
    <p:sldId id="287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9DEF65-1E21-4B64-8FE8-BF32C9022511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35CD4A-1F74-48A2-B1AE-53B4F2562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A6DE-633F-440A-8BA1-4BE044668A9E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8AA5-0BD8-49EB-8152-01785B423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E157-E1FD-4015-B264-8DE6B14AC1E3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6A7B-CAFB-478C-8201-938B06337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8394-2E00-4532-929F-12E62E29AD9F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4BAF-EB4F-4215-A23C-38A786EE9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F11D-085E-437E-B31F-A8A512EF2C0D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2152-946E-44DA-AE91-ACAC8516C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328B-776C-4523-ADBC-9A047E335D1A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8184-484F-4D33-8B9D-495F0C033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4B9A-A96A-4AE8-BAA3-7C126DC2EE9B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4228-F5F3-4C83-A485-97F61C186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EB67-5D50-403A-A1F8-E6A1A5CD7136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D1DF-BC49-485E-A363-A58E61C58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7FF0-53AA-4F4A-9514-B24700ACA9A2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13E0-F062-4CA5-9397-36DC4B7B4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642D-DD53-49C3-B55F-D89D3EB4AC68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27DC-2909-4A23-B029-588A9A66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558C-23E7-495B-A11E-5E4D5FAFD716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E4A8-7B1D-4F28-B735-7059BFBD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DA81-0546-44B1-9321-D4C641C09998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DB17-59B5-4492-A962-EB2D1DEE8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0D2CA-B349-4C87-A38A-F5021EC9FFCA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84298-37BE-4D87-90BD-8D706BF74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4;&#1082;&#1089;&#1072;&#1085;&#1072;\&#1056;&#1072;&#1073;&#1086;&#1095;&#1080;&#1081;%20&#1089;&#1090;&#1086;&#1083;\&#1056;&#1091;&#1089;&#1100;%20&#1084;&#1086;&#1103;%20&#1074;&#1086;&#1083;&#1100;&#1085;&#1072;&#1103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uzzleit.ru/files/puzzles/16/16293/_preview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ldsamara.samgtu.ru/part_1/page_4-02/cards/s0125_2001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nst.ru/foto/2010/09/1009024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ic.academic.ru/pictures/wiki/files/77/Museum-house_of_A.N._Tolstoy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4/taigina2005.1/0_2b83_2008a87c_X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amara.drugiegoroda.ru/files/2010/10/26888808_1213103967_send200506251752542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2004-10.photosight.ru/02/636649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lt.ru/uploads/2010/09/9f65a0c7dacd547cc136e1ff9f08d9a6_x1024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amara.psati.ru/park/pobed/22/22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dic.academic.ru/pictures/wiki/files/1057/a532dc033d6f48e80cf73d6289ca5a7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://www.ivt.psati.ru/Samara/park/stru/3/3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unecha.net/images/photoalbum/cimg2427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s.spynet.ru/uploads/images/0/6/2/7/2/6/2010/12/03/c676697e99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olutin.ru/uploads/posts/2010-08/1281590926_22.jp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content.foto.mail.ru/mail/vga_dom/Samara/i-124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oldsamara.samgtu.ru/part_1/page_4-06/cards/2006-2/0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hyperlink" Target="http://samara.psati.ru/vodo/ozera/8/1/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content.foto.mail.ru/mail/paulkur/6/i-15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forum.hobbyportal.ru/album_pic.php?pic_id=2706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hyperlink" Target="http://www.ljplus.ru/img4/m/y/mymaster/ros_vyveska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oldsamara.samgtu.ru/part_1/page_4-02/cards/0014a.jp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img0.rusfan.ru/a/6/9/e/7/8/9a994a5098.jpg?12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016.radikal.ru/i337/1010/4e/886ecf7b032f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mg1.liveinternet.ru/images/foto/1/956759/f_1322054.jpg" TargetMode="External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simvolika.ru/sub_RF/samara/gerb/risunki/20091017112700-156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d/dc/Samara-station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s003.radikal.ru/i202/1001/b6/3456567ecbcc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rip-guide.ru/img/6353/2325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88" y="357188"/>
            <a:ext cx="8429625" cy="1214437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8429625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Самаре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усь моя воль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Театр драмы имени Горького</a:t>
            </a:r>
          </a:p>
        </p:txBody>
      </p:sp>
      <p:pic>
        <p:nvPicPr>
          <p:cNvPr id="8" name="Рисунок 7" descr="88cc8e2aa7db19d0-large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2774"/>
            <a:ext cx="5486400" cy="417354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Монумент Славы</a:t>
            </a:r>
          </a:p>
        </p:txBody>
      </p:sp>
      <p:pic>
        <p:nvPicPr>
          <p:cNvPr id="34818" name="Picture 2" descr="Картинка 8 из 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85860"/>
            <a:ext cx="4286280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Музей имени П. В. Алабина</a:t>
            </a:r>
          </a:p>
        </p:txBody>
      </p:sp>
      <p:pic>
        <p:nvPicPr>
          <p:cNvPr id="38914" name="Picture 2" descr="Картинка 3 из 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215106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Лютеранская кирха</a:t>
            </a:r>
          </a:p>
        </p:txBody>
      </p:sp>
      <p:pic>
        <p:nvPicPr>
          <p:cNvPr id="35842" name="Picture 2" descr="Картинка 39 из 1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5143536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Музей- усадьба А. Н. Толстого</a:t>
            </a:r>
          </a:p>
        </p:txBody>
      </p:sp>
      <p:pic>
        <p:nvPicPr>
          <p:cNvPr id="39938" name="Picture 2" descr="Картинка 1 из 2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357298"/>
            <a:ext cx="6862775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Особняк инженера И. А. Клодта</a:t>
            </a:r>
          </a:p>
        </p:txBody>
      </p:sp>
      <p:pic>
        <p:nvPicPr>
          <p:cNvPr id="40962" name="Picture 2" descr="Картинка 4 из 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285860"/>
            <a:ext cx="6929486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Особняк купчихи А. П. Курлиной</a:t>
            </a:r>
          </a:p>
        </p:txBody>
      </p:sp>
      <p:pic>
        <p:nvPicPr>
          <p:cNvPr id="41986" name="Picture 2" descr="Картинка 7 из 2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6786610" cy="5191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Католический костел</a:t>
            </a:r>
          </a:p>
        </p:txBody>
      </p:sp>
      <p:pic>
        <p:nvPicPr>
          <p:cNvPr id="43010" name="Picture 2" descr="Картинка 5 из 1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7072362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r>
              <a:rPr lang="ru-RU" sz="4800" b="1" smtClean="0"/>
              <a:t>В Самаре есть красивые места, где можно отдохнуть.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Ладья на Набережной</a:t>
            </a:r>
          </a:p>
        </p:txBody>
      </p:sp>
      <p:pic>
        <p:nvPicPr>
          <p:cNvPr id="41986" name="Picture 2" descr="Картинка 1 из 14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7358114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26296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8" y="1857364"/>
            <a:ext cx="4214812" cy="428628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5" y="1857375"/>
            <a:ext cx="4143375" cy="4268788"/>
          </a:xfrm>
          <a:solidFill>
            <a:srgbClr val="FFCCFF">
              <a:alpha val="4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Самара расположена на левом, возвышенном берегу Волги, там, где великая русская река создала природную излучину, ее так и называют – Самарская Лука.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393950" y="4035425"/>
            <a:ext cx="4357688" cy="1588"/>
          </a:xfrm>
          <a:prstGeom prst="line">
            <a:avLst/>
          </a:prstGeom>
          <a:ln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57188" y="357188"/>
            <a:ext cx="8572500" cy="1214437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785813" y="142875"/>
            <a:ext cx="8143875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Самарская лука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Парк Победы</a:t>
            </a:r>
          </a:p>
        </p:txBody>
      </p:sp>
      <p:pic>
        <p:nvPicPr>
          <p:cNvPr id="29698" name="Picture 2" descr="Картинка 16 из 7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572428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Струковский сад</a:t>
            </a:r>
          </a:p>
        </p:txBody>
      </p:sp>
      <p:pic>
        <p:nvPicPr>
          <p:cNvPr id="43010" name="Picture 2" descr="Картинка 1 из 9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214866"/>
            <a:ext cx="4357654" cy="3800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2" name="Picture 4" descr="Картинка 37 из 91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-4214866"/>
            <a:ext cx="4357686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0.58474 L -0.00591 0.91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5963 L -0.00173 0.929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Парк Щорса</a:t>
            </a:r>
          </a:p>
        </p:txBody>
      </p:sp>
      <p:pic>
        <p:nvPicPr>
          <p:cNvPr id="20484" name="Picture 4" descr="Картинка 1 из 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285860"/>
            <a:ext cx="7000924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Парк Гагарина</a:t>
            </a:r>
          </a:p>
        </p:txBody>
      </p:sp>
      <p:pic>
        <p:nvPicPr>
          <p:cNvPr id="33794" name="Picture 2" descr="Картинка 7 из 6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643063"/>
            <a:ext cx="65722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Картинка 17 из 6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714488"/>
            <a:ext cx="6357982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8" name="Picture 6" descr="Картинка 50 из 62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2976" y="1643050"/>
            <a:ext cx="6929486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Парк Металлургов</a:t>
            </a:r>
          </a:p>
        </p:txBody>
      </p:sp>
      <p:pic>
        <p:nvPicPr>
          <p:cNvPr id="46082" name="Picture 2" descr="Картинка 1 из 1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7072362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6084" name="Picture 4" descr="Картинка 18 из 15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357298"/>
            <a:ext cx="7429552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Ботанический сад</a:t>
            </a:r>
          </a:p>
        </p:txBody>
      </p:sp>
      <p:pic>
        <p:nvPicPr>
          <p:cNvPr id="40962" name="Picture 2" descr="Картинка 2 из 40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000792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Самарский метрополитен</a:t>
            </a:r>
          </a:p>
        </p:txBody>
      </p:sp>
      <p:pic>
        <p:nvPicPr>
          <p:cNvPr id="54274" name="Picture 2" descr="Картинка 12 из 7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000240"/>
            <a:ext cx="5572164" cy="4171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276" name="Picture 4" descr="Картинка 19 из 75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1214422"/>
            <a:ext cx="7286676" cy="528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r>
              <a:rPr lang="ru-RU" sz="8800" b="1" smtClean="0"/>
              <a:t>Конец</a:t>
            </a:r>
          </a:p>
        </p:txBody>
      </p:sp>
      <p:pic>
        <p:nvPicPr>
          <p:cNvPr id="41986" name="Picture 2" descr="Картинка 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876"/>
            <a:ext cx="4035063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 descr="Картинка 1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85728"/>
            <a:ext cx="4000528" cy="2909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0" name="Picture 6" descr="Картинка 19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285728"/>
            <a:ext cx="383033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2" name="Picture 8" descr="Картинка 5 из 413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2" y="3571876"/>
            <a:ext cx="400052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Река Волга огибает Жигулевские горы</a:t>
            </a:r>
          </a:p>
        </p:txBody>
      </p:sp>
      <p:pic>
        <p:nvPicPr>
          <p:cNvPr id="5" name="Содержимое 4" descr="aa4df6ad3604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500990" cy="40005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0" name="Содержимое 3"/>
          <p:cNvSpPr>
            <a:spLocks noGrp="1"/>
          </p:cNvSpPr>
          <p:nvPr>
            <p:ph sz="half" idx="2"/>
          </p:nvPr>
        </p:nvSpPr>
        <p:spPr>
          <a:xfrm>
            <a:off x="6643688" y="1600200"/>
            <a:ext cx="2043112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4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>
                <a:latin typeface="Monotype Corsiva" pitchFamily="66" charset="0"/>
              </a:rPr>
              <a:t>Самара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3200" b="1" i="1" smtClean="0"/>
              <a:t>Современная Самара - один из самых больших городов России, по численности населения занимает шестое место после Москвы</a:t>
            </a:r>
          </a:p>
        </p:txBody>
      </p:sp>
      <p:pic>
        <p:nvPicPr>
          <p:cNvPr id="7" name="Содержимое 6" descr="f_1322054[1]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429124" y="1714488"/>
            <a:ext cx="4500594" cy="428628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Картинка 29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-4143428"/>
            <a:ext cx="348615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58428 L -0.00538 0.9172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Мы рады встретить гостей Самары на красивом Железнодорожном вокзале</a:t>
            </a:r>
          </a:p>
        </p:txBody>
      </p:sp>
      <p:pic>
        <p:nvPicPr>
          <p:cNvPr id="35842" name="Picture 2" descr="Картинка 12 из 48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571900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4" name="Picture 4" descr="Картинка 8 из 488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1571612"/>
            <a:ext cx="3714776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428625" y="1643063"/>
            <a:ext cx="4143375" cy="639762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>
                <a:solidFill>
                  <a:schemeClr val="bg1">
                    <a:lumMod val="95000"/>
                  </a:schemeClr>
                </a:solidFill>
              </a:rPr>
              <a:t>Волга</a:t>
            </a:r>
          </a:p>
        </p:txBody>
      </p:sp>
      <p:pic>
        <p:nvPicPr>
          <p:cNvPr id="10" name="Содержимое 9" descr="up5369_16173[1]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57158" y="2714620"/>
            <a:ext cx="4143375" cy="378621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3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1643063"/>
            <a:ext cx="4041775" cy="639762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>
                <a:solidFill>
                  <a:schemeClr val="bg1">
                    <a:lumMod val="95000"/>
                  </a:schemeClr>
                </a:solidFill>
              </a:rPr>
              <a:t>Сок</a:t>
            </a:r>
          </a:p>
        </p:txBody>
      </p:sp>
      <p:pic>
        <p:nvPicPr>
          <p:cNvPr id="13" name="Содержимое 12" descr="photo-22-samara-russia[1]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6314" y="2714620"/>
            <a:ext cx="4071938" cy="378621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57188" y="285750"/>
            <a:ext cx="8572500" cy="1214438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города Самары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500063"/>
            <a:ext cx="8643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Monotype Corsiva" pitchFamily="66" charset="0"/>
              </a:rPr>
              <a:t> Гости города могут часами любоваться величественным теченьем Волги, благо в их распоряжении – огромная, протяженностью пять километров, гранитная набережная – великолепный памятник ландшафтного искусства. 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2050" name="Picture 2" descr="Картинка 6 из 81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6858000"/>
            <a:ext cx="7429552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42035 L -0.00782 -0.75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642938"/>
            <a:ext cx="6929438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latin typeface="+mj-lt"/>
              </a:rPr>
              <a:t>В городе изобилие великолепных музеев, театров, выставочных залов, библиотек, дворцов , домов культуры,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4400" b="1" i="1" dirty="0">
                <a:latin typeface="+mj-lt"/>
              </a:rPr>
              <a:t>филармония.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Филармония</a:t>
            </a:r>
          </a:p>
        </p:txBody>
      </p:sp>
      <p:pic>
        <p:nvPicPr>
          <p:cNvPr id="5" name="Рисунок 4" descr="samara-2-theater-operi-i-baleta[1]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714356"/>
            <a:ext cx="5486400" cy="417354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Цветок и бабочка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Цветок и бабочка</Template>
  <TotalTime>369</TotalTime>
  <Words>186</Words>
  <Application>Microsoft Office PowerPoint</Application>
  <PresentationFormat>Экран (4:3)</PresentationFormat>
  <Paragraphs>31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Цветок и бабочка</vt:lpstr>
      <vt:lpstr>Путешествие по Самаре</vt:lpstr>
      <vt:lpstr>Самарская лука</vt:lpstr>
      <vt:lpstr>Река Волга огибает Жигулевские горы</vt:lpstr>
      <vt:lpstr>Самара</vt:lpstr>
      <vt:lpstr>Мы рады встретить гостей Самары на красивом Железнодорожном вокзале</vt:lpstr>
      <vt:lpstr>Реки города Самары</vt:lpstr>
      <vt:lpstr>Слайд 7</vt:lpstr>
      <vt:lpstr>Слайд 8</vt:lpstr>
      <vt:lpstr>Филармония</vt:lpstr>
      <vt:lpstr>Театр драмы имени Горького</vt:lpstr>
      <vt:lpstr>Монумент Славы</vt:lpstr>
      <vt:lpstr>Музей имени П. В. Алабина</vt:lpstr>
      <vt:lpstr>Лютеранская кирха</vt:lpstr>
      <vt:lpstr>Музей- усадьба А. Н. Толстого</vt:lpstr>
      <vt:lpstr>Особняк инженера И. А. Клодта</vt:lpstr>
      <vt:lpstr>Особняк купчихи А. П. Курлиной</vt:lpstr>
      <vt:lpstr>Католический костел</vt:lpstr>
      <vt:lpstr>В Самаре есть красивые места, где можно отдохнуть.</vt:lpstr>
      <vt:lpstr>Ладья на Набережной</vt:lpstr>
      <vt:lpstr>Парк Победы</vt:lpstr>
      <vt:lpstr>Струковский сад</vt:lpstr>
      <vt:lpstr>Парк Щорса</vt:lpstr>
      <vt:lpstr>Парк Гагарина</vt:lpstr>
      <vt:lpstr>Парк Металлургов</vt:lpstr>
      <vt:lpstr>Ботанический сад</vt:lpstr>
      <vt:lpstr>Самарский метрополитен</vt:lpstr>
      <vt:lpstr>Конец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Самаре</dc:title>
  <dc:subject/>
  <dc:creator>Хозяйка</dc:creator>
  <cp:keywords/>
  <dc:description/>
  <cp:lastModifiedBy>эвелина</cp:lastModifiedBy>
  <cp:revision>44</cp:revision>
  <dcterms:created xsi:type="dcterms:W3CDTF">2011-03-20T05:54:46Z</dcterms:created>
  <dcterms:modified xsi:type="dcterms:W3CDTF">2016-06-07T21:53:03Z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