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02B29-451A-49E1-9AA4-952E67EFF167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FFF3-D5F6-4EBB-96AE-406FA9A5F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FFF3-D5F6-4EBB-96AE-406FA9A5F4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71C2F0-B504-4EA4-8AAB-09140067FA4C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89274E-258B-41FC-A6CA-0519858D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over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12" y="1700808"/>
            <a:ext cx="8229600" cy="11395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ИГРУШКИ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9504" y="3717032"/>
            <a:ext cx="4464496" cy="17526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Презентацию выполнила: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ГУСЕВА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ТАТЬЯНА ВИКТОРОВНА, 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воспитатель МБДОУ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Кайдаковский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детский сад «Рябинка»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Вяземского района Смоленской области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338936" cy="116205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Грузовик</a:t>
            </a:r>
            <a:endParaRPr lang="ru-RU" sz="6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988840"/>
            <a:ext cx="4258816" cy="2841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Нет, напрасно мы решили Прокатить кота в машине: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Кот кататься не привык - Опрокинул грузовик.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9698" name="Picture 2" descr="Родительские покупки, товары деткам, детское приданн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39848"/>
            <a:ext cx="4263792" cy="4263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4978896" cy="116205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Самолёт</a:t>
            </a:r>
            <a:endParaRPr lang="ru-RU" sz="6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8610" y="3068960"/>
            <a:ext cx="4186808" cy="22650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Самолёт построим сами, Понесёмся над лесами. Понесёмся над лесами,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А потом вернёмся к маме.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8676" name="Picture 4" descr="Материалы за 02.07.2013 &quot; Анимированные картинки GIF. Коллекция фоновых картинок, обоев для рабочего стола и анимашек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323718" cy="2481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4906888" cy="92370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Кораблик</a:t>
            </a:r>
            <a:endParaRPr lang="ru-RU" sz="6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1628800"/>
            <a:ext cx="5544616" cy="49294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Матросская шапка, веревка в руке,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Тяну я кораблик по быстрой реке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И скачут лягушки за мной по пятам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И просят меня: Прокати, капитан!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Чтение книги (Игрушки (илл. Цыганков)). Агния Барто. Страница 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050" y="1491600"/>
            <a:ext cx="4045949" cy="51377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3265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Список источников</a:t>
            </a:r>
            <a:endParaRPr lang="ru-RU" sz="32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05" y="796491"/>
            <a:ext cx="8543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А. </a:t>
            </a:r>
            <a:r>
              <a:rPr lang="ru-RU" sz="1600" dirty="0" err="1" smtClean="0"/>
              <a:t>Барто</a:t>
            </a:r>
            <a:r>
              <a:rPr lang="ru-RU" sz="1600" dirty="0" smtClean="0"/>
              <a:t> «Игрушки». Текст Т. А. </a:t>
            </a:r>
            <a:r>
              <a:rPr lang="ru-RU" sz="1600" dirty="0" err="1" smtClean="0"/>
              <a:t>Щегляева</a:t>
            </a:r>
            <a:r>
              <a:rPr lang="ru-RU" sz="1600" dirty="0" smtClean="0"/>
              <a:t>, 2009. ООО «ЛИНГ-КНИГА», 2009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21505" y="1114777"/>
            <a:ext cx="871296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2.</a:t>
            </a:r>
            <a:r>
              <a:rPr lang="ru-RU" sz="1600" dirty="0" smtClean="0"/>
              <a:t> Электронные источники:</a:t>
            </a:r>
          </a:p>
          <a:p>
            <a:pPr algn="just"/>
            <a:r>
              <a:rPr lang="ru-RU" sz="1600" dirty="0" smtClean="0"/>
              <a:t>Картинки: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«Мячик»</a:t>
            </a:r>
          </a:p>
          <a:p>
            <a:pPr algn="just"/>
            <a:r>
              <a:rPr lang="ru-RU" sz="1600" dirty="0"/>
              <a:t>http://</a:t>
            </a:r>
            <a:r>
              <a:rPr lang="ru-RU" sz="1600" dirty="0" smtClean="0"/>
              <a:t>detochki-doma.ru/samyie-izvestnyie-russkie-narodnyie-zagadki-s-otvetami-dlya-deteу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«Самолёт»</a:t>
            </a:r>
          </a:p>
          <a:p>
            <a:pPr algn="just"/>
            <a:r>
              <a:rPr lang="ru-RU" sz="1600" dirty="0"/>
              <a:t>http://</a:t>
            </a:r>
            <a:r>
              <a:rPr lang="ru-RU" sz="1600" dirty="0" smtClean="0"/>
              <a:t>detochki-doma.ru/samyie-izvestnyie-russkie-narodnyie-zagadki-s-otvetami-dlya-еteу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«Кораблик»</a:t>
            </a:r>
          </a:p>
          <a:p>
            <a:pPr algn="just"/>
            <a:r>
              <a:rPr lang="ru-RU" sz="1600" dirty="0"/>
              <a:t>http://</a:t>
            </a:r>
            <a:r>
              <a:rPr lang="ru-RU" sz="1600" dirty="0" smtClean="0"/>
              <a:t>detochki-doma.ru/samyie-izvestnyie-russkie-narodnyie-zagadki-s-otvetami-dlya-deteу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«Грузовик»</a:t>
            </a:r>
          </a:p>
          <a:p>
            <a:r>
              <a:rPr lang="ru-RU" sz="1600" dirty="0"/>
              <a:t>http://</a:t>
            </a:r>
            <a:r>
              <a:rPr lang="ru-RU" sz="1600" dirty="0" smtClean="0"/>
              <a:t>detochki-doma.ru/samyie-izvestnyie-russkie-narodnyie-zagadki-s-otvetami-dlya-deteу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«Козлёнок»</a:t>
            </a:r>
          </a:p>
          <a:p>
            <a:pPr algn="just"/>
            <a:r>
              <a:rPr lang="ru-RU" sz="1600" dirty="0"/>
              <a:t>http://www.arinasorokina.ru/foto-na-belom-fone-bez-registracii-bolshaya-kollekciya.htm</a:t>
            </a:r>
            <a:r>
              <a:rPr lang="en-US" sz="1600" dirty="0" smtClean="0"/>
              <a:t>l</a:t>
            </a: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«Слон»</a:t>
            </a:r>
          </a:p>
          <a:p>
            <a:pPr algn="just"/>
            <a:r>
              <a:rPr lang="ru-RU" sz="1600" dirty="0"/>
              <a:t>http://www.arinasorokina.ru/foto-na-belom-fone-bez-registracii-bolshaya-kollekciya.htm</a:t>
            </a:r>
            <a:r>
              <a:rPr lang="en-US" sz="1600" dirty="0" smtClean="0"/>
              <a:t>l</a:t>
            </a: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«Лошадка»</a:t>
            </a:r>
          </a:p>
          <a:p>
            <a:pPr algn="just"/>
            <a:r>
              <a:rPr lang="ru-RU" sz="1600" dirty="0"/>
              <a:t>http://www.arinasorokina.ru/foto-na-belom-fone-bez-registracii-bolshaya-kollekciya.htm</a:t>
            </a:r>
            <a:r>
              <a:rPr lang="en-US" sz="1600" dirty="0" smtClean="0"/>
              <a:t>l</a:t>
            </a: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«Зайка»</a:t>
            </a:r>
          </a:p>
          <a:p>
            <a:pPr algn="just"/>
            <a:r>
              <a:rPr lang="ru-RU" sz="1600" dirty="0"/>
              <a:t>http://www.arinasorokina.ru/foto-na-belom-fone-bez-registracii-bolshaya-kollekciya.htm</a:t>
            </a:r>
            <a:r>
              <a:rPr lang="en-US" sz="1600" dirty="0" smtClean="0"/>
              <a:t>l</a:t>
            </a: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«Бычок»</a:t>
            </a:r>
          </a:p>
          <a:p>
            <a:pPr algn="just"/>
            <a:r>
              <a:rPr lang="ru-RU" sz="1600" dirty="0"/>
              <a:t>http://www.arinasorokina.ru/foto-na-belom-fone-bez-registracii-bolshaya-kollekciya.htm</a:t>
            </a:r>
            <a:r>
              <a:rPr lang="en-US" sz="1600" dirty="0" smtClean="0"/>
              <a:t>l</a:t>
            </a: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«Козлёнок»</a:t>
            </a:r>
          </a:p>
          <a:p>
            <a:pPr algn="just"/>
            <a:r>
              <a:rPr lang="ru-RU" sz="1600" dirty="0"/>
              <a:t>http://www.arinasorokina.ru/foto-na-belom-fone-bez-registracii-bolshaya-kollekciya.htm</a:t>
            </a:r>
            <a:r>
              <a:rPr lang="en-US" sz="1600" dirty="0"/>
              <a:t>l</a:t>
            </a:r>
            <a:endParaRPr lang="ru-RU" sz="1600" dirty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А. Барто. Игрушки. Книжка-Ромашка, Ум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832648" cy="68138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3008313" cy="85169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Мячик</a:t>
            </a:r>
            <a:endParaRPr lang="ru-RU" sz="6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97408" y="1916832"/>
            <a:ext cx="4590616" cy="3024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Наша Таня громко плачет: </a:t>
            </a:r>
            <a:br>
              <a:rPr lang="ru-RU" sz="28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Уронила в речку мячик.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Тише, Танечка, не плачь: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Не утонет в речке мяч.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3947555" cy="51109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Харьков Форум - Просмотр профиля: Irenn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48946"/>
            <a:ext cx="4608512" cy="497234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564904"/>
            <a:ext cx="4680520" cy="2880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Уронили мишку на пол, </a:t>
            </a: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Оторвали мишке лапу. </a:t>
            </a: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Всё равно его не брошу – </a:t>
            </a: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Потому что он хороший.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Мишка</a:t>
            </a:r>
            <a:endParaRPr lang="ru-RU" sz="66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5687"/>
            <a:ext cx="3008313" cy="101803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Зайка</a:t>
            </a:r>
            <a:endParaRPr lang="ru-RU" sz="6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2242924"/>
            <a:ext cx="4694280" cy="26982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Зайку бросила хозяйка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- Под дождём остался зайка. Со скамейки слезть не мог, Весь до ниточки промок.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482" name="Picture 2" descr="Физкультминутка - Картинка 8533/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180475" cy="5044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0032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Бычок</a:t>
            </a:r>
            <a:endParaRPr lang="ru-RU" sz="6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2420888"/>
            <a:ext cx="4114800" cy="2913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Идёт бычок, качается, Вздыхает на ходу: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- Ох, доска кончается, Сейчас я упаду!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1506" name="Picture 2" descr="Автор - юбиляр 105 лет Агния Львовна Бар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680" y="404664"/>
            <a:ext cx="5234320" cy="60049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860" y="332656"/>
            <a:ext cx="4762872" cy="116205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Лошадка</a:t>
            </a:r>
            <a:endParaRPr lang="ru-RU" sz="6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2060849"/>
            <a:ext cx="5004048" cy="2952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Я люблю свою лошадку, </a:t>
            </a:r>
            <a:br>
              <a:rPr lang="ru-RU" sz="28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Причешу ей шёрстку гладко, </a:t>
            </a:r>
            <a:br>
              <a:rPr lang="ru-RU" sz="28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Гребешком приглажу хвостик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И верхом поеду в гости.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2532" name="Picture 4" descr="Купить книгу &quot;Стихи Барто&quot; Агния Барто в книжном интернет-магазине Rea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008313" cy="99571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Слон</a:t>
            </a:r>
            <a:endParaRPr lang="ru-RU" sz="6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340769"/>
            <a:ext cx="4680520" cy="4608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Спать пора! Уснул бычок,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Лёг в коробку на бочок.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Сонный мишка лёг в кровать,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Только слон не хочет спать.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Головой кивает слон,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Он слонихе шлёт поклон.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6628" name="Picture 4" descr="elephant из Kopirin. Роялти-фри вектор #17807974 на Fotol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522646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4608512" cy="100811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Козлёнок</a:t>
            </a:r>
            <a:endParaRPr lang="ru-RU" sz="6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618856" cy="4602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У меня живёт козлёнок,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Я сама его пасу. </a:t>
            </a:r>
            <a:br>
              <a:rPr lang="ru-RU" sz="28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Я козлёнка в сад зелёный Рано утром отнесу.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Он заблудится в саду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Я в траве его найду.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22" name="Picture 2" descr="ЮРИДИЧЕСКАЯ СТРАНИ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352" y="1340768"/>
            <a:ext cx="4396053" cy="4739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300</Words>
  <Application>Microsoft Office PowerPoint</Application>
  <PresentationFormat>Экран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«ИГРУШКИ»</vt:lpstr>
      <vt:lpstr>Презентация PowerPoint</vt:lpstr>
      <vt:lpstr>Мячик</vt:lpstr>
      <vt:lpstr>Мишка</vt:lpstr>
      <vt:lpstr>Зайка</vt:lpstr>
      <vt:lpstr>Бычок</vt:lpstr>
      <vt:lpstr>Лошадка</vt:lpstr>
      <vt:lpstr>Слон</vt:lpstr>
      <vt:lpstr>Козлёнок</vt:lpstr>
      <vt:lpstr>Грузовик</vt:lpstr>
      <vt:lpstr>Самолёт</vt:lpstr>
      <vt:lpstr>Кораблик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Рябинка</cp:lastModifiedBy>
  <cp:revision>24</cp:revision>
  <dcterms:created xsi:type="dcterms:W3CDTF">2014-12-09T14:24:28Z</dcterms:created>
  <dcterms:modified xsi:type="dcterms:W3CDTF">2017-10-09T14:13:32Z</dcterms:modified>
</cp:coreProperties>
</file>