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73" r:id="rId4"/>
    <p:sldId id="292" r:id="rId5"/>
    <p:sldId id="261" r:id="rId6"/>
    <p:sldId id="260" r:id="rId7"/>
    <p:sldId id="257" r:id="rId8"/>
    <p:sldId id="282" r:id="rId9"/>
    <p:sldId id="283" r:id="rId10"/>
    <p:sldId id="272" r:id="rId11"/>
    <p:sldId id="274" r:id="rId12"/>
    <p:sldId id="275" r:id="rId13"/>
    <p:sldId id="276" r:id="rId14"/>
    <p:sldId id="285" r:id="rId15"/>
    <p:sldId id="286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52;&#1072;&#1084;&#1072;\&#1076;&#1077;&#1090;&#1089;&#1082;&#1080;&#1081;%20&#1089;&#1072;&#1076;\&#1084;&#1086;&#1080;%20&#1087;&#1088;&#1077;&#1079;&#1077;&#1085;&#1090;&#1072;&#1094;&#1080;&#1080;\&#1089;&#1072;&#1084;&#1086;&#1087;&#1088;&#1077;&#1079;&#1077;&#1085;&#1090;&#1072;&#1094;&#1080;&#1103;\Pesni_dlya_detej_-_Zolotaya_rybka_na_stihi_K.Balmonta_(iPlayer.fm).mp3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74.jpeg"/><Relationship Id="rId10" Type="http://schemas.openxmlformats.org/officeDocument/2006/relationships/image" Target="../media/image79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jpe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gif"/><Relationship Id="rId11" Type="http://schemas.openxmlformats.org/officeDocument/2006/relationships/image" Target="../media/image96.png"/><Relationship Id="rId5" Type="http://schemas.openxmlformats.org/officeDocument/2006/relationships/image" Target="../media/image8.png"/><Relationship Id="rId10" Type="http://schemas.openxmlformats.org/officeDocument/2006/relationships/image" Target="../media/image95.png"/><Relationship Id="rId4" Type="http://schemas.openxmlformats.org/officeDocument/2006/relationships/image" Target="../media/image90.jpeg"/><Relationship Id="rId9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9.jpeg"/><Relationship Id="rId7" Type="http://schemas.openxmlformats.org/officeDocument/2006/relationships/image" Target="../media/image1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9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7.png"/><Relationship Id="rId18" Type="http://schemas.openxmlformats.org/officeDocument/2006/relationships/image" Target="../media/image119.png"/><Relationship Id="rId3" Type="http://schemas.openxmlformats.org/officeDocument/2006/relationships/image" Target="../media/image107.jpeg"/><Relationship Id="rId21" Type="http://schemas.openxmlformats.org/officeDocument/2006/relationships/image" Target="../media/image121.gif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17" Type="http://schemas.openxmlformats.org/officeDocument/2006/relationships/image" Target="../media/image3.png"/><Relationship Id="rId2" Type="http://schemas.openxmlformats.org/officeDocument/2006/relationships/image" Target="../media/image106.jpeg"/><Relationship Id="rId16" Type="http://schemas.openxmlformats.org/officeDocument/2006/relationships/image" Target="../media/image4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5" Type="http://schemas.openxmlformats.org/officeDocument/2006/relationships/image" Target="../media/image10.png"/><Relationship Id="rId10" Type="http://schemas.openxmlformats.org/officeDocument/2006/relationships/image" Target="../media/image114.jpeg"/><Relationship Id="rId19" Type="http://schemas.openxmlformats.org/officeDocument/2006/relationships/image" Target="../media/image15.gif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Relationship Id="rId14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gif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8.jpeg"/><Relationship Id="rId7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2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image" Target="../media/image35.jpeg"/><Relationship Id="rId10" Type="http://schemas.openxmlformats.org/officeDocument/2006/relationships/image" Target="../media/image39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5.png"/><Relationship Id="rId4" Type="http://schemas.openxmlformats.org/officeDocument/2006/relationships/image" Target="../media/image60.jpe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7.jpeg"/><Relationship Id="rId7" Type="http://schemas.openxmlformats.org/officeDocument/2006/relationships/image" Target="../media/image6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10" Type="http://schemas.openxmlformats.org/officeDocument/2006/relationships/image" Target="../media/image65.png"/><Relationship Id="rId4" Type="http://schemas.openxmlformats.org/officeDocument/2006/relationships/image" Target="../media/image68.jpe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519363" y="404813"/>
            <a:ext cx="6624637" cy="5472459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Детский сад, детский сад.</a:t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Почему так говорят?</a:t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Потому что дружно в нем.</a:t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Мы одной семьей растем!</a:t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От того и говорят-</a:t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В этом доме-детский сад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>!</a:t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smtClean="0">
                <a:solidFill>
                  <a:srgbClr val="FF0000"/>
                </a:solidFill>
              </a:rPr>
              <a:t>Воспитатель-</a:t>
            </a:r>
            <a:r>
              <a:rPr lang="ru-RU" sz="3600" b="1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600" b="1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Авакумова Ирина Ивановна</a:t>
            </a:r>
            <a: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ru-RU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Рисунок 2" descr="1261167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91872" y="4653136"/>
            <a:ext cx="1152128" cy="1456093"/>
          </a:xfrm>
          <a:prstGeom prst="rect">
            <a:avLst/>
          </a:prstGeom>
        </p:spPr>
      </p:pic>
      <p:pic>
        <p:nvPicPr>
          <p:cNvPr id="5" name="Рисунок 4" descr="396210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501236">
            <a:off x="-42841" y="-33713"/>
            <a:ext cx="2137686" cy="2137686"/>
          </a:xfrm>
          <a:prstGeom prst="rect">
            <a:avLst/>
          </a:prstGeom>
        </p:spPr>
      </p:pic>
      <p:pic>
        <p:nvPicPr>
          <p:cNvPr id="6" name="Рисунок 5" descr="59677731_1275231156_M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005064"/>
            <a:ext cx="1097654" cy="1006183"/>
          </a:xfrm>
          <a:prstGeom prst="rect">
            <a:avLst/>
          </a:prstGeom>
        </p:spPr>
      </p:pic>
      <p:pic>
        <p:nvPicPr>
          <p:cNvPr id="7" name="Рисунок 6" descr="rib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4762588"/>
            <a:ext cx="2736304" cy="2626852"/>
          </a:xfrm>
          <a:prstGeom prst="rect">
            <a:avLst/>
          </a:prstGeom>
        </p:spPr>
      </p:pic>
      <p:pic>
        <p:nvPicPr>
          <p:cNvPr id="8" name="Pesni_dlya_detej_-_Zolotaya_rybka_na_stihi_K.Balmont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9" name="Рисунок 8" descr="0_3a87d_fb4732db_X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84368" y="0"/>
            <a:ext cx="1412776" cy="1412776"/>
          </a:xfrm>
          <a:prstGeom prst="rect">
            <a:avLst/>
          </a:prstGeom>
        </p:spPr>
      </p:pic>
      <p:pic>
        <p:nvPicPr>
          <p:cNvPr id="10" name="Рисунок 9" descr="1325806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7584" y="4365104"/>
            <a:ext cx="2088232" cy="2088232"/>
          </a:xfrm>
          <a:prstGeom prst="rect">
            <a:avLst/>
          </a:prstGeom>
        </p:spPr>
      </p:pic>
      <p:pic>
        <p:nvPicPr>
          <p:cNvPr id="11" name="Рисунок 10" descr="95593116_Butterfly_Vector_2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273539">
            <a:off x="2385536" y="1162973"/>
            <a:ext cx="757498" cy="792651"/>
          </a:xfrm>
          <a:prstGeom prst="rect">
            <a:avLst/>
          </a:prstGeom>
        </p:spPr>
      </p:pic>
      <p:pic>
        <p:nvPicPr>
          <p:cNvPr id="12" name="Рисунок 11" descr="8256-8169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59632" y="3140968"/>
            <a:ext cx="1463043" cy="1463043"/>
          </a:xfrm>
          <a:prstGeom prst="rect">
            <a:avLst/>
          </a:prstGeom>
        </p:spPr>
      </p:pic>
      <p:pic>
        <p:nvPicPr>
          <p:cNvPr id="13" name="Рисунок 12" descr="110795219_large_0_a3e9a_19dd90a0_XL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62590">
            <a:off x="-67587" y="2126344"/>
            <a:ext cx="957486" cy="696229"/>
          </a:xfrm>
          <a:prstGeom prst="rect">
            <a:avLst/>
          </a:prstGeom>
        </p:spPr>
      </p:pic>
      <p:pic>
        <p:nvPicPr>
          <p:cNvPr id="14" name="Рисунок 13" descr="101679403_0_88134_f920f176_L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63688" y="-387424"/>
            <a:ext cx="1524003" cy="15240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1765877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то28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0"/>
            <a:ext cx="2747797" cy="2060848"/>
          </a:xfrm>
          <a:prstGeom prst="rect">
            <a:avLst/>
          </a:prstGeom>
        </p:spPr>
      </p:pic>
      <p:pic>
        <p:nvPicPr>
          <p:cNvPr id="10" name="Рисунок 9" descr="Фото28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72816" cy="2630421"/>
          </a:xfrm>
          <a:prstGeom prst="rect">
            <a:avLst/>
          </a:prstGeom>
        </p:spPr>
      </p:pic>
      <p:pic>
        <p:nvPicPr>
          <p:cNvPr id="12" name="Рисунок 11" descr="Фото28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995682"/>
            <a:ext cx="3816424" cy="2862318"/>
          </a:xfrm>
          <a:prstGeom prst="rect">
            <a:avLst/>
          </a:prstGeom>
        </p:spPr>
      </p:pic>
      <p:pic>
        <p:nvPicPr>
          <p:cNvPr id="13" name="Рисунок 12" descr="Фото28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0"/>
            <a:ext cx="2016224" cy="2688299"/>
          </a:xfrm>
          <a:prstGeom prst="rect">
            <a:avLst/>
          </a:prstGeom>
        </p:spPr>
      </p:pic>
      <p:pic>
        <p:nvPicPr>
          <p:cNvPr id="14" name="Рисунок 13" descr="Фото28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5778" y="0"/>
            <a:ext cx="1998222" cy="2664296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 idx="4294967295"/>
          </p:nvPr>
        </p:nvSpPr>
        <p:spPr>
          <a:xfrm>
            <a:off x="3203848" y="2348880"/>
            <a:ext cx="5940152" cy="1367532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Провели эксперимент с ржавыми гайками, болтиками, гвоздиками, и </a:t>
            </a:r>
            <a:r>
              <a:rPr lang="ru-RU" sz="1800" b="1" dirty="0" err="1" smtClean="0"/>
              <a:t>Кока-Колой</a:t>
            </a:r>
            <a:r>
              <a:rPr lang="ru-RU" sz="1800" b="1" dirty="0" smtClean="0"/>
              <a:t>. Доказали, что Кока-Кола                  вредна для здоровья!!!!</a:t>
            </a:r>
            <a:endParaRPr lang="ru-RU" sz="1800" b="1" dirty="0"/>
          </a:p>
        </p:txBody>
      </p:sp>
      <p:pic>
        <p:nvPicPr>
          <p:cNvPr id="19" name="Рисунок 18" descr="Фото3924.jpg"/>
          <p:cNvPicPr>
            <a:picLocks noGrp="1" noChangeAspect="1"/>
          </p:cNvPicPr>
          <p:nvPr>
            <p:ph type="pic" idx="4294967295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-1" y="3141663"/>
            <a:ext cx="4955117" cy="3716337"/>
          </a:xfrm>
        </p:spPr>
      </p:pic>
      <p:pic>
        <p:nvPicPr>
          <p:cNvPr id="11" name="Рисунок 10" descr="95593116_Butterfly_Vector_2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507360">
            <a:off x="-115010" y="1895905"/>
            <a:ext cx="1198503" cy="1254122"/>
          </a:xfrm>
          <a:prstGeom prst="rect">
            <a:avLst/>
          </a:prstGeom>
        </p:spPr>
      </p:pic>
      <p:pic>
        <p:nvPicPr>
          <p:cNvPr id="17" name="Рисунок 16" descr="0_83d06_5890cf3d_XX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4008" y="3356992"/>
            <a:ext cx="1451995" cy="1451995"/>
          </a:xfrm>
          <a:prstGeom prst="rect">
            <a:avLst/>
          </a:prstGeom>
        </p:spPr>
      </p:pic>
      <p:pic>
        <p:nvPicPr>
          <p:cNvPr id="18" name="Рисунок 17" descr="0_55e6a_b45a2faf_ori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63638" y="3140968"/>
            <a:ext cx="1080362" cy="1305532"/>
          </a:xfrm>
          <a:prstGeom prst="rect">
            <a:avLst/>
          </a:prstGeom>
        </p:spPr>
      </p:pic>
      <p:pic>
        <p:nvPicPr>
          <p:cNvPr id="20" name="Рисунок 19" descr="103314611_mm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31640" y="1916832"/>
            <a:ext cx="1526935" cy="1283872"/>
          </a:xfrm>
          <a:prstGeom prst="rect">
            <a:avLst/>
          </a:prstGeom>
        </p:spPr>
      </p:pic>
      <p:pic>
        <p:nvPicPr>
          <p:cNvPr id="21" name="Рисунок 20" descr="59677731_1275231156_M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11960" y="1704880"/>
            <a:ext cx="936104" cy="858095"/>
          </a:xfrm>
          <a:prstGeom prst="rect">
            <a:avLst/>
          </a:prstGeom>
        </p:spPr>
      </p:pic>
      <p:pic>
        <p:nvPicPr>
          <p:cNvPr id="15" name="Рисунок 14" descr="IMG_805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1153686">
            <a:off x="608843" y="3365637"/>
            <a:ext cx="3628016" cy="24186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1109547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то35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40076">
            <a:off x="74989" y="802607"/>
            <a:ext cx="2517744" cy="3356992"/>
          </a:xfrm>
          <a:prstGeom prst="rect">
            <a:avLst/>
          </a:prstGeom>
        </p:spPr>
      </p:pic>
      <p:pic>
        <p:nvPicPr>
          <p:cNvPr id="10" name="Рисунок 9" descr="Фото35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75997">
            <a:off x="6468990" y="863382"/>
            <a:ext cx="2322258" cy="3096344"/>
          </a:xfrm>
          <a:prstGeom prst="rect">
            <a:avLst/>
          </a:prstGeom>
        </p:spPr>
      </p:pic>
      <p:pic>
        <p:nvPicPr>
          <p:cNvPr id="11" name="Рисунок 10" descr="Фото35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620688"/>
            <a:ext cx="2865512" cy="3820683"/>
          </a:xfrm>
          <a:prstGeom prst="rect">
            <a:avLst/>
          </a:prstGeom>
        </p:spPr>
      </p:pic>
      <p:pic>
        <p:nvPicPr>
          <p:cNvPr id="13" name="Рисунок 12" descr="Фото35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60570">
            <a:off x="127493" y="4494208"/>
            <a:ext cx="2915816" cy="2186862"/>
          </a:xfrm>
          <a:prstGeom prst="rect">
            <a:avLst/>
          </a:prstGeom>
        </p:spPr>
      </p:pic>
      <p:pic>
        <p:nvPicPr>
          <p:cNvPr id="14" name="Рисунок 13" descr="Фото35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3861048"/>
            <a:ext cx="2843808" cy="2132856"/>
          </a:xfrm>
          <a:prstGeom prst="rect">
            <a:avLst/>
          </a:prstGeom>
        </p:spPr>
      </p:pic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Продукт проекта по экологии «Вторая жизнь мусора!»</a:t>
            </a:r>
            <a:endParaRPr lang="ru-RU" sz="2000" b="1" dirty="0"/>
          </a:p>
        </p:txBody>
      </p:sp>
      <p:pic>
        <p:nvPicPr>
          <p:cNvPr id="17" name="Рисунок 16" descr="Фото34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618479">
            <a:off x="5920878" y="4321528"/>
            <a:ext cx="3043460" cy="22825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2517588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Фото35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0"/>
            <a:ext cx="3657600" cy="4876800"/>
          </a:xfrm>
          <a:prstGeom prst="rect">
            <a:avLst/>
          </a:prstGeom>
        </p:spPr>
      </p:pic>
      <p:pic>
        <p:nvPicPr>
          <p:cNvPr id="10" name="Рисунок 9" descr="Фото35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34728">
            <a:off x="0" y="4347102"/>
            <a:ext cx="3347864" cy="25108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8709" y="0"/>
            <a:ext cx="3545291" cy="496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0" y="0"/>
            <a:ext cx="2771800" cy="980728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Работа отправлена на Всероссийский конкурс</a:t>
            </a:r>
            <a:br>
              <a:rPr lang="ru-RU" sz="1400" b="1" dirty="0" smtClean="0"/>
            </a:br>
            <a:r>
              <a:rPr lang="ru-RU" sz="1400" b="1" dirty="0" smtClean="0"/>
              <a:t> «Зеленая планета 2017»</a:t>
            </a:r>
            <a:endParaRPr lang="ru-RU" sz="1400" b="1" dirty="0"/>
          </a:p>
        </p:txBody>
      </p:sp>
      <p:pic>
        <p:nvPicPr>
          <p:cNvPr id="6" name="Рисунок 5" descr="1325806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30218" y="4487418"/>
            <a:ext cx="2758006" cy="2758006"/>
          </a:xfrm>
          <a:prstGeom prst="rect">
            <a:avLst/>
          </a:prstGeom>
        </p:spPr>
      </p:pic>
      <p:pic>
        <p:nvPicPr>
          <p:cNvPr id="7" name="Рисунок 6" descr="1547605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68560" y="404664"/>
            <a:ext cx="2021210" cy="2021210"/>
          </a:xfrm>
          <a:prstGeom prst="rect">
            <a:avLst/>
          </a:prstGeom>
        </p:spPr>
      </p:pic>
      <p:pic>
        <p:nvPicPr>
          <p:cNvPr id="8" name="Рисунок 7" descr="0_3a89c_f45822_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5013176"/>
            <a:ext cx="1662435" cy="1662435"/>
          </a:xfrm>
          <a:prstGeom prst="rect">
            <a:avLst/>
          </a:prstGeom>
        </p:spPr>
      </p:pic>
      <p:pic>
        <p:nvPicPr>
          <p:cNvPr id="12" name="Рисунок 11" descr="95593116_Butterfly_Vector_2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284984"/>
            <a:ext cx="1118666" cy="1170580"/>
          </a:xfrm>
          <a:prstGeom prst="rect">
            <a:avLst/>
          </a:prstGeom>
        </p:spPr>
      </p:pic>
      <p:pic>
        <p:nvPicPr>
          <p:cNvPr id="13" name="Рисунок 12" descr="0_a491a_8784f03_XL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981966">
            <a:off x="4860032" y="1124744"/>
            <a:ext cx="1412776" cy="1412776"/>
          </a:xfrm>
          <a:prstGeom prst="rect">
            <a:avLst/>
          </a:prstGeom>
        </p:spPr>
      </p:pic>
      <p:pic>
        <p:nvPicPr>
          <p:cNvPr id="14" name="Рисунок 13" descr="069c10bbc980e3c408d4d4cc54fed9f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24328" y="5943499"/>
            <a:ext cx="1080120" cy="914501"/>
          </a:xfrm>
          <a:prstGeom prst="rect">
            <a:avLst/>
          </a:prstGeom>
        </p:spPr>
      </p:pic>
      <p:pic>
        <p:nvPicPr>
          <p:cNvPr id="15" name="Рисунок 14" descr="83444143_large_0_540e6_b2ca4314_L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87624" y="1052736"/>
            <a:ext cx="1224136" cy="1153286"/>
          </a:xfrm>
          <a:prstGeom prst="rect">
            <a:avLst/>
          </a:prstGeom>
        </p:spPr>
      </p:pic>
      <p:pic>
        <p:nvPicPr>
          <p:cNvPr id="16" name="Рисунок 15" descr="0_83d06_5890cf3d_XXL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47664" y="2708920"/>
            <a:ext cx="1596011" cy="15960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6672893"/>
      </p:ext>
    </p:extLst>
  </p:cSld>
  <p:clrMapOvr>
    <a:masterClrMapping/>
  </p:clrMapOvr>
  <p:transition spd="slow" advClick="0" advTm="4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Фото35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1484784"/>
            <a:ext cx="4029912" cy="5373216"/>
          </a:xfrm>
          <a:prstGeom prst="rect">
            <a:avLst/>
          </a:prstGeom>
        </p:spPr>
      </p:pic>
      <p:pic>
        <p:nvPicPr>
          <p:cNvPr id="11" name="Рисунок 10" descr="Гр.7 Гусельк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4784"/>
            <a:ext cx="3837449" cy="5373216"/>
          </a:xfrm>
          <a:prstGeom prst="rect">
            <a:avLst/>
          </a:prstGeom>
        </p:spPr>
      </p:pic>
      <p:pic>
        <p:nvPicPr>
          <p:cNvPr id="5" name="Рисунок 4" descr="3962100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70879">
            <a:off x="39349" y="-145621"/>
            <a:ext cx="1925032" cy="1925032"/>
          </a:xfrm>
          <a:prstGeom prst="rect">
            <a:avLst/>
          </a:prstGeom>
        </p:spPr>
      </p:pic>
      <p:pic>
        <p:nvPicPr>
          <p:cNvPr id="6" name="Рисунок 5" descr="0000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16632"/>
            <a:ext cx="1196109" cy="1224136"/>
          </a:xfrm>
          <a:prstGeom prst="rect">
            <a:avLst/>
          </a:prstGeom>
        </p:spPr>
      </p:pic>
      <p:pic>
        <p:nvPicPr>
          <p:cNvPr id="7" name="Рисунок 6" descr="73549560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4724396"/>
            <a:ext cx="1813564" cy="2133604"/>
          </a:xfrm>
          <a:prstGeom prst="rect">
            <a:avLst/>
          </a:prstGeom>
        </p:spPr>
      </p:pic>
      <p:pic>
        <p:nvPicPr>
          <p:cNvPr id="8" name="Рисунок 7" descr="000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87824" y="1196752"/>
            <a:ext cx="1463043" cy="1463043"/>
          </a:xfrm>
          <a:prstGeom prst="rect">
            <a:avLst/>
          </a:prstGeom>
        </p:spPr>
      </p:pic>
      <p:pic>
        <p:nvPicPr>
          <p:cNvPr id="9" name="Рисунок 8" descr="59677731_1275231156_M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8" y="548680"/>
            <a:ext cx="1097654" cy="1006183"/>
          </a:xfrm>
          <a:prstGeom prst="rect">
            <a:avLst/>
          </a:prstGeom>
        </p:spPr>
      </p:pic>
      <p:pic>
        <p:nvPicPr>
          <p:cNvPr id="12" name="Рисунок 11" descr="000000000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2320" y="188640"/>
            <a:ext cx="1556564" cy="162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1150370"/>
      </p:ext>
    </p:extLst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418058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Наши достижения</a:t>
            </a:r>
            <a:endParaRPr lang="ru-RU" sz="1400" dirty="0"/>
          </a:p>
        </p:txBody>
      </p:sp>
      <p:pic>
        <p:nvPicPr>
          <p:cNvPr id="4" name="Рисунок 3" descr="imag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4112"/>
            <a:ext cx="9162891" cy="6843888"/>
          </a:xfrm>
          <a:prstGeom prst="rect">
            <a:avLst/>
          </a:prstGeom>
        </p:spPr>
      </p:pic>
      <p:pic>
        <p:nvPicPr>
          <p:cNvPr id="5" name="Рисунок 4" descr="image1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838492" cy="6858000"/>
          </a:xfrm>
          <a:prstGeom prst="rect">
            <a:avLst/>
          </a:prstGeom>
        </p:spPr>
      </p:pic>
      <p:pic>
        <p:nvPicPr>
          <p:cNvPr id="6" name="Рисунок 5" descr="103314611_m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5085185"/>
            <a:ext cx="2108446" cy="1772816"/>
          </a:xfrm>
          <a:prstGeom prst="rect">
            <a:avLst/>
          </a:prstGeom>
        </p:spPr>
      </p:pic>
      <p:pic>
        <p:nvPicPr>
          <p:cNvPr id="7" name="Рисунок 6" descr="396210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79772">
            <a:off x="7767167" y="-144584"/>
            <a:ext cx="1867779" cy="1867779"/>
          </a:xfrm>
          <a:prstGeom prst="rect">
            <a:avLst/>
          </a:prstGeom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Фото39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1990818" cy="2654424"/>
          </a:xfrm>
          <a:prstGeom prst="rect">
            <a:avLst/>
          </a:prstGeom>
        </p:spPr>
      </p:pic>
      <p:pic>
        <p:nvPicPr>
          <p:cNvPr id="4" name="Рисунок 3" descr="Фото39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4005064"/>
            <a:ext cx="1468760" cy="1958347"/>
          </a:xfrm>
          <a:prstGeom prst="rect">
            <a:avLst/>
          </a:prstGeom>
        </p:spPr>
      </p:pic>
      <p:pic>
        <p:nvPicPr>
          <p:cNvPr id="5" name="Рисунок 4" descr="Фото39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1124744"/>
            <a:ext cx="1890210" cy="2520280"/>
          </a:xfrm>
          <a:prstGeom prst="rect">
            <a:avLst/>
          </a:prstGeom>
        </p:spPr>
      </p:pic>
      <p:pic>
        <p:nvPicPr>
          <p:cNvPr id="6" name="Рисунок 5" descr="Фото39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476672"/>
            <a:ext cx="1828800" cy="2438400"/>
          </a:xfrm>
          <a:prstGeom prst="rect">
            <a:avLst/>
          </a:prstGeom>
        </p:spPr>
      </p:pic>
      <p:pic>
        <p:nvPicPr>
          <p:cNvPr id="8" name="Рисунок 7" descr="Фото39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4669499"/>
            <a:ext cx="1641376" cy="2188502"/>
          </a:xfrm>
          <a:prstGeom prst="rect">
            <a:avLst/>
          </a:prstGeom>
        </p:spPr>
      </p:pic>
      <p:pic>
        <p:nvPicPr>
          <p:cNvPr id="9" name="Рисунок 8" descr="Фото39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3888" y="2996952"/>
            <a:ext cx="1619672" cy="1214754"/>
          </a:xfrm>
          <a:prstGeom prst="rect">
            <a:avLst/>
          </a:prstGeom>
        </p:spPr>
      </p:pic>
      <p:pic>
        <p:nvPicPr>
          <p:cNvPr id="11" name="Рисунок 10" descr="Твоорческий коллектив гр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9170" y="2348880"/>
            <a:ext cx="1584830" cy="2219087"/>
          </a:xfrm>
          <a:prstGeom prst="rect">
            <a:avLst/>
          </a:prstGeom>
        </p:spPr>
      </p:pic>
      <p:pic>
        <p:nvPicPr>
          <p:cNvPr id="12" name="Рисунок 11" descr="Фото392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81690" y="1700808"/>
            <a:ext cx="1666782" cy="2222376"/>
          </a:xfrm>
          <a:prstGeom prst="rect">
            <a:avLst/>
          </a:prstGeom>
        </p:spPr>
      </p:pic>
      <p:pic>
        <p:nvPicPr>
          <p:cNvPr id="13" name="Рисунок 12" descr="Фото390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1720788" cy="2294384"/>
          </a:xfrm>
          <a:prstGeom prst="rect">
            <a:avLst/>
          </a:prstGeom>
        </p:spPr>
      </p:pic>
      <p:pic>
        <p:nvPicPr>
          <p:cNvPr id="14" name="Рисунок 13" descr="Фото392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63888" y="4293096"/>
            <a:ext cx="1540768" cy="2054357"/>
          </a:xfrm>
          <a:prstGeom prst="rect">
            <a:avLst/>
          </a:prstGeom>
        </p:spPr>
      </p:pic>
      <p:pic>
        <p:nvPicPr>
          <p:cNvPr id="15" name="Рисунок 14" descr="Фото390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524329" y="4698437"/>
            <a:ext cx="1619672" cy="2159563"/>
          </a:xfrm>
          <a:prstGeom prst="rect">
            <a:avLst/>
          </a:prstGeom>
        </p:spPr>
      </p:pic>
      <p:pic>
        <p:nvPicPr>
          <p:cNvPr id="18" name="Рисунок 17" descr="000000000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740352" y="1052736"/>
            <a:ext cx="1238661" cy="1296144"/>
          </a:xfrm>
          <a:prstGeom prst="rect">
            <a:avLst/>
          </a:prstGeom>
        </p:spPr>
      </p:pic>
      <p:pic>
        <p:nvPicPr>
          <p:cNvPr id="19" name="Рисунок 18" descr="00002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32040" y="5661248"/>
            <a:ext cx="1196752" cy="1196752"/>
          </a:xfrm>
          <a:prstGeom prst="rect">
            <a:avLst/>
          </a:prstGeom>
        </p:spPr>
      </p:pic>
      <p:pic>
        <p:nvPicPr>
          <p:cNvPr id="20" name="Рисунок 19" descr="0000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979712" y="0"/>
            <a:ext cx="1463043" cy="1463043"/>
          </a:xfrm>
          <a:prstGeom prst="rect">
            <a:avLst/>
          </a:prstGeom>
        </p:spPr>
      </p:pic>
      <p:pic>
        <p:nvPicPr>
          <p:cNvPr id="21" name="Рисунок 20" descr="59677731_1275231156_M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36096" y="3861048"/>
            <a:ext cx="1097654" cy="1006183"/>
          </a:xfrm>
          <a:prstGeom prst="rect">
            <a:avLst/>
          </a:prstGeom>
        </p:spPr>
      </p:pic>
      <p:pic>
        <p:nvPicPr>
          <p:cNvPr id="22" name="Рисунок 21" descr="39621008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rot="1079772">
            <a:off x="7970888" y="-84880"/>
            <a:ext cx="1219306" cy="1219306"/>
          </a:xfrm>
          <a:prstGeom prst="rect">
            <a:avLst/>
          </a:prstGeom>
        </p:spPr>
      </p:pic>
      <p:pic>
        <p:nvPicPr>
          <p:cNvPr id="23" name="Рисунок 22" descr="3477270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6588224" y="188640"/>
            <a:ext cx="810267" cy="1296144"/>
          </a:xfrm>
          <a:prstGeom prst="rect">
            <a:avLst/>
          </a:prstGeom>
        </p:spPr>
      </p:pic>
      <p:pic>
        <p:nvPicPr>
          <p:cNvPr id="24" name="Рисунок 23" descr="animashki-jivotnie-3299.gif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79512" y="5512351"/>
            <a:ext cx="1656184" cy="1345650"/>
          </a:xfrm>
          <a:prstGeom prst="rect">
            <a:avLst/>
          </a:prstGeom>
        </p:spPr>
      </p:pic>
      <p:pic>
        <p:nvPicPr>
          <p:cNvPr id="25" name="Рисунок 24" descr="9804541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rot="19940552">
            <a:off x="4923155" y="-71210"/>
            <a:ext cx="942355" cy="814195"/>
          </a:xfrm>
          <a:prstGeom prst="rect">
            <a:avLst/>
          </a:prstGeom>
        </p:spPr>
      </p:pic>
      <p:pic>
        <p:nvPicPr>
          <p:cNvPr id="26" name="Рисунок 25" descr="545933307.gif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046495" y="6093296"/>
            <a:ext cx="1398849" cy="764704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ша\Desktop\фотки дс\image (1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rot="20204653">
            <a:off x="-304726" y="760405"/>
            <a:ext cx="4702831" cy="1143000"/>
          </a:xfrm>
        </p:spPr>
        <p:txBody>
          <a:bodyPr>
            <a:normAutofit fontScale="90000"/>
          </a:bodyPr>
          <a:lstStyle/>
          <a:p>
            <a:r>
              <a:rPr lang="ru-RU" b="1" smtClean="0">
                <a:solidFill>
                  <a:srgbClr val="FFFF00"/>
                </a:solidFill>
              </a:rPr>
              <a:t>Ради этого </a:t>
            </a:r>
            <a:r>
              <a:rPr lang="ru-RU" b="1" dirty="0" smtClean="0">
                <a:solidFill>
                  <a:srgbClr val="FFFF00"/>
                </a:solidFill>
              </a:rPr>
              <a:t>стоит работать!!!!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3962100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79772">
            <a:off x="7033381" y="242840"/>
            <a:ext cx="1867779" cy="18677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8394948"/>
      </p:ext>
    </p:extLst>
  </p:cSld>
  <p:clrMapOvr>
    <a:masterClrMapping/>
  </p:clrMapOvr>
  <p:transition spd="slow" advClick="0" advTm="2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Экскурсия в школу!</a:t>
            </a:r>
            <a:endParaRPr lang="ru-RU" sz="2800" b="1" dirty="0"/>
          </a:p>
        </p:txBody>
      </p:sp>
      <p:pic>
        <p:nvPicPr>
          <p:cNvPr id="10" name="Рисунок 9" descr="DSCN11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4717032" cy="3537774"/>
          </a:xfrm>
          <a:prstGeom prst="rect">
            <a:avLst/>
          </a:prstGeom>
        </p:spPr>
      </p:pic>
      <p:pic>
        <p:nvPicPr>
          <p:cNvPr id="11" name="Рисунок 10" descr="DSCN11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3429000"/>
            <a:ext cx="4572000" cy="3429000"/>
          </a:xfrm>
          <a:prstGeom prst="rect">
            <a:avLst/>
          </a:prstGeom>
        </p:spPr>
      </p:pic>
      <p:pic>
        <p:nvPicPr>
          <p:cNvPr id="9" name="Рисунок 8" descr="animashki-jivotnie-329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5804882"/>
            <a:ext cx="1296144" cy="1053117"/>
          </a:xfrm>
          <a:prstGeom prst="rect">
            <a:avLst/>
          </a:prstGeom>
        </p:spPr>
      </p:pic>
      <p:pic>
        <p:nvPicPr>
          <p:cNvPr id="13" name="Рисунок 12" descr="95593116_Butterfly_Vector_2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802839">
            <a:off x="-110052" y="-122600"/>
            <a:ext cx="1470872" cy="1539131"/>
          </a:xfrm>
          <a:prstGeom prst="rect">
            <a:avLst/>
          </a:prstGeom>
        </p:spPr>
      </p:pic>
      <p:pic>
        <p:nvPicPr>
          <p:cNvPr id="14" name="Рисунок 13" descr="0_3a87d_fb4732db_X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9958025">
            <a:off x="7895926" y="-141132"/>
            <a:ext cx="1416445" cy="1416445"/>
          </a:xfrm>
          <a:prstGeom prst="rect">
            <a:avLst/>
          </a:prstGeom>
        </p:spPr>
      </p:pic>
      <p:pic>
        <p:nvPicPr>
          <p:cNvPr id="16" name="Рисунок 15" descr="0_a491a_8784f03_X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809130">
            <a:off x="-99025" y="3652036"/>
            <a:ext cx="1498652" cy="1498652"/>
          </a:xfrm>
          <a:prstGeom prst="rect">
            <a:avLst/>
          </a:prstGeom>
        </p:spPr>
      </p:pic>
      <p:pic>
        <p:nvPicPr>
          <p:cNvPr id="17" name="Рисунок 16" descr="860308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03648" y="5025246"/>
            <a:ext cx="1832754" cy="1832754"/>
          </a:xfrm>
          <a:prstGeom prst="rect">
            <a:avLst/>
          </a:prstGeom>
        </p:spPr>
      </p:pic>
      <p:pic>
        <p:nvPicPr>
          <p:cNvPr id="18" name="Рисунок 17" descr="59677731_1275231156_M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79912" y="2492896"/>
            <a:ext cx="1097654" cy="1006183"/>
          </a:xfrm>
          <a:prstGeom prst="rect">
            <a:avLst/>
          </a:prstGeom>
        </p:spPr>
      </p:pic>
      <p:pic>
        <p:nvPicPr>
          <p:cNvPr id="19" name="Рисунок 18" descr="0_8dafd_a5b9f056_ori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40152" y="0"/>
            <a:ext cx="1529031" cy="1503705"/>
          </a:xfrm>
          <a:prstGeom prst="rect">
            <a:avLst/>
          </a:prstGeom>
        </p:spPr>
      </p:pic>
      <p:pic>
        <p:nvPicPr>
          <p:cNvPr id="20" name="Рисунок 19" descr="kolokolchik-knig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895662">
            <a:off x="1751182" y="-255915"/>
            <a:ext cx="1440899" cy="1440899"/>
          </a:xfrm>
          <a:prstGeom prst="rect">
            <a:avLst/>
          </a:prstGeom>
        </p:spPr>
      </p:pic>
      <p:pic>
        <p:nvPicPr>
          <p:cNvPr id="15" name="Рисунок 14" descr="Фото306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19531" y="620688"/>
            <a:ext cx="4224469" cy="3168352"/>
          </a:xfrm>
          <a:prstGeom prst="rect">
            <a:avLst/>
          </a:prstGeom>
        </p:spPr>
      </p:pic>
    </p:spTree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DSCN11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476672"/>
            <a:ext cx="4128459" cy="3096344"/>
          </a:xfrm>
          <a:prstGeom prst="rect">
            <a:avLst/>
          </a:prstGeom>
        </p:spPr>
      </p:pic>
      <p:pic>
        <p:nvPicPr>
          <p:cNvPr id="19" name="Рисунок 18" descr="Фото30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717032"/>
            <a:ext cx="3779912" cy="2834934"/>
          </a:xfrm>
          <a:prstGeom prst="rect">
            <a:avLst/>
          </a:prstGeom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Работа над проектом «Пока Мы едины, мы непобедимы!»</a:t>
            </a:r>
            <a:endParaRPr lang="ru-RU" sz="1800" b="1" dirty="0"/>
          </a:p>
        </p:txBody>
      </p:sp>
      <p:pic>
        <p:nvPicPr>
          <p:cNvPr id="24" name="Рисунок 23" descr="Фото3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7629" y="4355722"/>
            <a:ext cx="3336371" cy="2502278"/>
          </a:xfrm>
          <a:prstGeom prst="rect">
            <a:avLst/>
          </a:prstGeom>
        </p:spPr>
      </p:pic>
      <p:pic>
        <p:nvPicPr>
          <p:cNvPr id="27" name="Рисунок 26" descr="image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908720"/>
            <a:ext cx="3672408" cy="2754306"/>
          </a:xfrm>
          <a:prstGeom prst="rect">
            <a:avLst/>
          </a:prstGeom>
        </p:spPr>
      </p:pic>
      <p:pic>
        <p:nvPicPr>
          <p:cNvPr id="10" name="Рисунок 9" descr="rib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2" y="2924944"/>
            <a:ext cx="1916198" cy="18395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13477046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20 </a:t>
            </a:r>
            <a:r>
              <a:rPr lang="ru-RU" sz="2400" b="1" dirty="0" err="1" smtClean="0"/>
              <a:t>ноября-Всемирный</a:t>
            </a:r>
            <a:r>
              <a:rPr lang="ru-RU" sz="2400" b="1" dirty="0" smtClean="0"/>
              <a:t> день защиты прав ребенка.</a:t>
            </a:r>
            <a:endParaRPr lang="ru-RU" sz="2400" b="1" dirty="0"/>
          </a:p>
        </p:txBody>
      </p:sp>
      <p:pic>
        <p:nvPicPr>
          <p:cNvPr id="4" name="Содержимое 3" descr="Фото31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049560">
            <a:off x="1088579" y="4024299"/>
            <a:ext cx="3140151" cy="2355113"/>
          </a:xfrm>
        </p:spPr>
      </p:pic>
      <p:pic>
        <p:nvPicPr>
          <p:cNvPr id="5" name="Рисунок 4" descr="Фото31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548680"/>
            <a:ext cx="2376264" cy="3168352"/>
          </a:xfrm>
          <a:prstGeom prst="rect">
            <a:avLst/>
          </a:prstGeom>
        </p:spPr>
      </p:pic>
      <p:pic>
        <p:nvPicPr>
          <p:cNvPr id="8" name="Рисунок 7" descr="Фото31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004958">
            <a:off x="914668" y="928647"/>
            <a:ext cx="2152836" cy="2870448"/>
          </a:xfrm>
          <a:prstGeom prst="rect">
            <a:avLst/>
          </a:prstGeom>
        </p:spPr>
      </p:pic>
      <p:pic>
        <p:nvPicPr>
          <p:cNvPr id="9" name="Рисунок 8" descr="Фото31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4653136"/>
            <a:ext cx="2880320" cy="2160240"/>
          </a:xfrm>
          <a:prstGeom prst="rect">
            <a:avLst/>
          </a:prstGeom>
        </p:spPr>
      </p:pic>
      <p:pic>
        <p:nvPicPr>
          <p:cNvPr id="12" name="Рисунок 11" descr="Фото31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97673">
            <a:off x="6378824" y="772828"/>
            <a:ext cx="1990244" cy="2653659"/>
          </a:xfrm>
          <a:prstGeom prst="rect">
            <a:avLst/>
          </a:prstGeom>
        </p:spPr>
      </p:pic>
      <p:pic>
        <p:nvPicPr>
          <p:cNvPr id="14" name="Рисунок 13" descr="ribka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3140968"/>
            <a:ext cx="1916198" cy="1839550"/>
          </a:xfrm>
          <a:prstGeom prst="rect">
            <a:avLst/>
          </a:prstGeom>
        </p:spPr>
      </p:pic>
      <p:pic>
        <p:nvPicPr>
          <p:cNvPr id="15" name="Рисунок 14" descr="95593116_Butterfly_Vector_28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802839">
            <a:off x="-47760" y="189284"/>
            <a:ext cx="1051309" cy="1100097"/>
          </a:xfrm>
          <a:prstGeom prst="rect">
            <a:avLst/>
          </a:prstGeom>
        </p:spPr>
      </p:pic>
      <p:pic>
        <p:nvPicPr>
          <p:cNvPr id="16" name="Рисунок 15" descr="0_3a87d_fb4732db_X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9958025">
            <a:off x="7895926" y="-141132"/>
            <a:ext cx="1416445" cy="1416445"/>
          </a:xfrm>
          <a:prstGeom prst="rect">
            <a:avLst/>
          </a:prstGeom>
        </p:spPr>
      </p:pic>
    </p:spTree>
  </p:cSld>
  <p:clrMapOvr>
    <a:masterClrMapping/>
  </p:clrMapOvr>
  <p:transition spd="slow"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День Победы</a:t>
            </a:r>
            <a:endParaRPr lang="ru-RU" sz="1400" dirty="0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1403648" y="3933056"/>
            <a:ext cx="5328592" cy="648072"/>
          </a:xfrm>
        </p:spPr>
        <p:txBody>
          <a:bodyPr>
            <a:normAutofit fontScale="85000" lnSpcReduction="20000"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Продукт проектной деятельности 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«В ожидании Новогоднего чуда»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9" name="Рисунок 28" descr="Фото3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4581128"/>
            <a:ext cx="3062348" cy="2276872"/>
          </a:xfrm>
          <a:prstGeom prst="rect">
            <a:avLst/>
          </a:prstGeom>
        </p:spPr>
      </p:pic>
      <p:pic>
        <p:nvPicPr>
          <p:cNvPr id="13" name="Рисунок 12" descr="http://www.maam.ru/upload/blogs/detsad-400778-14849328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97152"/>
            <a:ext cx="2699792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www.maam.ru/upload/blogs/detsad-400778-148493297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437112"/>
            <a:ext cx="305983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Фото32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4048" y="2132856"/>
            <a:ext cx="2166641" cy="1741051"/>
          </a:xfrm>
          <a:prstGeom prst="rect">
            <a:avLst/>
          </a:prstGeom>
        </p:spPr>
      </p:pic>
      <p:pic>
        <p:nvPicPr>
          <p:cNvPr id="23" name="Рисунок 22" descr="http://www.maam.ru/upload/blogs/detsad-400778-14849326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-819472"/>
            <a:ext cx="270917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3" descr="Фото32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780261">
            <a:off x="7448404" y="2282338"/>
            <a:ext cx="1514993" cy="2019991"/>
          </a:xfrm>
          <a:prstGeom prst="rect">
            <a:avLst/>
          </a:prstGeom>
        </p:spPr>
      </p:pic>
      <p:pic>
        <p:nvPicPr>
          <p:cNvPr id="32" name="Рисунок 31" descr="ribk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40152" y="3717032"/>
            <a:ext cx="1296144" cy="1244298"/>
          </a:xfrm>
          <a:prstGeom prst="rect">
            <a:avLst/>
          </a:prstGeom>
        </p:spPr>
      </p:pic>
      <p:pic>
        <p:nvPicPr>
          <p:cNvPr id="20" name="Рисунок 19" descr="Фото323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0"/>
            <a:ext cx="3096344" cy="2322258"/>
          </a:xfrm>
          <a:prstGeom prst="rect">
            <a:avLst/>
          </a:prstGeom>
        </p:spPr>
      </p:pic>
      <p:pic>
        <p:nvPicPr>
          <p:cNvPr id="21" name="Рисунок 20" descr="Фото321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3035829" cy="2276872"/>
          </a:xfrm>
          <a:prstGeom prst="rect">
            <a:avLst/>
          </a:prstGeom>
        </p:spPr>
      </p:pic>
      <p:pic>
        <p:nvPicPr>
          <p:cNvPr id="26" name="Рисунок 25" descr="0_9c953_b1fa93cd_XL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08520" y="4005064"/>
            <a:ext cx="795384" cy="1118290"/>
          </a:xfrm>
          <a:prstGeom prst="rect">
            <a:avLst/>
          </a:prstGeom>
        </p:spPr>
      </p:pic>
      <p:pic>
        <p:nvPicPr>
          <p:cNvPr id="22" name="Рисунок 21" descr="http://www.maam.ru/upload/blogs/detsad-400778-1484932715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512" y="2348880"/>
            <a:ext cx="223224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http://www.maam.ru/upload/blogs/detsad-400778-1484932779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15816" y="2348881"/>
            <a:ext cx="197971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43456244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11 января- всемирный день СПАСИБО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9" name="Рисунок 8" descr="20170111_100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2276872"/>
            <a:ext cx="5504612" cy="3240360"/>
          </a:xfrm>
          <a:prstGeom prst="rect">
            <a:avLst/>
          </a:prstGeom>
        </p:spPr>
      </p:pic>
      <p:pic>
        <p:nvPicPr>
          <p:cNvPr id="10" name="Рисунок 9" descr="Фото3305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1763688" cy="1322766"/>
          </a:xfrm>
          <a:prstGeom prst="rect">
            <a:avLst/>
          </a:prstGeom>
        </p:spPr>
      </p:pic>
      <p:pic>
        <p:nvPicPr>
          <p:cNvPr id="11" name="Рисунок 10" descr="Фото33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764704"/>
            <a:ext cx="1739685" cy="1304764"/>
          </a:xfrm>
          <a:prstGeom prst="rect">
            <a:avLst/>
          </a:prstGeom>
        </p:spPr>
      </p:pic>
      <p:pic>
        <p:nvPicPr>
          <p:cNvPr id="12" name="Рисунок 11" descr="Фото33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764704"/>
            <a:ext cx="1728192" cy="1368152"/>
          </a:xfrm>
          <a:prstGeom prst="rect">
            <a:avLst/>
          </a:prstGeom>
        </p:spPr>
      </p:pic>
      <p:pic>
        <p:nvPicPr>
          <p:cNvPr id="13" name="Рисунок 12" descr="Фото33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476672"/>
            <a:ext cx="2843808" cy="2132856"/>
          </a:xfrm>
          <a:prstGeom prst="rect">
            <a:avLst/>
          </a:prstGeom>
        </p:spPr>
      </p:pic>
      <p:pic>
        <p:nvPicPr>
          <p:cNvPr id="16" name="Рисунок 15" descr="20170111_1024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5896" y="4797152"/>
            <a:ext cx="3459004" cy="2060848"/>
          </a:xfrm>
          <a:prstGeom prst="rect">
            <a:avLst/>
          </a:prstGeom>
        </p:spPr>
      </p:pic>
      <p:pic>
        <p:nvPicPr>
          <p:cNvPr id="18" name="Рисунок 17" descr="simple-arrow-going-right_p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91680" y="1196752"/>
            <a:ext cx="458234" cy="216024"/>
          </a:xfrm>
          <a:prstGeom prst="rect">
            <a:avLst/>
          </a:prstGeom>
        </p:spPr>
      </p:pic>
      <p:pic>
        <p:nvPicPr>
          <p:cNvPr id="19" name="Рисунок 18" descr="simple-arrow-going-right_p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79912" y="1268760"/>
            <a:ext cx="458234" cy="216024"/>
          </a:xfrm>
          <a:prstGeom prst="rect">
            <a:avLst/>
          </a:prstGeom>
        </p:spPr>
      </p:pic>
      <p:pic>
        <p:nvPicPr>
          <p:cNvPr id="20" name="Рисунок 19" descr="simple-arrow-going-right_p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1340768"/>
            <a:ext cx="458234" cy="216024"/>
          </a:xfrm>
          <a:prstGeom prst="rect">
            <a:avLst/>
          </a:prstGeom>
        </p:spPr>
      </p:pic>
      <p:pic>
        <p:nvPicPr>
          <p:cNvPr id="21" name="Рисунок 20" descr="20170111_10091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69638" y="2636912"/>
            <a:ext cx="2374362" cy="4221088"/>
          </a:xfrm>
          <a:prstGeom prst="rect">
            <a:avLst/>
          </a:prstGeom>
        </p:spPr>
      </p:pic>
      <p:pic>
        <p:nvPicPr>
          <p:cNvPr id="22" name="Рисунок 21" descr="Фото3134 копия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816066">
            <a:off x="4877079" y="2437379"/>
            <a:ext cx="2171734" cy="1628800"/>
          </a:xfrm>
          <a:prstGeom prst="rect">
            <a:avLst/>
          </a:prstGeom>
        </p:spPr>
      </p:pic>
      <p:pic>
        <p:nvPicPr>
          <p:cNvPr id="23" name="Рисунок 22" descr="Фото3269 копия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75656" y="5445224"/>
            <a:ext cx="1883701" cy="1412776"/>
          </a:xfrm>
          <a:prstGeom prst="rect">
            <a:avLst/>
          </a:prstGeom>
        </p:spPr>
      </p:pic>
      <p:pic>
        <p:nvPicPr>
          <p:cNvPr id="24" name="Рисунок 23" descr="Фото2905 копия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5475717"/>
            <a:ext cx="1036712" cy="1382283"/>
          </a:xfrm>
          <a:prstGeom prst="rect">
            <a:avLst/>
          </a:prstGeom>
        </p:spPr>
      </p:pic>
      <p:pic>
        <p:nvPicPr>
          <p:cNvPr id="25" name="Рисунок 24" descr="ribk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565999" y="3717032"/>
            <a:ext cx="1575175" cy="15121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2931619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3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0011" y="1196752"/>
            <a:ext cx="4140461" cy="2808312"/>
          </a:xfrm>
          <a:prstGeom prst="rect">
            <a:avLst/>
          </a:prstGeom>
        </p:spPr>
      </p:pic>
      <p:pic>
        <p:nvPicPr>
          <p:cNvPr id="12" name="Рисунок 11" descr="IMG_23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053069"/>
            <a:ext cx="4032448" cy="2688299"/>
          </a:xfrm>
          <a:prstGeom prst="rect">
            <a:avLst/>
          </a:prstGeom>
        </p:spPr>
      </p:pic>
      <p:pic>
        <p:nvPicPr>
          <p:cNvPr id="13" name="Рисунок 12" descr="IMG_22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96752"/>
            <a:ext cx="4176464" cy="2784309"/>
          </a:xfrm>
          <a:prstGeom prst="rect">
            <a:avLst/>
          </a:prstGeom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2800" dirty="0" smtClean="0"/>
              <a:t>22 марта-  </a:t>
            </a:r>
            <a:r>
              <a:rPr lang="ru-RU" sz="2800" b="1" dirty="0" smtClean="0"/>
              <a:t>Всемирный день ВОДЫ!</a:t>
            </a:r>
            <a:endParaRPr lang="ru-RU" sz="2800" b="1" dirty="0"/>
          </a:p>
        </p:txBody>
      </p:sp>
      <p:pic>
        <p:nvPicPr>
          <p:cNvPr id="7" name="Рисунок 6" descr="3962100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477535">
            <a:off x="7754973" y="-84772"/>
            <a:ext cx="1416142" cy="1416142"/>
          </a:xfrm>
          <a:prstGeom prst="rect">
            <a:avLst/>
          </a:prstGeom>
        </p:spPr>
      </p:pic>
      <p:pic>
        <p:nvPicPr>
          <p:cNvPr id="8" name="Рисунок 7" descr="0_9c953_b1fa93cd_X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0"/>
            <a:ext cx="1107268" cy="1556792"/>
          </a:xfrm>
          <a:prstGeom prst="rect">
            <a:avLst/>
          </a:prstGeom>
        </p:spPr>
      </p:pic>
      <p:pic>
        <p:nvPicPr>
          <p:cNvPr id="9" name="Рисунок 8" descr="IMG_243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3568" y="4221088"/>
            <a:ext cx="3415307" cy="2276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9224308"/>
      </p:ext>
    </p:extLst>
  </p:cSld>
  <p:clrMapOvr>
    <a:masterClrMapping/>
  </p:clrMapOvr>
  <p:transition spd="slow" advClick="0" advTm="7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33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54016"/>
            <a:ext cx="4355976" cy="2903984"/>
          </a:xfrm>
          <a:prstGeom prst="rect">
            <a:avLst/>
          </a:prstGeom>
        </p:spPr>
      </p:pic>
      <p:pic>
        <p:nvPicPr>
          <p:cNvPr id="6" name="Рисунок 5" descr="IMG_34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52736"/>
            <a:ext cx="4320480" cy="2880320"/>
          </a:xfrm>
          <a:prstGeom prst="rect">
            <a:avLst/>
          </a:prstGeom>
        </p:spPr>
      </p:pic>
      <p:pic>
        <p:nvPicPr>
          <p:cNvPr id="7" name="Рисунок 6" descr="IMG_34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4434070"/>
            <a:ext cx="3635896" cy="2423930"/>
          </a:xfrm>
          <a:prstGeom prst="rect">
            <a:avLst/>
          </a:prstGeom>
        </p:spPr>
      </p:pic>
      <p:pic>
        <p:nvPicPr>
          <p:cNvPr id="8" name="Рисунок 7" descr="IMG_34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-387424"/>
            <a:ext cx="3707904" cy="2471936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0" y="0"/>
            <a:ext cx="5580112" cy="1052736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Ведущая в концертной </a:t>
            </a:r>
            <a:r>
              <a:rPr lang="ru-RU" sz="2000" b="1" smtClean="0"/>
              <a:t>программе  посвященной </a:t>
            </a:r>
            <a:r>
              <a:rPr lang="ru-RU" sz="2000" b="1" dirty="0" smtClean="0"/>
              <a:t>Дню </a:t>
            </a:r>
            <a:r>
              <a:rPr lang="ru-RU" sz="2000" b="1" smtClean="0"/>
              <a:t>Победы </a:t>
            </a:r>
            <a:br>
              <a:rPr lang="ru-RU" sz="2000" b="1" smtClean="0"/>
            </a:br>
            <a:r>
              <a:rPr lang="ru-RU" sz="2000" b="1" smtClean="0"/>
              <a:t>(в </a:t>
            </a:r>
            <a:r>
              <a:rPr lang="ru-RU" sz="2000" b="1" dirty="0" smtClean="0"/>
              <a:t>доме для престарелых </a:t>
            </a:r>
            <a:r>
              <a:rPr lang="ru-RU" sz="2000" b="1" smtClean="0"/>
              <a:t>и инвалидов).</a:t>
            </a:r>
            <a:endParaRPr lang="ru-RU" sz="2000" b="1" dirty="0"/>
          </a:p>
        </p:txBody>
      </p:sp>
      <p:pic>
        <p:nvPicPr>
          <p:cNvPr id="10" name="Рисунок 9" descr="IMG_34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12668" y="2132856"/>
            <a:ext cx="3631332" cy="24208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5959625"/>
            <a:ext cx="1433577" cy="8983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1124744"/>
            <a:ext cx="2736304" cy="2736304"/>
          </a:xfrm>
          <a:prstGeom prst="rect">
            <a:avLst/>
          </a:prstGeom>
        </p:spPr>
      </p:pic>
      <p:pic>
        <p:nvPicPr>
          <p:cNvPr id="14" name="Рисунок 13" descr="1347964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8817365">
            <a:off x="3423411" y="5134954"/>
            <a:ext cx="2403351" cy="125411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4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06011"/>
            <a:ext cx="4427984" cy="2951989"/>
          </a:xfrm>
          <a:prstGeom prst="rect">
            <a:avLst/>
          </a:prstGeom>
        </p:spPr>
      </p:pic>
      <p:pic>
        <p:nvPicPr>
          <p:cNvPr id="3" name="Рисунок 2" descr="IMG_34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016" y="1052736"/>
            <a:ext cx="3996444" cy="2664296"/>
          </a:xfrm>
          <a:prstGeom prst="rect">
            <a:avLst/>
          </a:prstGeom>
        </p:spPr>
      </p:pic>
      <p:pic>
        <p:nvPicPr>
          <p:cNvPr id="4" name="Рисунок 3" descr="IMG_34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47964" y="836712"/>
            <a:ext cx="4896036" cy="3264024"/>
          </a:xfrm>
          <a:prstGeom prst="rect">
            <a:avLst/>
          </a:prstGeom>
        </p:spPr>
      </p:pic>
      <p:pic>
        <p:nvPicPr>
          <p:cNvPr id="5" name="Рисунок 4" descr="IMG_34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52627" y="4197084"/>
            <a:ext cx="3991373" cy="2660916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Поздравление </a:t>
            </a:r>
            <a:r>
              <a:rPr lang="ru-RU" sz="2800" dirty="0" smtClean="0"/>
              <a:t>(на дому) </a:t>
            </a:r>
            <a:r>
              <a:rPr lang="ru-RU" sz="2800" b="1" dirty="0" smtClean="0"/>
              <a:t>Участника Вов -</a:t>
            </a:r>
            <a:br>
              <a:rPr lang="ru-RU" sz="2800" b="1" dirty="0" smtClean="0"/>
            </a:br>
            <a:r>
              <a:rPr lang="ru-RU" sz="2800" b="1" dirty="0" err="1" smtClean="0"/>
              <a:t>Берельковского</a:t>
            </a:r>
            <a:r>
              <a:rPr lang="ru-RU" sz="2800" b="1" dirty="0" smtClean="0"/>
              <a:t> Владимира Львовича.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901864" cy="1196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0"/>
            <a:ext cx="1433577" cy="8983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936" y="4005064"/>
            <a:ext cx="1728192" cy="1728192"/>
          </a:xfrm>
          <a:prstGeom prst="rect">
            <a:avLst/>
          </a:prstGeom>
        </p:spPr>
      </p:pic>
      <p:pic>
        <p:nvPicPr>
          <p:cNvPr id="11" name="Рисунок 10" descr="1347964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8817365">
            <a:off x="3783450" y="5206964"/>
            <a:ext cx="2403351" cy="1254112"/>
          </a:xfrm>
          <a:prstGeom prst="rect">
            <a:avLst/>
          </a:prstGeom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107</Words>
  <Application>Microsoft Office PowerPoint</Application>
  <PresentationFormat>Экран (4:3)</PresentationFormat>
  <Paragraphs>16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Детский сад, детский сад. Почему так говорят? Потому что дружно в нем. Мы одной семьей растем! От того и говорят- В этом доме-детский сад! Воспитатель- Авакумова Ирина Ивановна </vt:lpstr>
      <vt:lpstr>Экскурсия в школу!</vt:lpstr>
      <vt:lpstr>Работа над проектом «Пока Мы едины, мы непобедимы!»</vt:lpstr>
      <vt:lpstr>20 ноября-Всемирный день защиты прав ребенка.</vt:lpstr>
      <vt:lpstr>День Победы</vt:lpstr>
      <vt:lpstr>11 января- всемирный день СПАСИБО</vt:lpstr>
      <vt:lpstr>22 марта-  Всемирный день ВОДЫ!</vt:lpstr>
      <vt:lpstr>Ведущая в концертной программе  посвященной Дню Победы  (в доме для престарелых и инвалидов).</vt:lpstr>
      <vt:lpstr>Поздравление (на дому) Участника Вов - Берельковского Владимира Львовича.</vt:lpstr>
      <vt:lpstr>Провели эксперимент с ржавыми гайками, болтиками, гвоздиками, и Кока-Колой. Доказали, что Кока-Кола                  вредна для здоровья!!!!</vt:lpstr>
      <vt:lpstr>Продукт проекта по экологии «Вторая жизнь мусора!»</vt:lpstr>
      <vt:lpstr>Работа отправлена на Всероссийский конкурс  «Зеленая планета 2017»</vt:lpstr>
      <vt:lpstr>Слайд 13</vt:lpstr>
      <vt:lpstr>Наши достижения</vt:lpstr>
      <vt:lpstr>Слайд 15</vt:lpstr>
      <vt:lpstr>Ради этого стоит работать!!!!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сад, детский сад. Почему так говорят? Потому что дружно в нем. Мы одной семьей растем! От того и говорят- В этом доме-детский сад!</dc:title>
  <dc:creator>1</dc:creator>
  <cp:lastModifiedBy>Маша</cp:lastModifiedBy>
  <cp:revision>168</cp:revision>
  <dcterms:created xsi:type="dcterms:W3CDTF">2015-10-09T18:44:11Z</dcterms:created>
  <dcterms:modified xsi:type="dcterms:W3CDTF">2017-10-13T17:51:52Z</dcterms:modified>
</cp:coreProperties>
</file>