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6" r:id="rId2"/>
    <p:sldId id="271" r:id="rId3"/>
    <p:sldId id="269" r:id="rId4"/>
    <p:sldId id="277" r:id="rId5"/>
    <p:sldId id="263" r:id="rId6"/>
    <p:sldId id="262" r:id="rId7"/>
    <p:sldId id="261" r:id="rId8"/>
    <p:sldId id="270" r:id="rId9"/>
    <p:sldId id="256" r:id="rId10"/>
    <p:sldId id="278" r:id="rId11"/>
    <p:sldId id="272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5A457-9A37-4D8B-B7B9-32B620458EA6}" type="datetimeFigureOut">
              <a:rPr lang="ru-RU" smtClean="0"/>
              <a:pPr/>
              <a:t>11.03.2017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8BFC1-7028-4F78-AAED-BFBF2A0B83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8BFC1-7028-4F78-AAED-BFBF2A0B836F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8BFC1-7028-4F78-AAED-BFBF2A0B836F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E638-4A38-46BE-8997-9B3253180E66}" type="datetimeFigureOut">
              <a:rPr lang="ru-RU" smtClean="0"/>
              <a:pPr/>
              <a:t>11.03.2017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746E-13BF-44AD-8718-D8889F073C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E638-4A38-46BE-8997-9B3253180E66}" type="datetimeFigureOut">
              <a:rPr lang="ru-RU" smtClean="0"/>
              <a:pPr/>
              <a:t>11.03.2017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746E-13BF-44AD-8718-D8889F073C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E638-4A38-46BE-8997-9B3253180E66}" type="datetimeFigureOut">
              <a:rPr lang="ru-RU" smtClean="0"/>
              <a:pPr/>
              <a:t>11.03.2017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746E-13BF-44AD-8718-D8889F073C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E638-4A38-46BE-8997-9B3253180E66}" type="datetimeFigureOut">
              <a:rPr lang="ru-RU" smtClean="0"/>
              <a:pPr/>
              <a:t>11.03.2017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746E-13BF-44AD-8718-D8889F073C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E638-4A38-46BE-8997-9B3253180E66}" type="datetimeFigureOut">
              <a:rPr lang="ru-RU" smtClean="0"/>
              <a:pPr/>
              <a:t>11.03.2017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746E-13BF-44AD-8718-D8889F073C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E638-4A38-46BE-8997-9B3253180E66}" type="datetimeFigureOut">
              <a:rPr lang="ru-RU" smtClean="0"/>
              <a:pPr/>
              <a:t>11.03.2017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746E-13BF-44AD-8718-D8889F073C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E638-4A38-46BE-8997-9B3253180E66}" type="datetimeFigureOut">
              <a:rPr lang="ru-RU" smtClean="0"/>
              <a:pPr/>
              <a:t>11.03.2017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746E-13BF-44AD-8718-D8889F073C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E638-4A38-46BE-8997-9B3253180E66}" type="datetimeFigureOut">
              <a:rPr lang="ru-RU" smtClean="0"/>
              <a:pPr/>
              <a:t>11.03.2017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746E-13BF-44AD-8718-D8889F073C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E638-4A38-46BE-8997-9B3253180E66}" type="datetimeFigureOut">
              <a:rPr lang="ru-RU" smtClean="0"/>
              <a:pPr/>
              <a:t>11.03.2017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746E-13BF-44AD-8718-D8889F073C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E638-4A38-46BE-8997-9B3253180E66}" type="datetimeFigureOut">
              <a:rPr lang="ru-RU" smtClean="0"/>
              <a:pPr/>
              <a:t>11.03.2017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746E-13BF-44AD-8718-D8889F073C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E638-4A38-46BE-8997-9B3253180E66}" type="datetimeFigureOut">
              <a:rPr lang="ru-RU" smtClean="0"/>
              <a:pPr/>
              <a:t>11.03.2017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746E-13BF-44AD-8718-D8889F073C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E638-4A38-46BE-8997-9B3253180E66}" type="datetimeFigureOut">
              <a:rPr lang="ru-RU" smtClean="0"/>
              <a:pPr/>
              <a:t>11.03.2017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2746E-13BF-44AD-8718-D8889F073C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esktop\zpf_-_oblozhk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036496" cy="69249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 </a:t>
            </a:r>
            <a:r>
              <a:rPr lang="ru-RU" sz="2800" b="1" dirty="0" smtClean="0">
                <a:solidFill>
                  <a:srgbClr val="FFFF00"/>
                </a:solidFill>
                <a:latin typeface="+mj-lt"/>
              </a:rPr>
              <a:t>Муниципальное бюджетное общеобразовательное                  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+mj-lt"/>
              </a:rPr>
              <a:t>     учреждение  Петрозаводского городского округа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+mj-lt"/>
              </a:rPr>
              <a:t>      « Ломоносовская гимназия»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               </a:t>
            </a:r>
          </a:p>
          <a:p>
            <a:pPr algn="ctr"/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                Исследовательская работа по теме: 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      « Уникальная ель Фенноскандии»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           </a:t>
            </a:r>
          </a:p>
          <a:p>
            <a:pPr algn="ctr"/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               Работу выполнил ученик 3 «В» класса: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                        Паршутин Михаил  01.2017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568952" cy="2592287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Мое исследование :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увидев ель я был удивлен ее размерами и подумал во сколько</a:t>
            </a:r>
            <a:br>
              <a:rPr lang="ru-RU" sz="4000" dirty="0" smtClean="0"/>
            </a:br>
            <a:r>
              <a:rPr lang="ru-RU" sz="4000" dirty="0" smtClean="0"/>
              <a:t>раз ель выше, больше и старше меня.</a:t>
            </a:r>
            <a:br>
              <a:rPr lang="ru-RU" sz="4000" dirty="0" smtClean="0"/>
            </a:br>
            <a:r>
              <a:rPr lang="ru-RU" sz="4000" dirty="0" smtClean="0"/>
              <a:t>    </a:t>
            </a:r>
            <a:endParaRPr lang="ru-RU" sz="27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2276872"/>
            <a:ext cx="8712968" cy="424847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2380502"/>
          <a:ext cx="8496944" cy="31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943060"/>
                <a:gridCol w="2087611"/>
                <a:gridCol w="2522057"/>
              </a:tblGrid>
              <a:tr h="874014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ДАННЫЕ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ВЫСОТА / РОСТ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ОКРУЖНОСТЬ</a:t>
                      </a:r>
                    </a:p>
                    <a:p>
                      <a:pPr algn="ctr"/>
                      <a:r>
                        <a:rPr lang="ru-RU" dirty="0" smtClean="0"/>
                        <a:t>У ОСНОВАНИЯ / ОБХВАТ  РУК</a:t>
                      </a:r>
                      <a:endParaRPr lang="ru-RU" dirty="0"/>
                    </a:p>
                  </a:txBody>
                  <a:tcPr/>
                </a:tc>
              </a:tr>
              <a:tr h="1070485">
                <a:tc>
                  <a:txBody>
                    <a:bodyPr/>
                    <a:lstStyle/>
                    <a:p>
                      <a:pPr algn="l"/>
                      <a:r>
                        <a:rPr lang="ru-RU" sz="4000" dirty="0" smtClean="0"/>
                        <a:t>ЕЛЬ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170 лет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36 метров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4,7 метра</a:t>
                      </a:r>
                      <a:endParaRPr lang="ru-RU" sz="2800" dirty="0"/>
                    </a:p>
                  </a:txBody>
                  <a:tcPr/>
                </a:tc>
              </a:tr>
              <a:tr h="1172235">
                <a:tc>
                  <a:txBody>
                    <a:bodyPr/>
                    <a:lstStyle/>
                    <a:p>
                      <a:pPr algn="l"/>
                      <a:r>
                        <a:rPr lang="ru-RU" sz="4000" dirty="0" smtClean="0"/>
                        <a:t>МИША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10 лет.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1,5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м</a:t>
                      </a:r>
                      <a:r>
                        <a:rPr lang="ru-RU" sz="280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1,5 м.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5517232"/>
          <a:ext cx="8496944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944216"/>
                <a:gridCol w="2088232"/>
                <a:gridCol w="2592288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Соотношение размеров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Ель в 17 раз </a:t>
                      </a:r>
                      <a:r>
                        <a:rPr lang="ru-RU" sz="2400" dirty="0" smtClean="0"/>
                        <a:t>старше</a:t>
                      </a:r>
                      <a:endParaRPr lang="ru-RU" sz="24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Ель в 24 раза выше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2400" dirty="0" smtClean="0"/>
                        <a:t>3 обхвата  руками Миши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горь\Desktop\ПРЕЗЕНТАЦИИ\В лесу\20170127_125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56176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56176" y="0"/>
            <a:ext cx="2987824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/>
              <a:t>Я провёл своё исследо-</a:t>
            </a:r>
            <a:br>
              <a:rPr lang="ru-RU" sz="3600" dirty="0" smtClean="0"/>
            </a:br>
            <a:r>
              <a:rPr lang="ru-RU" sz="3600" dirty="0" smtClean="0"/>
              <a:t>вание и отправляюсь в обратный путь…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/>
              <a:t>                                         Вывод</a:t>
            </a:r>
            <a:r>
              <a:rPr lang="ru-RU" sz="3600" dirty="0" smtClean="0"/>
              <a:t> :</a:t>
            </a:r>
            <a:br>
              <a:rPr lang="ru-RU" sz="3600" dirty="0" smtClean="0"/>
            </a:br>
            <a:r>
              <a:rPr lang="ru-RU" sz="3600" dirty="0" smtClean="0"/>
              <a:t>          моя гипотеза подтвердилась, я узнал что:</a:t>
            </a:r>
            <a:br>
              <a:rPr lang="ru-RU" sz="3600" dirty="0" smtClean="0"/>
            </a:br>
            <a:r>
              <a:rPr lang="ru-RU" sz="3600" dirty="0" smtClean="0"/>
              <a:t>   1) «Фенноскандия» - это физико -   </a:t>
            </a:r>
            <a:br>
              <a:rPr lang="ru-RU" sz="3600" dirty="0" smtClean="0"/>
            </a:br>
            <a:r>
              <a:rPr lang="ru-RU" sz="3600" dirty="0" smtClean="0"/>
              <a:t>       географическая страна  на северо-западе  </a:t>
            </a:r>
            <a:br>
              <a:rPr lang="ru-RU" sz="3600" dirty="0" smtClean="0"/>
            </a:br>
            <a:r>
              <a:rPr lang="ru-RU" sz="3600" dirty="0" smtClean="0"/>
              <a:t>       Европы и я в ней живу;</a:t>
            </a:r>
            <a:br>
              <a:rPr lang="ru-RU" sz="3600" dirty="0" smtClean="0"/>
            </a:br>
            <a:r>
              <a:rPr lang="ru-RU" sz="3600" dirty="0" smtClean="0"/>
              <a:t>   2) ель знаменита тем , что возраст её  около 170  </a:t>
            </a:r>
            <a:br>
              <a:rPr lang="ru-RU" sz="3600" dirty="0" smtClean="0"/>
            </a:br>
            <a:r>
              <a:rPr lang="ru-RU" sz="3600" dirty="0" smtClean="0"/>
              <a:t>       лет, высота 36 метров, диаметр ствола у           </a:t>
            </a:r>
            <a:br>
              <a:rPr lang="ru-RU" sz="3600" dirty="0" smtClean="0"/>
            </a:br>
            <a:r>
              <a:rPr lang="ru-RU" sz="3600" dirty="0" smtClean="0"/>
              <a:t>       основания 1,5 метра;</a:t>
            </a:r>
            <a:br>
              <a:rPr lang="ru-RU" sz="3600" dirty="0" smtClean="0"/>
            </a:br>
            <a:r>
              <a:rPr lang="ru-RU" sz="3600" dirty="0" smtClean="0"/>
              <a:t>   3) наша Карельская ель  относится к деревьям-  </a:t>
            </a:r>
            <a:br>
              <a:rPr lang="ru-RU" sz="3600" dirty="0" smtClean="0"/>
            </a:br>
            <a:r>
              <a:rPr lang="ru-RU" sz="3600" dirty="0" smtClean="0"/>
              <a:t>       патриархам, памятникам живой природы   </a:t>
            </a:r>
            <a:br>
              <a:rPr lang="ru-RU" sz="3600" dirty="0" smtClean="0"/>
            </a:br>
            <a:r>
              <a:rPr lang="ru-RU" sz="3600" dirty="0" smtClean="0"/>
              <a:t>       всероссийского значения, находится под    </a:t>
            </a:r>
            <a:br>
              <a:rPr lang="ru-RU" sz="3600" dirty="0" smtClean="0"/>
            </a:br>
            <a:r>
              <a:rPr lang="ru-RU" sz="3600" dirty="0" smtClean="0"/>
              <a:t>       охраной государства.  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                        </a:t>
            </a:r>
            <a:r>
              <a:rPr lang="ru-RU" b="1" dirty="0" smtClean="0"/>
              <a:t>Источники</a:t>
            </a:r>
            <a:r>
              <a:rPr lang="ru-RU" dirty="0" smtClean="0"/>
              <a:t> : </a:t>
            </a:r>
            <a:br>
              <a:rPr lang="ru-RU" dirty="0" smtClean="0"/>
            </a:br>
            <a:r>
              <a:rPr lang="en-US" dirty="0" smtClean="0"/>
              <a:t>    </a:t>
            </a:r>
            <a:r>
              <a:rPr lang="ru-RU" dirty="0" smtClean="0"/>
              <a:t>1)</a:t>
            </a:r>
            <a:r>
              <a:rPr lang="en-US" dirty="0" smtClean="0"/>
              <a:t> </a:t>
            </a:r>
            <a:r>
              <a:rPr lang="ru-RU" dirty="0" smtClean="0"/>
              <a:t>интернет: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 www. old.rk.karelia.ru </a:t>
            </a:r>
            <a:br>
              <a:rPr lang="en-US" dirty="0" smtClean="0"/>
            </a:br>
            <a:r>
              <a:rPr lang="en-US" dirty="0" smtClean="0"/>
              <a:t>        www. forest-karelia.ru </a:t>
            </a:r>
            <a:br>
              <a:rPr lang="en-US" dirty="0" smtClean="0"/>
            </a:br>
            <a:r>
              <a:rPr lang="en-US" dirty="0" smtClean="0"/>
              <a:t>        www. karelinform.ru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en-US" dirty="0" smtClean="0"/>
              <a:t>   2) </a:t>
            </a:r>
            <a:r>
              <a:rPr lang="ru-RU" dirty="0" smtClean="0"/>
              <a:t>помощь родителей.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           </a:t>
            </a: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5699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 - узнать что такое  «Фенноскандия»; - увидеть ель собственными глазами и узнать  чем она уникальна.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3356992"/>
            <a:ext cx="9144000" cy="350100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/>
              <a:t>Гипотеза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предположим, что Фенноскандия  - это страна, а  ель  обладает  необычными размерами.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горь\Desktop\Фенносканд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2F2F2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Карелия. Петрозаводск  заказник </a:t>
            </a:r>
            <a:r>
              <a:rPr lang="ru-RU" sz="3600" dirty="0" smtClean="0">
                <a:solidFill>
                  <a:srgbClr val="2F2F2F"/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lang="ru-RU" sz="3600" dirty="0" smtClean="0">
                <a:solidFill>
                  <a:srgbClr val="2F2F2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Заозерский</a:t>
            </a:r>
            <a:r>
              <a:rPr lang="ru-RU" sz="3600" dirty="0" smtClean="0">
                <a:solidFill>
                  <a:srgbClr val="2F2F2F"/>
                </a:solidFill>
                <a:ea typeface="Times New Roman" pitchFamily="18" charset="0"/>
                <a:cs typeface="Arial" pitchFamily="34" charset="0"/>
              </a:rPr>
              <a:t>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1" descr="http://karelinform.ru/pic2/33733_227x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499992" cy="5301208"/>
          </a:xfrm>
          <a:prstGeom prst="rect">
            <a:avLst/>
          </a:prstGeom>
          <a:noFill/>
        </p:spPr>
      </p:pic>
      <p:pic>
        <p:nvPicPr>
          <p:cNvPr id="5" name="Рисунок 1" descr="http://karelinform.ru/pic2/31990_227x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499992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Игорь\Desktop\ПРЕЗЕНТАЦИИ\В лесу\20170127_124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0"/>
            <a:ext cx="385192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F2F2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292080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2F2F2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зимних каникулах мы поехали на дачу и  отправились  в поход на поиски ели… 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529208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esktop\ПРЕЗЕНТАЦИИ\В лесу\20170127_125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216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12160" y="0"/>
            <a:ext cx="3131840" cy="69865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2F2F2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Дорога была не близкой, около 2 км от шоссе до ели пришлось идти пешком по зимней заснеженной тропе…</a:t>
            </a:r>
          </a:p>
          <a:p>
            <a:endParaRPr lang="ru-RU" sz="3200" dirty="0" smtClean="0">
              <a:solidFill>
                <a:srgbClr val="2F2F2F"/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solidFill>
                <a:srgbClr val="2F2F2F"/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solidFill>
                <a:srgbClr val="2F2F2F"/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solidFill>
                <a:srgbClr val="2F2F2F"/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Игорь\Desktop\20170127_123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48680"/>
            <a:ext cx="4860032" cy="6309320"/>
          </a:xfrm>
          <a:prstGeom prst="rect">
            <a:avLst/>
          </a:prstGeom>
          <a:noFill/>
        </p:spPr>
      </p:pic>
      <p:pic>
        <p:nvPicPr>
          <p:cNvPr id="18436" name="Picture 4" descr="C:\Users\Игорь\Desktop\20170127_1239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548680"/>
            <a:ext cx="4499992" cy="63093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 smtClean="0"/>
              <a:t>На конец - то мы у цели…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c.pics.livejournal.com/igorpodgorny/10954750/503853/503853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15" y="0"/>
            <a:ext cx="91571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esktop\В лесу\20170127_1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l="5984" r="59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наменитая ель копия  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Знаменитая ель копия  </Template>
  <TotalTime>1035</TotalTime>
  <Words>171</Words>
  <Application>Microsoft Office PowerPoint</Application>
  <PresentationFormat>Экран (4:3)</PresentationFormat>
  <Paragraphs>63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Знаменитая ель копия  </vt:lpstr>
      <vt:lpstr>Слайд 1</vt:lpstr>
      <vt:lpstr>Цель:  - узнать что такое  «Фенноскандия»; - увидеть ель собственными глазами и узнать  чем она уникальна.</vt:lpstr>
      <vt:lpstr>Слайд 3</vt:lpstr>
      <vt:lpstr>Карелия. Петрозаводск  заказник «Заозерский» </vt:lpstr>
      <vt:lpstr>Слайд 5</vt:lpstr>
      <vt:lpstr>Слайд 6</vt:lpstr>
      <vt:lpstr>Слайд 7</vt:lpstr>
      <vt:lpstr>Слайд 8</vt:lpstr>
      <vt:lpstr>Слайд 9</vt:lpstr>
      <vt:lpstr>Мое исследование :  увидев ель я был удивлен ее размерами и подумал во сколько раз ель выше, больше и старше меня.     </vt:lpstr>
      <vt:lpstr>Я провёл своё исследо- вание и отправляюсь в обратный путь…</vt:lpstr>
      <vt:lpstr>                                         Вывод :           моя гипотеза подтвердилась, я узнал что:    1) «Фенноскандия» - это физико -           географическая страна  на северо-западе          Европы и я в ней живу;    2) ель знаменита тем , что возраст её  около 170          лет, высота 36 метров, диаметр ствола у                   основания 1,5 метра;    3) наша Карельская ель  относится к деревьям-          патриархам, памятникам живой природы           всероссийского значения, находится под            охраной государства.   </vt:lpstr>
      <vt:lpstr>                        Источники :      1) интернет:          www. old.rk.karelia.ru          www. forest-karelia.ru          www. karelinform.ru      2) помощь родителей.     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Игорь</cp:lastModifiedBy>
  <cp:revision>189</cp:revision>
  <dcterms:created xsi:type="dcterms:W3CDTF">2017-01-28T12:22:14Z</dcterms:created>
  <dcterms:modified xsi:type="dcterms:W3CDTF">2017-03-11T05:32:59Z</dcterms:modified>
</cp:coreProperties>
</file>