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58" r:id="rId3"/>
    <p:sldId id="259" r:id="rId4"/>
    <p:sldId id="270" r:id="rId5"/>
    <p:sldId id="262" r:id="rId6"/>
    <p:sldId id="263" r:id="rId7"/>
    <p:sldId id="264" r:id="rId8"/>
    <p:sldId id="271" r:id="rId9"/>
    <p:sldId id="266" r:id="rId10"/>
    <p:sldId id="269" r:id="rId11"/>
    <p:sldId id="273" r:id="rId12"/>
    <p:sldId id="27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ьга Запорожан" initials="ОЗ" lastIdx="0" clrIdx="0">
    <p:extLst>
      <p:ext uri="{19B8F6BF-5375-455C-9EA6-DF929625EA0E}">
        <p15:presenceInfo xmlns:p15="http://schemas.microsoft.com/office/powerpoint/2012/main" userId="b29412857238e90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68" autoAdjust="0"/>
    <p:restoredTop sz="94660"/>
  </p:normalViewPr>
  <p:slideViewPr>
    <p:cSldViewPr snapToGrid="0">
      <p:cViewPr varScale="1">
        <p:scale>
          <a:sx n="90" d="100"/>
          <a:sy n="90" d="100"/>
        </p:scale>
        <p:origin x="5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597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929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638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206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609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424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022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165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362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91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498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06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53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2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71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13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55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98A54BE-A853-4215-B170-F70C5025F71E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C2F20-141B-4833-B19A-F3CF7197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055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757E0-39D2-4839-9D80-597AA040C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/>
              <a:t>Занимательный урок по природоведению</a:t>
            </a:r>
            <a:br>
              <a:rPr lang="ru-RU" dirty="0"/>
            </a:br>
            <a:r>
              <a:rPr lang="ru-RU" dirty="0"/>
              <a:t>«Знакомые незнакомцы»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B630AC-35FA-473D-998C-1F7A35BCD0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5 класс</a:t>
            </a:r>
          </a:p>
          <a:p>
            <a:r>
              <a:rPr lang="ru-RU" dirty="0"/>
              <a:t>ГКОУ СО «Нижнетагильская школа-интернат №1»</a:t>
            </a:r>
          </a:p>
          <a:p>
            <a:r>
              <a:rPr lang="ru-RU" dirty="0"/>
              <a:t>Учитель </a:t>
            </a:r>
            <a:r>
              <a:rPr lang="ru-RU" dirty="0" err="1"/>
              <a:t>Запорожан</a:t>
            </a:r>
            <a:r>
              <a:rPr lang="ru-RU" dirty="0"/>
              <a:t> О.Л.</a:t>
            </a:r>
          </a:p>
        </p:txBody>
      </p:sp>
    </p:spTree>
    <p:extLst>
      <p:ext uri="{BB962C8B-B14F-4D97-AF65-F5344CB8AC3E}">
        <p14:creationId xmlns:p14="http://schemas.microsoft.com/office/powerpoint/2010/main" val="637116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22DA0C-D951-4586-8D88-16AFA6054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55181"/>
            <a:ext cx="9404723" cy="1598067"/>
          </a:xfrm>
        </p:spPr>
        <p:txBody>
          <a:bodyPr/>
          <a:lstStyle/>
          <a:p>
            <a:pPr algn="ctr"/>
            <a:r>
              <a:rPr lang="ru-RU" dirty="0"/>
              <a:t>Лук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1C40B2-FF03-4300-AD21-B9769252E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08" y="964387"/>
            <a:ext cx="4186136" cy="5581515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CC93FF-F928-48D8-BFEE-5FFDCAD8E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88" y="964387"/>
            <a:ext cx="7578368" cy="558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37CCC-523A-4872-AB1D-F1486B639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44549"/>
            <a:ext cx="9404723" cy="1608699"/>
          </a:xfrm>
        </p:spPr>
        <p:txBody>
          <a:bodyPr/>
          <a:lstStyle/>
          <a:p>
            <a:pPr algn="ctr"/>
            <a:r>
              <a:rPr lang="ru-RU" dirty="0"/>
              <a:t>Как цветёт картофель знают все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A1BE0C4-77FF-4C45-A5AE-8D0F6DA3A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7672" y="1176061"/>
            <a:ext cx="6526840" cy="48951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57606B-EE0E-4EB8-A2F4-EB3C674EF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116" t="30732" r="9116"/>
          <a:stretch/>
        </p:blipFill>
        <p:spPr>
          <a:xfrm>
            <a:off x="1307260" y="1048898"/>
            <a:ext cx="8082424" cy="553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9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443C8-1D51-4623-8DB8-33EB839F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828260"/>
            <a:ext cx="9404723" cy="3391786"/>
          </a:xfrm>
        </p:spPr>
        <p:txBody>
          <a:bodyPr/>
          <a:lstStyle/>
          <a:p>
            <a:pPr algn="ctr"/>
            <a:r>
              <a:rPr lang="ru-RU" dirty="0"/>
              <a:t>Вот такие они – овощи!</a:t>
            </a:r>
          </a:p>
        </p:txBody>
      </p:sp>
    </p:spTree>
    <p:extLst>
      <p:ext uri="{BB962C8B-B14F-4D97-AF65-F5344CB8AC3E}">
        <p14:creationId xmlns:p14="http://schemas.microsoft.com/office/powerpoint/2010/main" val="15485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C4974B-11A6-4BA4-A895-1C33FB5D0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96" y="1311749"/>
            <a:ext cx="3816319" cy="50884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BC89A-D990-4DC4-B1E8-346A624F4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Многие растения цветут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6A09F3-04F3-4DD5-98AD-7B5DA8FB1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94" y="1318035"/>
            <a:ext cx="3811604" cy="508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0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F4D20-0882-42DE-84EE-148063B28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А как цветут известные нам овощи?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C01B3B-46EA-4D09-9DA4-57DA19D2D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364" y="1853248"/>
            <a:ext cx="11079124" cy="4579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Все узнали?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pPr marL="0" indent="0" algn="r">
              <a:buNone/>
            </a:pPr>
            <a:r>
              <a:rPr lang="ru-RU" sz="3200" dirty="0"/>
              <a:t>                                                                               Конечно же – </a:t>
            </a:r>
          </a:p>
          <a:p>
            <a:pPr marL="0" indent="0" algn="r">
              <a:buNone/>
            </a:pPr>
            <a:r>
              <a:rPr lang="ru-RU" sz="3200" dirty="0"/>
              <a:t>это укроп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8C0621-753F-4597-A575-111504807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21" y="1853248"/>
            <a:ext cx="3554349" cy="473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1E58E-8D55-430A-93D5-304CA806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02019"/>
            <a:ext cx="9404723" cy="1651229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EBEBEB"/>
                </a:solidFill>
              </a:rPr>
              <a:t>А это что за цветы?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5FB9B2-2D18-46A6-91B7-38026B561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10" y="2052918"/>
            <a:ext cx="9720244" cy="41954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Так цветёт фасоль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596A4F-6FEB-4FFC-9C43-12CCF8217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644" y="918816"/>
            <a:ext cx="4142876" cy="55189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C57EE1-7637-4929-BB9B-45D3FC4CD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644" y="918816"/>
            <a:ext cx="4306529" cy="55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FB3FE-2A59-4C54-8AED-BE7C1254D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44549"/>
            <a:ext cx="9404723" cy="160869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Всем известный огурец цветёт так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3134947-3DCF-4408-B6C0-2EBE7A6A2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00" y="1048898"/>
            <a:ext cx="4225979" cy="56353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AC520F-3828-4621-8C36-A0F15A3A0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00" y="1048898"/>
            <a:ext cx="4226550" cy="563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E5E67-5B8B-4DDC-A0F3-C42C1A1D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91386"/>
            <a:ext cx="9404723" cy="1661862"/>
          </a:xfrm>
        </p:spPr>
        <p:txBody>
          <a:bodyPr/>
          <a:lstStyle/>
          <a:p>
            <a:pPr algn="ctr"/>
            <a:r>
              <a:rPr lang="ru-RU" dirty="0"/>
              <a:t>Это помидор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D2070D-8579-4025-B982-FC0466633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83" y="1022317"/>
            <a:ext cx="4211918" cy="5615891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4552F4-E2FC-46A0-B91C-C6911921F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015" y="1022316"/>
            <a:ext cx="7487854" cy="56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3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9A77DD-0FA9-4210-9048-E7BACCF71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59488"/>
            <a:ext cx="9404723" cy="1693760"/>
          </a:xfrm>
        </p:spPr>
        <p:txBody>
          <a:bodyPr/>
          <a:lstStyle/>
          <a:p>
            <a:pPr algn="ctr"/>
            <a:r>
              <a:rPr lang="ru-RU" dirty="0"/>
              <a:t>А </a:t>
            </a:r>
            <a:r>
              <a:rPr lang="ru-RU"/>
              <a:t>это - тыква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4F74C8-218D-4FEF-BACB-F0C7A75DE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39" y="861348"/>
            <a:ext cx="4385846" cy="584779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4282A0-1015-495B-BF3D-F2820CDEE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39" y="861348"/>
            <a:ext cx="4385846" cy="584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9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A60A9-D470-489F-9602-2438A01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23284"/>
            <a:ext cx="9404723" cy="1629964"/>
          </a:xfrm>
        </p:spPr>
        <p:txBody>
          <a:bodyPr/>
          <a:lstStyle/>
          <a:p>
            <a:pPr algn="ctr"/>
            <a:r>
              <a:rPr lang="ru-RU" dirty="0"/>
              <a:t>Морковь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5E9743-98EF-496D-A6F9-ACEC4F4CA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Корешки видели все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А цветки?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579F07-D5FD-425D-8E34-E9D5C208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582" y="1038266"/>
            <a:ext cx="4682134" cy="55173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18BCA5-2A32-4D41-8ED1-90E5828D0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582" y="1038266"/>
            <a:ext cx="6244452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8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AE09D-60AA-42BC-8B66-37A30F539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12651"/>
            <a:ext cx="9404723" cy="1640597"/>
          </a:xfrm>
        </p:spPr>
        <p:txBody>
          <a:bodyPr/>
          <a:lstStyle/>
          <a:p>
            <a:pPr algn="ctr"/>
            <a:r>
              <a:rPr lang="ru-RU" dirty="0"/>
              <a:t>Свёкла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AC0552-8821-45E0-AB2B-B72CDBA3C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69" y="958521"/>
            <a:ext cx="4187465" cy="5583287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071489-83A1-404D-A866-934470F95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35" y="958521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7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166</TotalTime>
  <Words>79</Words>
  <Application>Microsoft Office PowerPoint</Application>
  <PresentationFormat>Широкоэкранный</PresentationFormat>
  <Paragraphs>36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Ион</vt:lpstr>
      <vt:lpstr>Занимательный урок по природоведению «Знакомые незнакомцы»</vt:lpstr>
      <vt:lpstr>Многие растения цветут</vt:lpstr>
      <vt:lpstr>А как цветут известные нам овощи?</vt:lpstr>
      <vt:lpstr>А это что за цветы?</vt:lpstr>
      <vt:lpstr>Всем известный огурец цветёт так</vt:lpstr>
      <vt:lpstr>Это помидор</vt:lpstr>
      <vt:lpstr>А это - тыква</vt:lpstr>
      <vt:lpstr>Морковь </vt:lpstr>
      <vt:lpstr>Свёкла</vt:lpstr>
      <vt:lpstr>Лук</vt:lpstr>
      <vt:lpstr>Как цветёт картофель знают все</vt:lpstr>
      <vt:lpstr>Вот такие они – овощи!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Занимательный урок по природоведению «Знакомые незнакомцы»</dc:title>
  <dc:creator>Ольга Запорожан</dc:creator>
  <cp:lastModifiedBy>Ольга Запорожан</cp:lastModifiedBy>
  <cp:revision>27</cp:revision>
  <dcterms:created xsi:type="dcterms:W3CDTF">2017-10-13T11:54:51Z</dcterms:created>
  <dcterms:modified xsi:type="dcterms:W3CDTF">2017-10-16T11:30:44Z</dcterms:modified>
</cp:coreProperties>
</file>