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988841"/>
            <a:ext cx="8458200" cy="108011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Числовые домики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икт игра по математике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/>
              <a:t>Подготовила: Кудряшова Татьяна Геннадьевна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картинки\img3 (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35960"/>
            <a:ext cx="4176464" cy="592934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043608" y="5517232"/>
            <a:ext cx="676875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111123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87624" y="58772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5805264"/>
            <a:ext cx="360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 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2699792" y="5805264"/>
            <a:ext cx="660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491880" y="58772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11960" y="58052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932040" y="5805264"/>
            <a:ext cx="660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5652120" y="5877272"/>
            <a:ext cx="588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6300192" y="5877272"/>
            <a:ext cx="373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20272" y="58052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101584" y="6309320"/>
            <a:ext cx="1042416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16374E-6 L 0.27969 -0.474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2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16374E-6 L 0.26389 -0.453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" y="-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32932E-6 L 0.35034 -0.3556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rhivurokov.ru/videouroki/html/2015/06/08/98712697/98712697_8.jpeg"/>
          <p:cNvPicPr>
            <a:picLocks noChangeAspect="1" noChangeArrowheads="1"/>
          </p:cNvPicPr>
          <p:nvPr/>
        </p:nvPicPr>
        <p:blipFill>
          <a:blip r:embed="rId2" cstate="print"/>
          <a:srcRect l="19384" r="38212" b="21154"/>
          <a:stretch>
            <a:fillRect/>
          </a:stretch>
        </p:blipFill>
        <p:spPr bwMode="auto">
          <a:xfrm>
            <a:off x="2699792" y="114575"/>
            <a:ext cx="3600400" cy="396249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Прямоугольник 2"/>
          <p:cNvSpPr/>
          <p:nvPr/>
        </p:nvSpPr>
        <p:spPr>
          <a:xfrm>
            <a:off x="1259632" y="5157192"/>
            <a:ext cx="6696744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5172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551723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551723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55172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55172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551723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551723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55172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308304" y="5517232"/>
            <a:ext cx="47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101584" y="6237312"/>
            <a:ext cx="1042416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58E-6 L 0.37812 -0.324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942E-6 L 0.15747 -0.4484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2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58E-6 L 0.20486 -0.596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Татьяна\Desktop\картинки\img3 (5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0"/>
            <a:ext cx="4608512" cy="4846321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611560" y="5661248"/>
            <a:ext cx="770485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949280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602128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5949280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419872" y="602128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5949280"/>
            <a:ext cx="660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5949280"/>
            <a:ext cx="588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5949280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495928" y="6453336"/>
            <a:ext cx="648072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42276E-7 L 0.17257 -0.638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3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48844E-6 L 0.28351 -0.5219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35985E-6 L 0.47656 -0.345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42276E-7 L 0.39375 -0.460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-2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1" grpId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Татьяна\Desktop\картинки\img3 (4).gif"/>
          <p:cNvPicPr>
            <a:picLocks noChangeAspect="1" noChangeArrowheads="1"/>
          </p:cNvPicPr>
          <p:nvPr/>
        </p:nvPicPr>
        <p:blipFill>
          <a:blip r:embed="rId2" cstate="print"/>
          <a:srcRect l="19753" r="17284"/>
          <a:stretch>
            <a:fillRect/>
          </a:stretch>
        </p:blipFill>
        <p:spPr bwMode="auto">
          <a:xfrm>
            <a:off x="2555776" y="188640"/>
            <a:ext cx="4104456" cy="4824536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259632" y="5301208"/>
            <a:ext cx="7200800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03649" y="56612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566124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566124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923928" y="566124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566124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56612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566124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948264" y="566124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812360" y="5661248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317608" y="6525344"/>
            <a:ext cx="826392" cy="3326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9704E-6 L 0.38194 -0.29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3164E-6 L 0.29132 -0.353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9704E-6 L 0.18507 -0.439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9704E-6 L 0.11823 -0.5235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9704E-6 L 0.0158 -0.586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Татьяна\Desktop\картинки\img3 (3).gif"/>
          <p:cNvPicPr>
            <a:picLocks noChangeAspect="1" noChangeArrowheads="1"/>
          </p:cNvPicPr>
          <p:nvPr/>
        </p:nvPicPr>
        <p:blipFill>
          <a:blip r:embed="rId2" cstate="print"/>
          <a:srcRect l="21918" r="13699"/>
          <a:stretch>
            <a:fillRect/>
          </a:stretch>
        </p:blipFill>
        <p:spPr bwMode="auto">
          <a:xfrm>
            <a:off x="2627784" y="0"/>
            <a:ext cx="4320480" cy="508518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5661248"/>
            <a:ext cx="748883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6021288"/>
            <a:ext cx="72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594928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594928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923928" y="587727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587727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587727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594928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7380312" y="587727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388424" y="6525344"/>
            <a:ext cx="755576" cy="3326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35985E-6 L 0.47257 -0.229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-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5985E-6 L 0.37031 -0.3031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35985E-6 L 0.31111 -0.3871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35985E-6 L 0.21667 -0.471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32932E-6 L 0.09462 -0.5025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32932E-6 L 0.0118 -0.5760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589240"/>
            <a:ext cx="748883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111</a:t>
            </a:r>
            <a:endParaRPr lang="ru-RU" dirty="0"/>
          </a:p>
        </p:txBody>
      </p:sp>
      <p:pic>
        <p:nvPicPr>
          <p:cNvPr id="1026" name="Picture 2" descr="C:\Users\Татьяна\Desktop\картинки\img3 (2).gif"/>
          <p:cNvPicPr>
            <a:picLocks noChangeAspect="1" noChangeArrowheads="1"/>
          </p:cNvPicPr>
          <p:nvPr/>
        </p:nvPicPr>
        <p:blipFill>
          <a:blip r:embed="rId2" cstate="print"/>
          <a:srcRect l="7143" t="4917" r="25714" b="13583"/>
          <a:stretch>
            <a:fillRect/>
          </a:stretch>
        </p:blipFill>
        <p:spPr bwMode="auto">
          <a:xfrm>
            <a:off x="1907704" y="1"/>
            <a:ext cx="4752528" cy="5316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27584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594928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5949280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594928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796136" y="59492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594928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594928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460432" y="6453336"/>
            <a:ext cx="68356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5985E-6 L 0.37032 -0.198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35985E-6 L 0.2717 -0.2506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35985E-6 L 0.19688 -0.324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48844E-6 L 0.11805 -0.4065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48844E-6 L 0.02361 -0.490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35985E-6 L -0.03924 -0.544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48844E-6 L -0.11823 -0.637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-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атьяна\Desktop\картинки\img3.gif"/>
          <p:cNvPicPr>
            <a:picLocks noChangeAspect="1" noChangeArrowheads="1"/>
          </p:cNvPicPr>
          <p:nvPr/>
        </p:nvPicPr>
        <p:blipFill>
          <a:blip r:embed="rId2" cstate="print"/>
          <a:srcRect t="8992" r="8572" b="2717"/>
          <a:stretch>
            <a:fillRect/>
          </a:stretch>
        </p:blipFill>
        <p:spPr bwMode="auto">
          <a:xfrm>
            <a:off x="2267744" y="0"/>
            <a:ext cx="4320480" cy="537321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5661248"/>
            <a:ext cx="748883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02128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851920" y="602128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602128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24128" y="602128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6804248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7596336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42276E-7 L 0.40573 -0.177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18316E-6 L 0.30712 -0.249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036E-7 L 0.21267 -0.301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2276E-7 L 0.12604 -0.3767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42276E-7 L 0.04341 -0.439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-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2276E-7 L -0.05122 -0.5235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2276E-7 L -0.14566 -0.576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42276E-7 L -0.25972 -0.6496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77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Числовые домики икт игра по математике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21</cp:revision>
  <dcterms:created xsi:type="dcterms:W3CDTF">2017-10-20T14:39:31Z</dcterms:created>
  <dcterms:modified xsi:type="dcterms:W3CDTF">2017-10-21T13:12:07Z</dcterms:modified>
</cp:coreProperties>
</file>