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93" r:id="rId5"/>
    <p:sldId id="304" r:id="rId6"/>
    <p:sldId id="286" r:id="rId7"/>
    <p:sldId id="30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528" autoAdjust="0"/>
    <p:restoredTop sz="94660"/>
  </p:normalViewPr>
  <p:slideViewPr>
    <p:cSldViewPr>
      <p:cViewPr varScale="1">
        <p:scale>
          <a:sx n="74" d="100"/>
          <a:sy n="74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ДОУ 111-1\Downloads\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2132856"/>
            <a:ext cx="2966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«ОКТЯБРЬ»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3314132"/>
      </p:ext>
    </p:extLst>
  </p:cSld>
  <p:clrMapOvr>
    <a:masterClrMapping/>
  </p:clrMapOvr>
  <p:transition advTm="383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home\Documents\af709c677c530b8967d75c89cba541e4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93522"/>
          </a:xfrm>
          <a:prstGeom prst="rect">
            <a:avLst/>
          </a:prstGeom>
          <a:noFill/>
        </p:spPr>
      </p:pic>
    </p:spTree>
  </p:cSld>
  <p:clrMapOvr>
    <a:masterClrMapping/>
  </p:clrMapOvr>
  <p:transition advTm="907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ocuments\осень за окном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advTm="853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ашенька\Downloads\75171344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814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home\Documents\85927006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6143668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288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home\Documents\img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842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home\Documents\74712804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866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3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МДОУ 111-1</dc:creator>
  <cp:lastModifiedBy>home</cp:lastModifiedBy>
  <cp:revision>30</cp:revision>
  <dcterms:created xsi:type="dcterms:W3CDTF">2017-10-20T02:17:08Z</dcterms:created>
  <dcterms:modified xsi:type="dcterms:W3CDTF">2017-10-23T03:38:03Z</dcterms:modified>
</cp:coreProperties>
</file>