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1" r:id="rId5"/>
    <p:sldId id="275" r:id="rId6"/>
    <p:sldId id="262" r:id="rId7"/>
    <p:sldId id="259" r:id="rId8"/>
    <p:sldId id="263" r:id="rId9"/>
    <p:sldId id="260" r:id="rId10"/>
    <p:sldId id="267" r:id="rId11"/>
    <p:sldId id="261" r:id="rId12"/>
    <p:sldId id="268" r:id="rId13"/>
    <p:sldId id="264" r:id="rId14"/>
    <p:sldId id="270" r:id="rId15"/>
    <p:sldId id="266" r:id="rId16"/>
    <p:sldId id="280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 varScale="1">
        <p:scale>
          <a:sx n="43" d="100"/>
          <a:sy n="4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AD95-D9DC-4789-8607-BD0063EE5E9B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B7EA0-6CFD-499F-A901-A38DA145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72736-59DB-4C24-98A8-0FEFAE380EA2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1DD-42D6-4BE1-BA73-AE3EEF198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0DB6-E6EE-4D2B-9F06-4E7C8D045410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A345-697F-487E-A502-C9AC0A24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9BD5-0615-427C-94FD-96A46F2EBFF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07AF-8332-4A73-899C-37F308277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8CC6-9598-4893-8514-FB1B351C83B8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7516-DBD6-47B2-8CEC-F7ED8FD4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AD2D-FDCE-4651-8BC1-7CDD78F472CA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3845-8BB4-43D8-97B4-51A0F5BF4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72C8-6176-4086-A34B-8954F13A479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FDF9-E96D-40F2-B796-BE6B89B9D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587C-64DB-4EDC-83C8-849A070FB0D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B6C4-A60A-4D48-A0A7-0C4588BE1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9413-4C77-4893-9EF4-87A30795A35E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6D47-FAEB-4E2D-9C9D-F3D49AFE1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D956-A2F6-4428-BCFF-A5E04194EE46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6AB9-AB00-4A84-9B11-BC6501DF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816D-C66D-4104-9D47-D7925B16F8B3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22452-AA75-473A-9203-3079F06FD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3E12FD-122D-4929-8AB6-E63642CB211D}" type="datetimeFigureOut">
              <a:rPr lang="ru-RU"/>
              <a:pPr>
                <a:defRPr/>
              </a:pPr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A7A504-C68D-4C16-A3DC-8C94C85A1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5;&#1086;&#1090;&#1086;&#1074;&#1072;&#1103;%20&#1087;&#1088;&#1077;&#1079;&#1077;&#1085;&#1090;&#1072;&#1094;&#1080;&#1103;\Zvuki_lesa_i_ptic_-_Kukushka_(iPlayer.fm).mp3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5;&#1086;&#1090;&#1086;&#1074;&#1072;&#1103;%20&#1087;&#1088;&#1077;&#1079;&#1077;&#1085;&#1090;&#1072;&#1094;&#1080;&#1103;\Zvuki_lesa_i_ptic_-_Kukushka_(iPlayer.fm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4357688"/>
            <a:ext cx="7358063" cy="1946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15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Боргоякова Елена Александровна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3504" y="1285860"/>
            <a:ext cx="744902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  <a:cs typeface="+mn-cs"/>
              </a:rPr>
              <a:t>Дикие животные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  <a:cs typeface="+mn-cs"/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  <a:cs typeface="+mn-cs"/>
              </a:rPr>
              <a:t>нашего леса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8" descr="0_afe30_3283c060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143250" y="642938"/>
            <a:ext cx="5572125" cy="571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1663" y="642938"/>
            <a:ext cx="5572125" cy="5867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стае  я живу  в лесу,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Всем  зверушкам  страх несу.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Грозно вдруг  зубами  щелк!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Я свирепый  серый…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png_kurt_rasulehasret (4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64436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>
            <a:off x="5003800" y="5876925"/>
            <a:ext cx="3384550" cy="766763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ВОЛК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052513"/>
            <a:ext cx="28797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Волк – лесной житель, крупный зверь, внешне похожий на собаку. Волк  достаточно умён – всегда ловко уходит от опасности, искусен в охоте. В лесу добыча волков – лоси, косули, кабаны, олени. Могут всё смести на своём пути – съесть зайца, птицу, птичье яйцо.  Если набредут на стадо овец – загрызут всех.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0_afe30_3283c060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50" y="642938"/>
            <a:ext cx="5572125" cy="571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Хвост пушистый бережёт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И зверюшек  стережёт: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Знают, рыжую в лесу –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Очень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хитрую…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0_6ef9d_920dcf3b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525" y="908050"/>
            <a:ext cx="58324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4500563" y="5805488"/>
            <a:ext cx="3455987" cy="838200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ЛИСА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908050"/>
            <a:ext cx="3095625" cy="4802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Лиса - хитрая плутовка. У неё шикарная рыжая шубка и длинный пушистый хвост с белым пятнышком на конце. Слух у этого зверя – великолепный. Зимой лиса внимательно прислушивается к различным звукам и безошибочно определяет, где под снегом возится мышь. В летнюю пору лисица лакомится лягушками, мелкими птичками, зверьками. Любит таскать курочек да петушков.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8" descr="0_afe30_3283c060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50" y="642938"/>
            <a:ext cx="5572125" cy="571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Тяжелы рога по весу, 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Ходит важно он по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Он  хозяин, а не гость –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Хмурый и сердитый 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110674283_large_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76250"/>
            <a:ext cx="59055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олна 2"/>
          <p:cNvSpPr/>
          <p:nvPr/>
        </p:nvSpPr>
        <p:spPr>
          <a:xfrm>
            <a:off x="5003800" y="5876925"/>
            <a:ext cx="3168650" cy="766763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ЛОСЬ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982663"/>
            <a:ext cx="3168650" cy="4522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Лось - крупное животное. Он легко узнаваем. Крупные, мощные ноги,  верхняя губа у него очень большая. Шея короткая, уши длинные, остроконечные, высокая холка. Взрослые лоси могут похвастаться большими рогами, похожими на лопату. Но иногда рога надоедают лосю. И он их сбрасывает в ноябре-декабре и ходит без них до мая. Питается ветками деревьев и кустарников, растениями, осокой, а также болотной растительностью.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презнтация\setwalls.ru-85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vuki_lesa_i_ptic_-_Kuk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424936" cy="2908042"/>
          </a:xfrm>
          <a:prstGeom prst="flowChartPunchedTape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+mn-lt"/>
                <a:cs typeface="+mn-cs"/>
              </a:rPr>
              <a:t>Спасибо за внимание и за вашу помощь.</a:t>
            </a:r>
            <a:endParaRPr lang="ru-RU" sz="5400" b="1" dirty="0">
              <a:ln>
                <a:solidFill>
                  <a:srgbClr val="0070C0"/>
                </a:solidFill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9698" name="Picture 4" descr="http://www.stihi.ru/pics/2012/03/14/599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39592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539750" y="730250"/>
            <a:ext cx="8135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Цель: создание условий для формирования представлений о лесе и его обитателях. </a:t>
            </a:r>
          </a:p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Задачи: </a:t>
            </a:r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расширять и уточнять знания детей о жизни диких животных, их внешнем виде и образе жизни;</a:t>
            </a:r>
          </a:p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закреплять в речи обобщающее понятие «дикие животные»;</a:t>
            </a:r>
          </a:p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навыки связной речи у детей;</a:t>
            </a:r>
          </a:p>
          <a:p>
            <a:r>
              <a:rPr lang="ru-RU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воспитывать у детей любовь и бережное отношение к лесу и диким животным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.</a:t>
            </a:r>
          </a:p>
          <a:p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C:\Users\USER\Desktop\конвер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76" b="276"/>
          <a:stretch>
            <a:fillRect/>
          </a:stretch>
        </p:blipFill>
        <p:spPr>
          <a:xfrm>
            <a:off x="785813" y="714375"/>
            <a:ext cx="7429500" cy="5715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792288" y="6000750"/>
            <a:ext cx="5486400" cy="7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ecureuils-squirrels-eichh-rnchen-ardilla-clipart-Wulae6-clipa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-785813"/>
            <a:ext cx="6192837" cy="51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428625" y="4286250"/>
            <a:ext cx="4286250" cy="2357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Monotype Corsiva" panose="03010101010201010101" pitchFamily="66" charset="0"/>
              </a:rPr>
              <a:t>Здравствуйте, дети!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Monotype Corsiva" panose="03010101010201010101" pitchFamily="66" charset="0"/>
              </a:rPr>
              <a:t>Пишет вам белка. Беда, беда! У меня пропали бельчата. Спешите, помогите! 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Admin\Рабочий стол\презнтация\setwalls.ru-85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Zvuki_lesa_i_ptic_-_Kukush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8" descr="0_afe30_3283c060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50" y="642938"/>
            <a:ext cx="5572125" cy="571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Летом ходит без дороги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Возле сосен и берез,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А зимой он спит в берлоге,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От мороза прячет нос.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1400767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-214313"/>
            <a:ext cx="6408737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олна 2"/>
          <p:cNvSpPr/>
          <p:nvPr/>
        </p:nvSpPr>
        <p:spPr>
          <a:xfrm>
            <a:off x="4211638" y="5805488"/>
            <a:ext cx="4321175" cy="838200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МЕДВЕДЬ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692150"/>
            <a:ext cx="266382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Медведь - грозный лесной житель. Ноги у него толстые, голова массивная с небольшими ушами и глазами, цвет шерсти – коричневый. Хорошо плавает и лазит по деревьям. Медведь – хищник, но любит ягоды, мёд, плоды, зёрна, траву, корешки растений.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Зимой медведь спит в берлоге.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8" descr="0_afe30_3283c060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50" y="642938"/>
            <a:ext cx="5572125" cy="571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Всех боится он в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Волка, филина, лису.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Бегает от них, спасаясь,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длинными ушами…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52775" y="642938"/>
            <a:ext cx="5572125" cy="5715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Всех боится он в лесу: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Волка, филина, лису.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Бегает от них, спасаясь,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 длинными ушами…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zaya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76250"/>
            <a:ext cx="56165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олна 2"/>
          <p:cNvSpPr/>
          <p:nvPr/>
        </p:nvSpPr>
        <p:spPr>
          <a:xfrm>
            <a:off x="4284663" y="5805488"/>
            <a:ext cx="4032250" cy="838200"/>
          </a:xfrm>
          <a:prstGeom prst="wave">
            <a:avLst>
              <a:gd name="adj1" fmla="val 12500"/>
              <a:gd name="adj2" fmla="val -3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ЗАЯЦ</a:t>
            </a:r>
            <a:endParaRPr lang="ru-R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476250"/>
            <a:ext cx="2663825" cy="4802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Заяц - дикое животное. Уши у него длинные, хвостик не велик, задние лапы – сильные. Летом заяц – серый, зимой – белый. Врагов у зайца – хоть отбавляй. Волки, лисы, хищные птицы, всех он опасается. Но догнать и поймать зайца непросто. Питается травой, ветками, корой деревьев, клевером, мышиным горошком, грибами, плодами черники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414</Words>
  <Application>Microsoft Office PowerPoint</Application>
  <PresentationFormat>Экран (4:3)</PresentationFormat>
  <Paragraphs>33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Arial</vt:lpstr>
      <vt:lpstr>Times New Roman</vt:lpstr>
      <vt:lpstr>Aharoni</vt:lpstr>
      <vt:lpstr>Monotype Corsiva</vt:lpstr>
      <vt:lpstr>Arial Black</vt:lpstr>
      <vt:lpstr>Roboto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максим сер</cp:lastModifiedBy>
  <cp:revision>73</cp:revision>
  <dcterms:created xsi:type="dcterms:W3CDTF">2013-08-01T07:43:19Z</dcterms:created>
  <dcterms:modified xsi:type="dcterms:W3CDTF">2017-10-30T10:56:33Z</dcterms:modified>
</cp:coreProperties>
</file>