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2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834D-7C37-4832-A302-60E7A8ABC06F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DF9D35-1D53-449D-BFDE-66657BE04F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834D-7C37-4832-A302-60E7A8ABC06F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9D35-1D53-449D-BFDE-66657BE04F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834D-7C37-4832-A302-60E7A8ABC06F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9D35-1D53-449D-BFDE-66657BE04F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834D-7C37-4832-A302-60E7A8ABC06F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DF9D35-1D53-449D-BFDE-66657BE04F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834D-7C37-4832-A302-60E7A8ABC06F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9D35-1D53-449D-BFDE-66657BE04FF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834D-7C37-4832-A302-60E7A8ABC06F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9D35-1D53-449D-BFDE-66657BE04F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834D-7C37-4832-A302-60E7A8ABC06F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8DF9D35-1D53-449D-BFDE-66657BE04FF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834D-7C37-4832-A302-60E7A8ABC06F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9D35-1D53-449D-BFDE-66657BE04F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834D-7C37-4832-A302-60E7A8ABC06F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9D35-1D53-449D-BFDE-66657BE04F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834D-7C37-4832-A302-60E7A8ABC06F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9D35-1D53-449D-BFDE-66657BE04F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834D-7C37-4832-A302-60E7A8ABC06F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9D35-1D53-449D-BFDE-66657BE04FF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95834D-7C37-4832-A302-60E7A8ABC06F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DF9D35-1D53-449D-BFDE-66657BE04FF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14290"/>
            <a:ext cx="8610600" cy="882650"/>
          </a:xfrm>
        </p:spPr>
        <p:txBody>
          <a:bodyPr/>
          <a:lstStyle/>
          <a:p>
            <a:pPr algn="ctr"/>
            <a:r>
              <a:rPr lang="ru-RU" dirty="0" smtClean="0"/>
              <a:t>«Осенние мотивы»</a:t>
            </a:r>
            <a:endParaRPr lang="ru-RU" dirty="0"/>
          </a:p>
        </p:txBody>
      </p:sp>
      <p:pic>
        <p:nvPicPr>
          <p:cNvPr id="5" name="Содержимое 4" descr="1SE9-U6e-Ag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71472" y="1285860"/>
            <a:ext cx="3630228" cy="48403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Содержимое 11" descr="RQIMIlscfXg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43504" y="1357298"/>
            <a:ext cx="3582830" cy="47771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Поделки детей и родителей.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Содержимое 14" descr="IMG_20170925_08525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4040188" cy="30301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Содержимое 15" descr="IMG_20170928_09484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571736" y="3714752"/>
            <a:ext cx="3857652" cy="2893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Содержимое 6" descr="IMG_20170530_151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1071546"/>
            <a:ext cx="2963466" cy="3951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610600" cy="8826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Нод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«дары осени»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 средней группе.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7" name="Содержимое 6" descr="DSCF232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1285860"/>
            <a:ext cx="4582858" cy="3437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DSCF233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29124" y="3214686"/>
            <a:ext cx="4500562" cy="3375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F233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3" y="285728"/>
            <a:ext cx="5334038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DSCF234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38078" y="2214554"/>
            <a:ext cx="4905922" cy="3679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DSCF235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4291012" cy="32182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DSCF235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8384"/>
            <a:ext cx="4289425" cy="32170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28604"/>
            <a:ext cx="8610600" cy="8826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Развлечение для детей</a:t>
            </a:r>
            <a:br>
              <a:rPr lang="ru-RU" dirty="0" smtClean="0"/>
            </a:br>
            <a:r>
              <a:rPr lang="ru-RU" dirty="0" smtClean="0"/>
              <a:t>«осень золотая»</a:t>
            </a:r>
            <a:endParaRPr lang="ru-RU" dirty="0"/>
          </a:p>
        </p:txBody>
      </p:sp>
      <p:pic>
        <p:nvPicPr>
          <p:cNvPr id="7" name="Содержимое 6" descr="DSCF402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0988" y="1677789"/>
            <a:ext cx="4291012" cy="321825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Содержимое 7" descr="DSCF402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929059" y="3090054"/>
            <a:ext cx="4786346" cy="3589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428596" y="5500702"/>
            <a:ext cx="8458200" cy="914400"/>
          </a:xfrm>
        </p:spPr>
        <p:txBody>
          <a:bodyPr/>
          <a:lstStyle/>
          <a:p>
            <a:r>
              <a:rPr lang="ru-RU" dirty="0" smtClean="0"/>
              <a:t>Воспитатель Данилова Елена Владиславовна.</a:t>
            </a:r>
            <a:endParaRPr lang="ru-RU" dirty="0"/>
          </a:p>
        </p:txBody>
      </p:sp>
      <p:pic>
        <p:nvPicPr>
          <p:cNvPr id="9" name="Содержимое 8" descr="IMG_20170601_062447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85728"/>
            <a:ext cx="6762206" cy="5072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</TotalTime>
  <Words>22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«Осенние мотивы»</vt:lpstr>
      <vt:lpstr>Поделки детей и родителей.</vt:lpstr>
      <vt:lpstr>Нод «дары осени»  в средней группе.</vt:lpstr>
      <vt:lpstr>Слайд 4</vt:lpstr>
      <vt:lpstr> </vt:lpstr>
      <vt:lpstr>Развлечение для детей «осень золотая»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«Осенние мотивы»</dc:title>
  <dc:creator>admin</dc:creator>
  <cp:lastModifiedBy>admin</cp:lastModifiedBy>
  <cp:revision>5</cp:revision>
  <dcterms:created xsi:type="dcterms:W3CDTF">2017-11-01T12:59:54Z</dcterms:created>
  <dcterms:modified xsi:type="dcterms:W3CDTF">2017-11-01T13:46:10Z</dcterms:modified>
</cp:coreProperties>
</file>