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2" r:id="rId2"/>
    <p:sldMasterId id="2147483702" r:id="rId3"/>
  </p:sldMasterIdLst>
  <p:notesMasterIdLst>
    <p:notesMasterId r:id="rId7"/>
  </p:notesMasterIdLst>
  <p:sldIdLst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B5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729FB0-B0B5-4BC1-903A-64E5616BE5AF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A5E2A-77FA-4CAD-BFD3-02C012527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97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ru-RU" dirty="0" smtClean="0"/>
              <a:t>11 16,48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0985C-F4BC-4637-93C4-8A465B453CB9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318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2"/>
          <p:cNvSpPr/>
          <p:nvPr/>
        </p:nvSpPr>
        <p:spPr>
          <a:xfrm>
            <a:off x="-9144" y="6144768"/>
            <a:ext cx="242214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"/>
          <p:cNvSpPr/>
          <p:nvPr/>
        </p:nvSpPr>
        <p:spPr>
          <a:xfrm>
            <a:off x="2413000" y="6144768"/>
            <a:ext cx="6731000" cy="713232"/>
          </a:xfrm>
          <a:prstGeom prst="rect">
            <a:avLst/>
          </a:prstGeom>
          <a:solidFill>
            <a:srgbClr val="0070C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>
              <a:defRPr lang="en-US" dirty="0"/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9" name="Подзаголовок"/>
          <p:cNvSpPr>
            <a:spLocks noGrp="1"/>
          </p:cNvSpPr>
          <p:nvPr>
            <p:ph type="subTitle" idx="1"/>
          </p:nvPr>
        </p:nvSpPr>
        <p:spPr>
          <a:xfrm>
            <a:off x="2483770" y="6158484"/>
            <a:ext cx="6584031" cy="685800"/>
          </a:xfrm>
        </p:spPr>
        <p:txBody>
          <a:bodyPr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l">
              <a:buNone/>
              <a:defRPr lang="en-US" dirty="0">
                <a:ln>
                  <a:noFill/>
                </a:ln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dirty="0" smtClean="0"/>
              <a:t>Образец подзаголовка</a:t>
            </a:r>
            <a:endParaRPr kumimoji="0" lang="en-US" dirty="0"/>
          </a:p>
        </p:txBody>
      </p:sp>
      <p:sp>
        <p:nvSpPr>
          <p:cNvPr id="13" name="Дата"/>
          <p:cNvSpPr>
            <a:spLocks noGrp="1"/>
          </p:cNvSpPr>
          <p:nvPr>
            <p:ph type="dt" sz="half" idx="10"/>
          </p:nvPr>
        </p:nvSpPr>
        <p:spPr>
          <a:xfrm>
            <a:off x="31928" y="6177384"/>
            <a:ext cx="2340000" cy="648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>
              <a:defRPr sz="2000" b="1" cap="none" spc="5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</a:lstStyle>
          <a:p>
            <a:fld id="{C8C52BB8-5822-464C-BCA8-08887B182837}" type="datetime4">
              <a:rPr lang="ru-RU" smtClean="0"/>
              <a:pPr/>
              <a:t>6 ноября 2017 г.</a:t>
            </a:fld>
            <a:endParaRPr lang="ru-RU" dirty="0"/>
          </a:p>
        </p:txBody>
      </p:sp>
      <p:sp>
        <p:nvSpPr>
          <p:cNvPr id="15" name="Нижний кол"/>
          <p:cNvSpPr>
            <a:spLocks noGrp="1"/>
          </p:cNvSpPr>
          <p:nvPr>
            <p:ph type="ftr" sz="quarter" idx="12"/>
          </p:nvPr>
        </p:nvSpPr>
        <p:spPr>
          <a:xfrm>
            <a:off x="3024187" y="184783"/>
            <a:ext cx="6012000" cy="432000"/>
          </a:xfrm>
        </p:spPr>
        <p:txBody>
          <a:bodyPr/>
          <a:lstStyle>
            <a:lvl1pPr algn="r">
              <a:defRPr lang="ru-RU" dirty="0">
                <a:solidFill>
                  <a:schemeClr val="tx1"/>
                </a:solidFill>
              </a:defRPr>
            </a:lvl1pPr>
          </a:lstStyle>
          <a:p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213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2"/>
          <p:cNvSpPr/>
          <p:nvPr/>
        </p:nvSpPr>
        <p:spPr>
          <a:xfrm>
            <a:off x="-9144" y="6144768"/>
            <a:ext cx="242214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"/>
          <p:cNvSpPr/>
          <p:nvPr/>
        </p:nvSpPr>
        <p:spPr>
          <a:xfrm>
            <a:off x="2413000" y="6144768"/>
            <a:ext cx="6731000" cy="713232"/>
          </a:xfrm>
          <a:prstGeom prst="rect">
            <a:avLst/>
          </a:prstGeom>
          <a:solidFill>
            <a:srgbClr val="0070C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>
              <a:defRPr lang="en-US" dirty="0"/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9" name="Подзаголовок"/>
          <p:cNvSpPr>
            <a:spLocks noGrp="1"/>
          </p:cNvSpPr>
          <p:nvPr>
            <p:ph type="subTitle" idx="1"/>
          </p:nvPr>
        </p:nvSpPr>
        <p:spPr>
          <a:xfrm>
            <a:off x="2483770" y="6158484"/>
            <a:ext cx="6584031" cy="685800"/>
          </a:xfrm>
        </p:spPr>
        <p:txBody>
          <a:bodyPr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l">
              <a:buNone/>
              <a:defRPr lang="en-US" dirty="0">
                <a:ln>
                  <a:noFill/>
                </a:ln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dirty="0" smtClean="0"/>
              <a:t>Образец подзаголовка</a:t>
            </a:r>
            <a:endParaRPr kumimoji="0" lang="en-US" dirty="0"/>
          </a:p>
        </p:txBody>
      </p:sp>
      <p:sp>
        <p:nvSpPr>
          <p:cNvPr id="13" name="Дата"/>
          <p:cNvSpPr>
            <a:spLocks noGrp="1"/>
          </p:cNvSpPr>
          <p:nvPr>
            <p:ph type="dt" sz="half" idx="10"/>
          </p:nvPr>
        </p:nvSpPr>
        <p:spPr>
          <a:xfrm>
            <a:off x="31928" y="6177384"/>
            <a:ext cx="2340000" cy="648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>
              <a:defRPr sz="2000" b="1" cap="none" spc="5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</a:lstStyle>
          <a:p>
            <a:fld id="{C8C52BB8-5822-464C-BCA8-08887B182837}" type="datetime4">
              <a:rPr lang="ru-RU" smtClean="0"/>
              <a:pPr/>
              <a:t>6 ноября 2017 г.</a:t>
            </a:fld>
            <a:endParaRPr lang="ru-RU" dirty="0"/>
          </a:p>
        </p:txBody>
      </p:sp>
      <p:sp>
        <p:nvSpPr>
          <p:cNvPr id="15" name="Нижний кол"/>
          <p:cNvSpPr>
            <a:spLocks noGrp="1"/>
          </p:cNvSpPr>
          <p:nvPr>
            <p:ph type="ftr" sz="quarter" idx="12"/>
          </p:nvPr>
        </p:nvSpPr>
        <p:spPr>
          <a:xfrm>
            <a:off x="3024187" y="184783"/>
            <a:ext cx="6012000" cy="432000"/>
          </a:xfrm>
        </p:spPr>
        <p:txBody>
          <a:bodyPr/>
          <a:lstStyle>
            <a:lvl1pPr algn="r">
              <a:defRPr lang="ru-RU" dirty="0">
                <a:solidFill>
                  <a:schemeClr val="tx1"/>
                </a:solidFill>
              </a:defRPr>
            </a:lvl1pPr>
          </a:lstStyle>
          <a:p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342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52BB8-5822-464C-BCA8-08887B182837}" type="datetime4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 ноября 2017 г.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2EEE-1F66-4132-96A0-000A9CFD883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291971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52BB8-5822-464C-BCA8-08887B182837}" type="datetime4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 ноября 2017 г.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2EEE-1F66-4132-96A0-000A9CFD883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585449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52BB8-5822-464C-BCA8-08887B182837}" type="datetime4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 ноября 2017 г.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2EEE-1F66-4132-96A0-000A9CFD883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136505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52BB8-5822-464C-BCA8-08887B182837}" type="datetime4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 ноября 2017 г.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2EEE-1F66-4132-96A0-000A9CFD883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190665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52BB8-5822-464C-BCA8-08887B182837}" type="datetime4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 ноября 2017 г.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2EEE-1F66-4132-96A0-000A9CFD883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957025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AD10-9761-4331-8C79-CDD32C9F82A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12B70-2831-4665-A068-9D5DAC8052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082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7305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52BB8-5822-464C-BCA8-08887B182837}" type="datetime4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 ноября 2017 г.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2EEE-1F66-4132-96A0-000A9CFD883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32304"/>
      </p:ext>
    </p:extLst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52BB8-5822-464C-BCA8-08887B182837}" type="datetime4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 ноября 2017 г.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2EEE-1F66-4132-96A0-000A9CFD883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912193"/>
      </p:ext>
    </p:extLst>
  </p:cSld>
  <p:clrMapOvr>
    <a:masterClrMapping/>
  </p:clrMapOvr>
  <p:hf hd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2"/>
          <p:cNvSpPr/>
          <p:nvPr/>
        </p:nvSpPr>
        <p:spPr>
          <a:xfrm>
            <a:off x="-9144" y="6144768"/>
            <a:ext cx="242214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"/>
          <p:cNvSpPr/>
          <p:nvPr/>
        </p:nvSpPr>
        <p:spPr>
          <a:xfrm>
            <a:off x="2413000" y="6144768"/>
            <a:ext cx="6731000" cy="713232"/>
          </a:xfrm>
          <a:prstGeom prst="rect">
            <a:avLst/>
          </a:prstGeom>
          <a:solidFill>
            <a:srgbClr val="0070C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>
              <a:defRPr lang="en-US" dirty="0"/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9" name="Подзаголовок"/>
          <p:cNvSpPr>
            <a:spLocks noGrp="1"/>
          </p:cNvSpPr>
          <p:nvPr>
            <p:ph type="subTitle" idx="1"/>
          </p:nvPr>
        </p:nvSpPr>
        <p:spPr>
          <a:xfrm>
            <a:off x="2483769" y="6158484"/>
            <a:ext cx="6584031" cy="685800"/>
          </a:xfrm>
        </p:spPr>
        <p:txBody>
          <a:bodyPr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l">
              <a:buNone/>
              <a:defRPr lang="en-US" dirty="0">
                <a:ln>
                  <a:noFill/>
                </a:ln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dirty="0" smtClean="0"/>
              <a:t>Образец подзаголовка</a:t>
            </a:r>
            <a:endParaRPr kumimoji="0" lang="en-US" dirty="0"/>
          </a:p>
        </p:txBody>
      </p:sp>
      <p:sp>
        <p:nvSpPr>
          <p:cNvPr id="13" name="Дата"/>
          <p:cNvSpPr>
            <a:spLocks noGrp="1"/>
          </p:cNvSpPr>
          <p:nvPr>
            <p:ph type="dt" sz="half" idx="10"/>
          </p:nvPr>
        </p:nvSpPr>
        <p:spPr>
          <a:xfrm>
            <a:off x="31928" y="6177384"/>
            <a:ext cx="2340000" cy="648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>
              <a:defRPr sz="2000" b="1" cap="none" spc="5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</a:lstStyle>
          <a:p>
            <a:fld id="{C8C52BB8-5822-464C-BCA8-08887B182837}" type="datetime4">
              <a:rPr lang="ru-RU" smtClean="0"/>
              <a:pPr/>
              <a:t>6 ноября 2017 г.</a:t>
            </a:fld>
            <a:endParaRPr lang="ru-RU" dirty="0"/>
          </a:p>
        </p:txBody>
      </p:sp>
      <p:sp>
        <p:nvSpPr>
          <p:cNvPr id="15" name="Нижний кол"/>
          <p:cNvSpPr>
            <a:spLocks noGrp="1"/>
          </p:cNvSpPr>
          <p:nvPr>
            <p:ph type="ftr" sz="quarter" idx="12"/>
          </p:nvPr>
        </p:nvSpPr>
        <p:spPr>
          <a:xfrm>
            <a:off x="3024187" y="184783"/>
            <a:ext cx="6012000" cy="432000"/>
          </a:xfrm>
        </p:spPr>
        <p:txBody>
          <a:bodyPr/>
          <a:lstStyle>
            <a:lvl1pPr algn="r">
              <a:defRPr lang="ru-RU" dirty="0">
                <a:solidFill>
                  <a:schemeClr val="tx1"/>
                </a:solidFill>
              </a:defRPr>
            </a:lvl1pPr>
          </a:lstStyle>
          <a:p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261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52BB8-5822-464C-BCA8-08887B182837}" type="datetime4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 ноября 2017 г.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2EEE-1F66-4132-96A0-000A9CFD883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927264"/>
      </p:ext>
    </p:extLst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52BB8-5822-464C-BCA8-08887B182837}" type="datetime4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 ноября 2017 г.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2EEE-1F66-4132-96A0-000A9CFD883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447226"/>
      </p:ext>
    </p:extLst>
  </p:cSld>
  <p:clrMapOvr>
    <a:masterClrMapping/>
  </p:clrMapOvr>
  <p:hf hd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52BB8-5822-464C-BCA8-08887B182837}" type="datetime4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 ноября 2017 г.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2EEE-1F66-4132-96A0-000A9CFD883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462753"/>
      </p:ext>
    </p:extLst>
  </p:cSld>
  <p:clrMapOvr>
    <a:masterClrMapping/>
  </p:clrMapOvr>
  <p:hf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52BB8-5822-464C-BCA8-08887B182837}" type="datetime4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 ноября 2017 г.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2EEE-1F66-4132-96A0-000A9CFD883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02886"/>
      </p:ext>
    </p:extLst>
  </p:cSld>
  <p:clrMapOvr>
    <a:masterClrMapping/>
  </p:clrMapOvr>
  <p:hf hdr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52BB8-5822-464C-BCA8-08887B182837}" type="datetime4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 ноября 2017 г.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2EEE-1F66-4132-96A0-000A9CFD883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830912"/>
      </p:ext>
    </p:extLst>
  </p:cSld>
  <p:clrMapOvr>
    <a:masterClrMapping/>
  </p:clrMapOvr>
  <p:hf hdr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52BB8-5822-464C-BCA8-08887B182837}" type="datetime4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 ноября 2017 г.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2EEE-1F66-4132-96A0-000A9CFD883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751297"/>
      </p:ext>
    </p:extLst>
  </p:cSld>
  <p:clrMapOvr>
    <a:masterClrMapping/>
  </p:clrMapOvr>
  <p:hf hdr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AD10-9761-4331-8C79-CDD32C9F82A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12B70-2831-4665-A068-9D5DAC8052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990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4" y="27305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4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52BB8-5822-464C-BCA8-08887B182837}" type="datetime4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 ноября 2017 г.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2EEE-1F66-4132-96A0-000A9CFD883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722519"/>
      </p:ext>
    </p:extLst>
  </p:cSld>
  <p:clrMapOvr>
    <a:masterClrMapping/>
  </p:clrMapOvr>
  <p:hf hdr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52BB8-5822-464C-BCA8-08887B182837}" type="datetime4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 ноября 2017 г.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2EEE-1F66-4132-96A0-000A9CFD883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862636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52BB8-5822-464C-BCA8-08887B182837}" type="datetime4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 ноября 2017 г.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2EEE-1F66-4132-96A0-000A9CFD883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865723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52BB8-5822-464C-BCA8-08887B182837}" type="datetime4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 ноября 2017 г.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2EEE-1F66-4132-96A0-000A9CFD883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254314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52BB8-5822-464C-BCA8-08887B182837}" type="datetime4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 ноября 2017 г.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2EEE-1F66-4132-96A0-000A9CFD883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98028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52BB8-5822-464C-BCA8-08887B182837}" type="datetime4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 ноября 2017 г.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2EEE-1F66-4132-96A0-000A9CFD883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825262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AD10-9761-4331-8C79-CDD32C9F82A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12B70-2831-4665-A068-9D5DAC8052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035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7305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52BB8-5822-464C-BCA8-08887B182837}" type="datetime4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 ноября 2017 г.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2EEE-1F66-4132-96A0-000A9CFD883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486781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52BB8-5822-464C-BCA8-08887B182837}" type="datetime4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 ноября 2017 г.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C2EEE-1F66-4132-96A0-000A9CFD883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963678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000"/>
            <a:ext cx="8229600" cy="691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82350"/>
            <a:ext cx="8229600" cy="4943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52BB8-5822-464C-BCA8-08887B182837}" type="datetime4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 ноября 2017 г.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C2EEE-1F66-4132-96A0-000A9CFD883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610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000"/>
            <a:ext cx="8229600" cy="691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82350"/>
            <a:ext cx="8229600" cy="4943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52BB8-5822-464C-BCA8-08887B182837}" type="datetime4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 ноября 2017 г.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C2EEE-1F66-4132-96A0-000A9CFD883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9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000"/>
            <a:ext cx="8229600" cy="691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82350"/>
            <a:ext cx="8229600" cy="4943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52BB8-5822-464C-BCA8-08887B182837}" type="datetime4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 ноября 2017 г.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C2EEE-1F66-4132-96A0-000A9CFD883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805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63326">
              <a:schemeClr val="accent4">
                <a:lumMod val="60000"/>
                <a:lumOff val="40000"/>
              </a:schemeClr>
            </a:gs>
            <a:gs pos="41695">
              <a:schemeClr val="accent1">
                <a:lumMod val="60000"/>
                <a:lumOff val="40000"/>
              </a:schemeClr>
            </a:gs>
            <a:gs pos="31000">
              <a:schemeClr val="accent1">
                <a:lumMod val="60000"/>
                <a:lumOff val="4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кинолента"/>
          <p:cNvSpPr/>
          <p:nvPr/>
        </p:nvSpPr>
        <p:spPr>
          <a:xfrm>
            <a:off x="179512" y="1089555"/>
            <a:ext cx="1547664" cy="5548220"/>
          </a:xfrm>
          <a:custGeom>
            <a:avLst/>
            <a:gdLst/>
            <a:ahLst/>
            <a:cxnLst/>
            <a:rect l="l" t="t" r="r" b="b"/>
            <a:pathLst>
              <a:path w="1547664" h="4623517">
                <a:moveTo>
                  <a:pt x="1417248" y="4521115"/>
                </a:moveTo>
                <a:lnTo>
                  <a:pt x="1417248" y="4593115"/>
                </a:lnTo>
                <a:lnTo>
                  <a:pt x="1525248" y="4593115"/>
                </a:lnTo>
                <a:lnTo>
                  <a:pt x="1525248" y="4521115"/>
                </a:lnTo>
                <a:close/>
                <a:moveTo>
                  <a:pt x="22416" y="4496939"/>
                </a:moveTo>
                <a:lnTo>
                  <a:pt x="22416" y="4568939"/>
                </a:lnTo>
                <a:lnTo>
                  <a:pt x="130416" y="4568939"/>
                </a:lnTo>
                <a:lnTo>
                  <a:pt x="130416" y="4496939"/>
                </a:lnTo>
                <a:close/>
                <a:moveTo>
                  <a:pt x="1417248" y="4368715"/>
                </a:moveTo>
                <a:lnTo>
                  <a:pt x="1417248" y="4440715"/>
                </a:lnTo>
                <a:lnTo>
                  <a:pt x="1525248" y="4440715"/>
                </a:lnTo>
                <a:lnTo>
                  <a:pt x="1525248" y="4368715"/>
                </a:lnTo>
                <a:close/>
                <a:moveTo>
                  <a:pt x="22416" y="4344539"/>
                </a:moveTo>
                <a:lnTo>
                  <a:pt x="22416" y="4416539"/>
                </a:lnTo>
                <a:lnTo>
                  <a:pt x="130416" y="4416539"/>
                </a:lnTo>
                <a:lnTo>
                  <a:pt x="130416" y="4344539"/>
                </a:lnTo>
                <a:close/>
                <a:moveTo>
                  <a:pt x="1417248" y="4216315"/>
                </a:moveTo>
                <a:lnTo>
                  <a:pt x="1417248" y="4288315"/>
                </a:lnTo>
                <a:lnTo>
                  <a:pt x="1525248" y="4288315"/>
                </a:lnTo>
                <a:lnTo>
                  <a:pt x="1525248" y="4216315"/>
                </a:lnTo>
                <a:close/>
                <a:moveTo>
                  <a:pt x="22416" y="4192139"/>
                </a:moveTo>
                <a:lnTo>
                  <a:pt x="22416" y="4264139"/>
                </a:lnTo>
                <a:lnTo>
                  <a:pt x="130416" y="4264139"/>
                </a:lnTo>
                <a:lnTo>
                  <a:pt x="130416" y="4192139"/>
                </a:lnTo>
                <a:close/>
                <a:moveTo>
                  <a:pt x="1417248" y="4063915"/>
                </a:moveTo>
                <a:lnTo>
                  <a:pt x="1417248" y="4135915"/>
                </a:lnTo>
                <a:lnTo>
                  <a:pt x="1525248" y="4135915"/>
                </a:lnTo>
                <a:lnTo>
                  <a:pt x="1525248" y="4063915"/>
                </a:lnTo>
                <a:close/>
                <a:moveTo>
                  <a:pt x="22416" y="4039739"/>
                </a:moveTo>
                <a:lnTo>
                  <a:pt x="22416" y="4111739"/>
                </a:lnTo>
                <a:lnTo>
                  <a:pt x="130416" y="4111739"/>
                </a:lnTo>
                <a:lnTo>
                  <a:pt x="130416" y="4039739"/>
                </a:lnTo>
                <a:close/>
                <a:moveTo>
                  <a:pt x="1417248" y="3911515"/>
                </a:moveTo>
                <a:lnTo>
                  <a:pt x="1417248" y="3983515"/>
                </a:lnTo>
                <a:lnTo>
                  <a:pt x="1525248" y="3983515"/>
                </a:lnTo>
                <a:lnTo>
                  <a:pt x="1525248" y="3911515"/>
                </a:lnTo>
                <a:close/>
                <a:moveTo>
                  <a:pt x="22416" y="3887339"/>
                </a:moveTo>
                <a:lnTo>
                  <a:pt x="22416" y="3959339"/>
                </a:lnTo>
                <a:lnTo>
                  <a:pt x="130416" y="3959339"/>
                </a:lnTo>
                <a:lnTo>
                  <a:pt x="130416" y="3887339"/>
                </a:lnTo>
                <a:close/>
                <a:moveTo>
                  <a:pt x="1417248" y="3759115"/>
                </a:moveTo>
                <a:lnTo>
                  <a:pt x="1417248" y="3831115"/>
                </a:lnTo>
                <a:lnTo>
                  <a:pt x="1525248" y="3831115"/>
                </a:lnTo>
                <a:lnTo>
                  <a:pt x="1525248" y="3759115"/>
                </a:lnTo>
                <a:close/>
                <a:moveTo>
                  <a:pt x="22416" y="3734939"/>
                </a:moveTo>
                <a:lnTo>
                  <a:pt x="22416" y="3806939"/>
                </a:lnTo>
                <a:lnTo>
                  <a:pt x="130416" y="3806939"/>
                </a:lnTo>
                <a:lnTo>
                  <a:pt x="130416" y="3734939"/>
                </a:lnTo>
                <a:close/>
                <a:moveTo>
                  <a:pt x="273085" y="3714930"/>
                </a:moveTo>
                <a:cubicBezTo>
                  <a:pt x="196868" y="3714930"/>
                  <a:pt x="135082" y="3776716"/>
                  <a:pt x="135082" y="3852933"/>
                </a:cubicBezTo>
                <a:lnTo>
                  <a:pt x="135082" y="4404927"/>
                </a:lnTo>
                <a:cubicBezTo>
                  <a:pt x="135082" y="4481144"/>
                  <a:pt x="196868" y="4542930"/>
                  <a:pt x="273085" y="4542930"/>
                </a:cubicBezTo>
                <a:lnTo>
                  <a:pt x="1239079" y="4542930"/>
                </a:lnTo>
                <a:cubicBezTo>
                  <a:pt x="1315296" y="4542930"/>
                  <a:pt x="1377082" y="4481144"/>
                  <a:pt x="1377082" y="4404927"/>
                </a:cubicBezTo>
                <a:lnTo>
                  <a:pt x="1377082" y="3852933"/>
                </a:lnTo>
                <a:cubicBezTo>
                  <a:pt x="1377082" y="3776716"/>
                  <a:pt x="1315296" y="3714930"/>
                  <a:pt x="1239079" y="3714930"/>
                </a:cubicBezTo>
                <a:close/>
                <a:moveTo>
                  <a:pt x="1417248" y="3606715"/>
                </a:moveTo>
                <a:lnTo>
                  <a:pt x="1417248" y="3678715"/>
                </a:lnTo>
                <a:lnTo>
                  <a:pt x="1525248" y="3678715"/>
                </a:lnTo>
                <a:lnTo>
                  <a:pt x="1525248" y="3606715"/>
                </a:lnTo>
                <a:close/>
                <a:moveTo>
                  <a:pt x="22416" y="3582539"/>
                </a:moveTo>
                <a:lnTo>
                  <a:pt x="22416" y="3654539"/>
                </a:lnTo>
                <a:lnTo>
                  <a:pt x="130416" y="3654539"/>
                </a:lnTo>
                <a:lnTo>
                  <a:pt x="130416" y="3582539"/>
                </a:lnTo>
                <a:close/>
                <a:moveTo>
                  <a:pt x="1417248" y="3454315"/>
                </a:moveTo>
                <a:lnTo>
                  <a:pt x="1417248" y="3526315"/>
                </a:lnTo>
                <a:lnTo>
                  <a:pt x="1525248" y="3526315"/>
                </a:lnTo>
                <a:lnTo>
                  <a:pt x="1525248" y="3454315"/>
                </a:lnTo>
                <a:close/>
                <a:moveTo>
                  <a:pt x="22416" y="3430139"/>
                </a:moveTo>
                <a:lnTo>
                  <a:pt x="22416" y="3502139"/>
                </a:lnTo>
                <a:lnTo>
                  <a:pt x="130416" y="3502139"/>
                </a:lnTo>
                <a:lnTo>
                  <a:pt x="130416" y="3430139"/>
                </a:lnTo>
                <a:close/>
                <a:moveTo>
                  <a:pt x="1417248" y="3301915"/>
                </a:moveTo>
                <a:lnTo>
                  <a:pt x="1417248" y="3373915"/>
                </a:lnTo>
                <a:lnTo>
                  <a:pt x="1525248" y="3373915"/>
                </a:lnTo>
                <a:lnTo>
                  <a:pt x="1525248" y="3301915"/>
                </a:lnTo>
                <a:close/>
                <a:moveTo>
                  <a:pt x="22416" y="3277739"/>
                </a:moveTo>
                <a:lnTo>
                  <a:pt x="22416" y="3349739"/>
                </a:lnTo>
                <a:lnTo>
                  <a:pt x="130416" y="3349739"/>
                </a:lnTo>
                <a:lnTo>
                  <a:pt x="130416" y="3277739"/>
                </a:lnTo>
                <a:close/>
                <a:moveTo>
                  <a:pt x="1417248" y="3149515"/>
                </a:moveTo>
                <a:lnTo>
                  <a:pt x="1417248" y="3221515"/>
                </a:lnTo>
                <a:lnTo>
                  <a:pt x="1525248" y="3221515"/>
                </a:lnTo>
                <a:lnTo>
                  <a:pt x="1525248" y="3149515"/>
                </a:lnTo>
                <a:close/>
                <a:moveTo>
                  <a:pt x="22416" y="3125339"/>
                </a:moveTo>
                <a:lnTo>
                  <a:pt x="22416" y="3197339"/>
                </a:lnTo>
                <a:lnTo>
                  <a:pt x="130416" y="3197339"/>
                </a:lnTo>
                <a:lnTo>
                  <a:pt x="130416" y="3125339"/>
                </a:lnTo>
                <a:close/>
                <a:moveTo>
                  <a:pt x="1417248" y="2997115"/>
                </a:moveTo>
                <a:lnTo>
                  <a:pt x="1417248" y="3069115"/>
                </a:lnTo>
                <a:lnTo>
                  <a:pt x="1525248" y="3069115"/>
                </a:lnTo>
                <a:lnTo>
                  <a:pt x="1525248" y="2997115"/>
                </a:lnTo>
                <a:close/>
                <a:moveTo>
                  <a:pt x="22416" y="2972939"/>
                </a:moveTo>
                <a:lnTo>
                  <a:pt x="22416" y="3044939"/>
                </a:lnTo>
                <a:lnTo>
                  <a:pt x="130416" y="3044939"/>
                </a:lnTo>
                <a:lnTo>
                  <a:pt x="130416" y="2972939"/>
                </a:lnTo>
                <a:close/>
                <a:moveTo>
                  <a:pt x="1417248" y="2844715"/>
                </a:moveTo>
                <a:lnTo>
                  <a:pt x="1417248" y="2916715"/>
                </a:lnTo>
                <a:lnTo>
                  <a:pt x="1525248" y="2916715"/>
                </a:lnTo>
                <a:lnTo>
                  <a:pt x="1525248" y="2844715"/>
                </a:lnTo>
                <a:close/>
                <a:moveTo>
                  <a:pt x="22416" y="2820539"/>
                </a:moveTo>
                <a:lnTo>
                  <a:pt x="22416" y="2892539"/>
                </a:lnTo>
                <a:lnTo>
                  <a:pt x="130416" y="2892539"/>
                </a:lnTo>
                <a:lnTo>
                  <a:pt x="130416" y="2820539"/>
                </a:lnTo>
                <a:close/>
                <a:moveTo>
                  <a:pt x="273085" y="2806344"/>
                </a:moveTo>
                <a:cubicBezTo>
                  <a:pt x="196868" y="2806344"/>
                  <a:pt x="135082" y="2868130"/>
                  <a:pt x="135082" y="2944347"/>
                </a:cubicBezTo>
                <a:lnTo>
                  <a:pt x="135082" y="3496341"/>
                </a:lnTo>
                <a:cubicBezTo>
                  <a:pt x="135082" y="3572558"/>
                  <a:pt x="196868" y="3634344"/>
                  <a:pt x="273085" y="3634344"/>
                </a:cubicBezTo>
                <a:lnTo>
                  <a:pt x="1239079" y="3634344"/>
                </a:lnTo>
                <a:cubicBezTo>
                  <a:pt x="1315296" y="3634344"/>
                  <a:pt x="1377082" y="3572558"/>
                  <a:pt x="1377082" y="3496341"/>
                </a:cubicBezTo>
                <a:lnTo>
                  <a:pt x="1377082" y="2944347"/>
                </a:lnTo>
                <a:cubicBezTo>
                  <a:pt x="1377082" y="2868130"/>
                  <a:pt x="1315296" y="2806344"/>
                  <a:pt x="1239079" y="2806344"/>
                </a:cubicBezTo>
                <a:close/>
                <a:moveTo>
                  <a:pt x="1417248" y="2692315"/>
                </a:moveTo>
                <a:lnTo>
                  <a:pt x="1417248" y="2764315"/>
                </a:lnTo>
                <a:lnTo>
                  <a:pt x="1525248" y="2764315"/>
                </a:lnTo>
                <a:lnTo>
                  <a:pt x="1525248" y="2692315"/>
                </a:lnTo>
                <a:close/>
                <a:moveTo>
                  <a:pt x="22416" y="2668139"/>
                </a:moveTo>
                <a:lnTo>
                  <a:pt x="22416" y="2740139"/>
                </a:lnTo>
                <a:lnTo>
                  <a:pt x="130416" y="2740139"/>
                </a:lnTo>
                <a:lnTo>
                  <a:pt x="130416" y="2668139"/>
                </a:lnTo>
                <a:close/>
                <a:moveTo>
                  <a:pt x="1417248" y="2539915"/>
                </a:moveTo>
                <a:lnTo>
                  <a:pt x="1417248" y="2611915"/>
                </a:lnTo>
                <a:lnTo>
                  <a:pt x="1525248" y="2611915"/>
                </a:lnTo>
                <a:lnTo>
                  <a:pt x="1525248" y="2539915"/>
                </a:lnTo>
                <a:close/>
                <a:moveTo>
                  <a:pt x="22416" y="2515739"/>
                </a:moveTo>
                <a:lnTo>
                  <a:pt x="22416" y="2587739"/>
                </a:lnTo>
                <a:lnTo>
                  <a:pt x="130416" y="2587739"/>
                </a:lnTo>
                <a:lnTo>
                  <a:pt x="130416" y="2515739"/>
                </a:lnTo>
                <a:close/>
                <a:moveTo>
                  <a:pt x="1417248" y="2387515"/>
                </a:moveTo>
                <a:lnTo>
                  <a:pt x="1417248" y="2459515"/>
                </a:lnTo>
                <a:lnTo>
                  <a:pt x="1525248" y="2459515"/>
                </a:lnTo>
                <a:lnTo>
                  <a:pt x="1525248" y="2387515"/>
                </a:lnTo>
                <a:close/>
                <a:moveTo>
                  <a:pt x="22416" y="2363339"/>
                </a:moveTo>
                <a:lnTo>
                  <a:pt x="22416" y="2435339"/>
                </a:lnTo>
                <a:lnTo>
                  <a:pt x="130416" y="2435339"/>
                </a:lnTo>
                <a:lnTo>
                  <a:pt x="130416" y="2363339"/>
                </a:lnTo>
                <a:close/>
                <a:moveTo>
                  <a:pt x="1417248" y="2235115"/>
                </a:moveTo>
                <a:lnTo>
                  <a:pt x="1417248" y="2307115"/>
                </a:lnTo>
                <a:lnTo>
                  <a:pt x="1525248" y="2307115"/>
                </a:lnTo>
                <a:lnTo>
                  <a:pt x="1525248" y="2235115"/>
                </a:lnTo>
                <a:close/>
                <a:moveTo>
                  <a:pt x="22416" y="2210939"/>
                </a:moveTo>
                <a:lnTo>
                  <a:pt x="22416" y="2282939"/>
                </a:lnTo>
                <a:lnTo>
                  <a:pt x="130416" y="2282939"/>
                </a:lnTo>
                <a:lnTo>
                  <a:pt x="130416" y="2210939"/>
                </a:lnTo>
                <a:close/>
                <a:moveTo>
                  <a:pt x="1417248" y="2082715"/>
                </a:moveTo>
                <a:lnTo>
                  <a:pt x="1417248" y="2154715"/>
                </a:lnTo>
                <a:lnTo>
                  <a:pt x="1525248" y="2154715"/>
                </a:lnTo>
                <a:lnTo>
                  <a:pt x="1525248" y="2082715"/>
                </a:lnTo>
                <a:close/>
                <a:moveTo>
                  <a:pt x="22416" y="2058539"/>
                </a:moveTo>
                <a:lnTo>
                  <a:pt x="22416" y="2130539"/>
                </a:lnTo>
                <a:lnTo>
                  <a:pt x="130416" y="2130539"/>
                </a:lnTo>
                <a:lnTo>
                  <a:pt x="130416" y="2058539"/>
                </a:lnTo>
                <a:close/>
                <a:moveTo>
                  <a:pt x="1417248" y="1930315"/>
                </a:moveTo>
                <a:lnTo>
                  <a:pt x="1417248" y="2002315"/>
                </a:lnTo>
                <a:lnTo>
                  <a:pt x="1525248" y="2002315"/>
                </a:lnTo>
                <a:lnTo>
                  <a:pt x="1525248" y="1930315"/>
                </a:lnTo>
                <a:close/>
                <a:moveTo>
                  <a:pt x="22416" y="1906139"/>
                </a:moveTo>
                <a:lnTo>
                  <a:pt x="22416" y="1978139"/>
                </a:lnTo>
                <a:lnTo>
                  <a:pt x="130416" y="1978139"/>
                </a:lnTo>
                <a:lnTo>
                  <a:pt x="130416" y="1906139"/>
                </a:lnTo>
                <a:close/>
                <a:moveTo>
                  <a:pt x="273085" y="1897758"/>
                </a:moveTo>
                <a:cubicBezTo>
                  <a:pt x="196868" y="1897758"/>
                  <a:pt x="135082" y="1959544"/>
                  <a:pt x="135082" y="2035761"/>
                </a:cubicBezTo>
                <a:lnTo>
                  <a:pt x="135082" y="2587755"/>
                </a:lnTo>
                <a:cubicBezTo>
                  <a:pt x="135082" y="2663972"/>
                  <a:pt x="196868" y="2725758"/>
                  <a:pt x="273085" y="2725758"/>
                </a:cubicBezTo>
                <a:lnTo>
                  <a:pt x="1239079" y="2725758"/>
                </a:lnTo>
                <a:cubicBezTo>
                  <a:pt x="1315296" y="2725758"/>
                  <a:pt x="1377082" y="2663972"/>
                  <a:pt x="1377082" y="2587755"/>
                </a:cubicBezTo>
                <a:lnTo>
                  <a:pt x="1377082" y="2035761"/>
                </a:lnTo>
                <a:cubicBezTo>
                  <a:pt x="1377082" y="1959544"/>
                  <a:pt x="1315296" y="1897758"/>
                  <a:pt x="1239079" y="1897758"/>
                </a:cubicBezTo>
                <a:close/>
                <a:moveTo>
                  <a:pt x="1417248" y="1777915"/>
                </a:moveTo>
                <a:lnTo>
                  <a:pt x="1417248" y="1849915"/>
                </a:lnTo>
                <a:lnTo>
                  <a:pt x="1525248" y="1849915"/>
                </a:lnTo>
                <a:lnTo>
                  <a:pt x="1525248" y="1777915"/>
                </a:lnTo>
                <a:close/>
                <a:moveTo>
                  <a:pt x="22416" y="1753739"/>
                </a:moveTo>
                <a:lnTo>
                  <a:pt x="22416" y="1825739"/>
                </a:lnTo>
                <a:lnTo>
                  <a:pt x="130416" y="1825739"/>
                </a:lnTo>
                <a:lnTo>
                  <a:pt x="130416" y="1753739"/>
                </a:lnTo>
                <a:close/>
                <a:moveTo>
                  <a:pt x="1417248" y="1625515"/>
                </a:moveTo>
                <a:lnTo>
                  <a:pt x="1417248" y="1697515"/>
                </a:lnTo>
                <a:lnTo>
                  <a:pt x="1525248" y="1697515"/>
                </a:lnTo>
                <a:lnTo>
                  <a:pt x="1525248" y="1625515"/>
                </a:lnTo>
                <a:close/>
                <a:moveTo>
                  <a:pt x="22416" y="1601339"/>
                </a:moveTo>
                <a:lnTo>
                  <a:pt x="22416" y="1673339"/>
                </a:lnTo>
                <a:lnTo>
                  <a:pt x="130416" y="1673339"/>
                </a:lnTo>
                <a:lnTo>
                  <a:pt x="130416" y="1601339"/>
                </a:lnTo>
                <a:close/>
                <a:moveTo>
                  <a:pt x="1417248" y="1473115"/>
                </a:moveTo>
                <a:lnTo>
                  <a:pt x="1417248" y="1545115"/>
                </a:lnTo>
                <a:lnTo>
                  <a:pt x="1525248" y="1545115"/>
                </a:lnTo>
                <a:lnTo>
                  <a:pt x="1525248" y="1473115"/>
                </a:lnTo>
                <a:close/>
                <a:moveTo>
                  <a:pt x="22416" y="1448939"/>
                </a:moveTo>
                <a:lnTo>
                  <a:pt x="22416" y="1520939"/>
                </a:lnTo>
                <a:lnTo>
                  <a:pt x="130416" y="1520939"/>
                </a:lnTo>
                <a:lnTo>
                  <a:pt x="130416" y="1448939"/>
                </a:lnTo>
                <a:close/>
                <a:moveTo>
                  <a:pt x="1417248" y="1320715"/>
                </a:moveTo>
                <a:lnTo>
                  <a:pt x="1417248" y="1392715"/>
                </a:lnTo>
                <a:lnTo>
                  <a:pt x="1525248" y="1392715"/>
                </a:lnTo>
                <a:lnTo>
                  <a:pt x="1525248" y="1320715"/>
                </a:lnTo>
                <a:close/>
                <a:moveTo>
                  <a:pt x="22416" y="1296539"/>
                </a:moveTo>
                <a:lnTo>
                  <a:pt x="22416" y="1368539"/>
                </a:lnTo>
                <a:lnTo>
                  <a:pt x="130416" y="1368539"/>
                </a:lnTo>
                <a:lnTo>
                  <a:pt x="130416" y="1296539"/>
                </a:lnTo>
                <a:close/>
                <a:moveTo>
                  <a:pt x="1417248" y="1168315"/>
                </a:moveTo>
                <a:lnTo>
                  <a:pt x="1417248" y="1240315"/>
                </a:lnTo>
                <a:lnTo>
                  <a:pt x="1525248" y="1240315"/>
                </a:lnTo>
                <a:lnTo>
                  <a:pt x="1525248" y="1168315"/>
                </a:lnTo>
                <a:close/>
                <a:moveTo>
                  <a:pt x="22416" y="1144139"/>
                </a:moveTo>
                <a:lnTo>
                  <a:pt x="22416" y="1216139"/>
                </a:lnTo>
                <a:lnTo>
                  <a:pt x="130416" y="1216139"/>
                </a:lnTo>
                <a:lnTo>
                  <a:pt x="130416" y="1144139"/>
                </a:lnTo>
                <a:close/>
                <a:moveTo>
                  <a:pt x="1417248" y="1015915"/>
                </a:moveTo>
                <a:lnTo>
                  <a:pt x="1417248" y="1087915"/>
                </a:lnTo>
                <a:lnTo>
                  <a:pt x="1525248" y="1087915"/>
                </a:lnTo>
                <a:lnTo>
                  <a:pt x="1525248" y="1015915"/>
                </a:lnTo>
                <a:close/>
                <a:moveTo>
                  <a:pt x="22416" y="991739"/>
                </a:moveTo>
                <a:lnTo>
                  <a:pt x="22416" y="1063739"/>
                </a:lnTo>
                <a:lnTo>
                  <a:pt x="130416" y="1063739"/>
                </a:lnTo>
                <a:lnTo>
                  <a:pt x="130416" y="991739"/>
                </a:lnTo>
                <a:close/>
                <a:moveTo>
                  <a:pt x="273085" y="989172"/>
                </a:moveTo>
                <a:cubicBezTo>
                  <a:pt x="196868" y="989172"/>
                  <a:pt x="135082" y="1050958"/>
                  <a:pt x="135082" y="1127175"/>
                </a:cubicBezTo>
                <a:lnTo>
                  <a:pt x="135082" y="1679169"/>
                </a:lnTo>
                <a:cubicBezTo>
                  <a:pt x="135082" y="1755386"/>
                  <a:pt x="196868" y="1817172"/>
                  <a:pt x="273085" y="1817172"/>
                </a:cubicBezTo>
                <a:lnTo>
                  <a:pt x="1239079" y="1817172"/>
                </a:lnTo>
                <a:cubicBezTo>
                  <a:pt x="1315296" y="1817172"/>
                  <a:pt x="1377082" y="1755386"/>
                  <a:pt x="1377082" y="1679169"/>
                </a:cubicBezTo>
                <a:lnTo>
                  <a:pt x="1377082" y="1127175"/>
                </a:lnTo>
                <a:cubicBezTo>
                  <a:pt x="1377082" y="1050958"/>
                  <a:pt x="1315296" y="989172"/>
                  <a:pt x="1239079" y="989172"/>
                </a:cubicBezTo>
                <a:close/>
                <a:moveTo>
                  <a:pt x="1417248" y="863515"/>
                </a:moveTo>
                <a:lnTo>
                  <a:pt x="1417248" y="935515"/>
                </a:lnTo>
                <a:lnTo>
                  <a:pt x="1525248" y="935515"/>
                </a:lnTo>
                <a:lnTo>
                  <a:pt x="1525248" y="863515"/>
                </a:lnTo>
                <a:close/>
                <a:moveTo>
                  <a:pt x="22416" y="839339"/>
                </a:moveTo>
                <a:lnTo>
                  <a:pt x="22416" y="911339"/>
                </a:lnTo>
                <a:lnTo>
                  <a:pt x="130416" y="911339"/>
                </a:lnTo>
                <a:lnTo>
                  <a:pt x="130416" y="839339"/>
                </a:lnTo>
                <a:close/>
                <a:moveTo>
                  <a:pt x="1417248" y="711115"/>
                </a:moveTo>
                <a:lnTo>
                  <a:pt x="1417248" y="783115"/>
                </a:lnTo>
                <a:lnTo>
                  <a:pt x="1525248" y="783115"/>
                </a:lnTo>
                <a:lnTo>
                  <a:pt x="1525248" y="711115"/>
                </a:lnTo>
                <a:close/>
                <a:moveTo>
                  <a:pt x="22416" y="686939"/>
                </a:moveTo>
                <a:lnTo>
                  <a:pt x="22416" y="758939"/>
                </a:lnTo>
                <a:lnTo>
                  <a:pt x="130416" y="758939"/>
                </a:lnTo>
                <a:lnTo>
                  <a:pt x="130416" y="686939"/>
                </a:lnTo>
                <a:close/>
                <a:moveTo>
                  <a:pt x="1417248" y="558715"/>
                </a:moveTo>
                <a:lnTo>
                  <a:pt x="1417248" y="630715"/>
                </a:lnTo>
                <a:lnTo>
                  <a:pt x="1525248" y="630715"/>
                </a:lnTo>
                <a:lnTo>
                  <a:pt x="1525248" y="558715"/>
                </a:lnTo>
                <a:close/>
                <a:moveTo>
                  <a:pt x="22416" y="534539"/>
                </a:moveTo>
                <a:lnTo>
                  <a:pt x="22416" y="606539"/>
                </a:lnTo>
                <a:lnTo>
                  <a:pt x="130416" y="606539"/>
                </a:lnTo>
                <a:lnTo>
                  <a:pt x="130416" y="534539"/>
                </a:lnTo>
                <a:close/>
                <a:moveTo>
                  <a:pt x="1417248" y="406315"/>
                </a:moveTo>
                <a:lnTo>
                  <a:pt x="1417248" y="478315"/>
                </a:lnTo>
                <a:lnTo>
                  <a:pt x="1525248" y="478315"/>
                </a:lnTo>
                <a:lnTo>
                  <a:pt x="1525248" y="406315"/>
                </a:lnTo>
                <a:close/>
                <a:moveTo>
                  <a:pt x="22416" y="382139"/>
                </a:moveTo>
                <a:lnTo>
                  <a:pt x="22416" y="454139"/>
                </a:lnTo>
                <a:lnTo>
                  <a:pt x="130416" y="454139"/>
                </a:lnTo>
                <a:lnTo>
                  <a:pt x="130416" y="382139"/>
                </a:lnTo>
                <a:close/>
                <a:moveTo>
                  <a:pt x="1417248" y="253915"/>
                </a:moveTo>
                <a:lnTo>
                  <a:pt x="1417248" y="325915"/>
                </a:lnTo>
                <a:lnTo>
                  <a:pt x="1525248" y="325915"/>
                </a:lnTo>
                <a:lnTo>
                  <a:pt x="1525248" y="253915"/>
                </a:lnTo>
                <a:close/>
                <a:moveTo>
                  <a:pt x="22416" y="229739"/>
                </a:moveTo>
                <a:lnTo>
                  <a:pt x="22416" y="301739"/>
                </a:lnTo>
                <a:lnTo>
                  <a:pt x="130416" y="301739"/>
                </a:lnTo>
                <a:lnTo>
                  <a:pt x="130416" y="229739"/>
                </a:lnTo>
                <a:close/>
                <a:moveTo>
                  <a:pt x="1417248" y="101515"/>
                </a:moveTo>
                <a:lnTo>
                  <a:pt x="1417248" y="173515"/>
                </a:lnTo>
                <a:lnTo>
                  <a:pt x="1525248" y="173515"/>
                </a:lnTo>
                <a:lnTo>
                  <a:pt x="1525248" y="101515"/>
                </a:lnTo>
                <a:close/>
                <a:moveTo>
                  <a:pt x="290835" y="80586"/>
                </a:moveTo>
                <a:cubicBezTo>
                  <a:pt x="214618" y="80586"/>
                  <a:pt x="152832" y="142372"/>
                  <a:pt x="152832" y="218589"/>
                </a:cubicBezTo>
                <a:lnTo>
                  <a:pt x="152832" y="770583"/>
                </a:lnTo>
                <a:cubicBezTo>
                  <a:pt x="152832" y="846800"/>
                  <a:pt x="214618" y="908586"/>
                  <a:pt x="290835" y="908586"/>
                </a:cubicBezTo>
                <a:lnTo>
                  <a:pt x="1256829" y="908586"/>
                </a:lnTo>
                <a:cubicBezTo>
                  <a:pt x="1333046" y="908586"/>
                  <a:pt x="1394832" y="846800"/>
                  <a:pt x="1394832" y="770583"/>
                </a:cubicBezTo>
                <a:lnTo>
                  <a:pt x="1394832" y="218589"/>
                </a:lnTo>
                <a:cubicBezTo>
                  <a:pt x="1394832" y="142372"/>
                  <a:pt x="1333046" y="80586"/>
                  <a:pt x="1256829" y="80586"/>
                </a:cubicBezTo>
                <a:close/>
                <a:moveTo>
                  <a:pt x="22416" y="77339"/>
                </a:moveTo>
                <a:lnTo>
                  <a:pt x="22416" y="149339"/>
                </a:lnTo>
                <a:lnTo>
                  <a:pt x="130416" y="149339"/>
                </a:lnTo>
                <a:lnTo>
                  <a:pt x="130416" y="77339"/>
                </a:lnTo>
                <a:close/>
                <a:moveTo>
                  <a:pt x="0" y="0"/>
                </a:moveTo>
                <a:lnTo>
                  <a:pt x="1547664" y="0"/>
                </a:lnTo>
                <a:lnTo>
                  <a:pt x="1547664" y="4623517"/>
                </a:lnTo>
                <a:lnTo>
                  <a:pt x="0" y="4623517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solidFill>
                <a:srgbClr val="FFFF00"/>
              </a:solidFill>
            </a:endParaRPr>
          </a:p>
        </p:txBody>
      </p:sp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Кинолента вертикальная 5 событий</a:t>
            </a:r>
            <a:endParaRPr lang="ru-RU" dirty="0"/>
          </a:p>
        </p:txBody>
      </p:sp>
      <p:grpSp>
        <p:nvGrpSpPr>
          <p:cNvPr id="27" name="01"/>
          <p:cNvGrpSpPr/>
          <p:nvPr/>
        </p:nvGrpSpPr>
        <p:grpSpPr>
          <a:xfrm>
            <a:off x="2471484" y="1668448"/>
            <a:ext cx="5940000" cy="4390434"/>
            <a:chOff x="2471484" y="1390372"/>
            <a:chExt cx="5940000" cy="3658695"/>
          </a:xfrm>
        </p:grpSpPr>
        <p:pic>
          <p:nvPicPr>
            <p:cNvPr id="3" name="Рисунок 0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71484" y="1390372"/>
              <a:ext cx="5940000" cy="3658695"/>
            </a:xfrm>
            <a:prstGeom prst="roundRect">
              <a:avLst/>
            </a:prstGeom>
            <a:noFill/>
            <a:ln>
              <a:noFill/>
            </a:ln>
          </p:spPr>
        </p:pic>
        <p:sp>
          <p:nvSpPr>
            <p:cNvPr id="99" name="Надпись 01" hidden="1"/>
            <p:cNvSpPr txBox="1"/>
            <p:nvPr/>
          </p:nvSpPr>
          <p:spPr>
            <a:xfrm>
              <a:off x="5508104" y="4653419"/>
              <a:ext cx="1344682" cy="340519"/>
            </a:xfrm>
            <a:prstGeom prst="roundRect">
              <a:avLst/>
            </a:prstGeom>
            <a:solidFill>
              <a:srgbClr val="003300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ru-RU" dirty="0" smtClean="0">
                  <a:solidFill>
                    <a:prstClr val="white"/>
                  </a:solidFill>
                </a:rPr>
                <a:t>Надпись 01</a:t>
              </a:r>
              <a:endParaRPr lang="ru-RU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6" name="02"/>
          <p:cNvGrpSpPr/>
          <p:nvPr/>
        </p:nvGrpSpPr>
        <p:grpSpPr>
          <a:xfrm>
            <a:off x="2471484" y="1668451"/>
            <a:ext cx="5940000" cy="4390433"/>
            <a:chOff x="2471484" y="1390372"/>
            <a:chExt cx="5940000" cy="3658694"/>
          </a:xfrm>
        </p:grpSpPr>
        <p:pic>
          <p:nvPicPr>
            <p:cNvPr id="17" name="Рисунок 0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71484" y="1390372"/>
              <a:ext cx="5940000" cy="3658694"/>
            </a:xfrm>
            <a:prstGeom prst="roundRect">
              <a:avLst/>
            </a:prstGeom>
            <a:noFill/>
            <a:ln>
              <a:noFill/>
            </a:ln>
          </p:spPr>
        </p:pic>
        <p:sp>
          <p:nvSpPr>
            <p:cNvPr id="98" name="Надпись 02" hidden="1"/>
            <p:cNvSpPr txBox="1"/>
            <p:nvPr/>
          </p:nvSpPr>
          <p:spPr>
            <a:xfrm>
              <a:off x="5508104" y="4653419"/>
              <a:ext cx="1344682" cy="340519"/>
            </a:xfrm>
            <a:prstGeom prst="roundRect">
              <a:avLst/>
            </a:prstGeom>
            <a:solidFill>
              <a:srgbClr val="003366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ru-RU" dirty="0" smtClean="0">
                  <a:solidFill>
                    <a:prstClr val="white"/>
                  </a:solidFill>
                </a:rPr>
                <a:t>Надпись 02</a:t>
              </a:r>
              <a:endParaRPr lang="ru-RU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5" name="03"/>
          <p:cNvGrpSpPr/>
          <p:nvPr/>
        </p:nvGrpSpPr>
        <p:grpSpPr>
          <a:xfrm>
            <a:off x="2293037" y="1668458"/>
            <a:ext cx="6430139" cy="4282989"/>
            <a:chOff x="2462341" y="1424780"/>
            <a:chExt cx="6397412" cy="3569159"/>
          </a:xfrm>
        </p:grpSpPr>
        <p:pic>
          <p:nvPicPr>
            <p:cNvPr id="18" name="Рисунок 0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62341" y="1424780"/>
              <a:ext cx="6397412" cy="3569159"/>
            </a:xfrm>
            <a:prstGeom prst="roundRect">
              <a:avLst/>
            </a:prstGeom>
            <a:noFill/>
            <a:ln>
              <a:noFill/>
            </a:ln>
          </p:spPr>
        </p:pic>
        <p:sp>
          <p:nvSpPr>
            <p:cNvPr id="97" name="Надпись 03" hidden="1"/>
            <p:cNvSpPr txBox="1"/>
            <p:nvPr/>
          </p:nvSpPr>
          <p:spPr>
            <a:xfrm>
              <a:off x="5508104" y="4653419"/>
              <a:ext cx="1337838" cy="340519"/>
            </a:xfrm>
            <a:prstGeom prst="roundRect">
              <a:avLst/>
            </a:prstGeom>
            <a:solidFill>
              <a:srgbClr val="000066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ru-RU" dirty="0" smtClean="0">
                  <a:solidFill>
                    <a:prstClr val="white"/>
                  </a:solidFill>
                </a:rPr>
                <a:t>Надпись 03</a:t>
              </a:r>
              <a:endParaRPr lang="ru-RU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4" name="04"/>
          <p:cNvGrpSpPr/>
          <p:nvPr/>
        </p:nvGrpSpPr>
        <p:grpSpPr>
          <a:xfrm>
            <a:off x="2471484" y="1844827"/>
            <a:ext cx="5940000" cy="4214057"/>
            <a:chOff x="2471484" y="1537354"/>
            <a:chExt cx="5940000" cy="3511714"/>
          </a:xfrm>
        </p:grpSpPr>
        <p:pic>
          <p:nvPicPr>
            <p:cNvPr id="19" name="Рисунок 0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71484" y="1537354"/>
              <a:ext cx="5940000" cy="3511714"/>
            </a:xfrm>
            <a:prstGeom prst="roundRect">
              <a:avLst/>
            </a:prstGeom>
            <a:noFill/>
            <a:ln>
              <a:noFill/>
            </a:ln>
          </p:spPr>
        </p:pic>
        <p:sp>
          <p:nvSpPr>
            <p:cNvPr id="96" name="Надпись 04" hidden="1"/>
            <p:cNvSpPr txBox="1"/>
            <p:nvPr/>
          </p:nvSpPr>
          <p:spPr>
            <a:xfrm>
              <a:off x="5508104" y="4653419"/>
              <a:ext cx="1344682" cy="340519"/>
            </a:xfrm>
            <a:prstGeom prst="roundRect">
              <a:avLst/>
            </a:prstGeom>
            <a:solidFill>
              <a:srgbClr val="660066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ru-RU" dirty="0" smtClean="0">
                  <a:solidFill>
                    <a:prstClr val="white"/>
                  </a:solidFill>
                </a:rPr>
                <a:t>Надпись 04</a:t>
              </a:r>
              <a:endParaRPr lang="ru-RU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3" name="05"/>
          <p:cNvGrpSpPr/>
          <p:nvPr/>
        </p:nvGrpSpPr>
        <p:grpSpPr>
          <a:xfrm>
            <a:off x="2293037" y="1844824"/>
            <a:ext cx="6430139" cy="4214055"/>
            <a:chOff x="2293034" y="1537354"/>
            <a:chExt cx="6430139" cy="3511714"/>
          </a:xfrm>
        </p:grpSpPr>
        <p:pic>
          <p:nvPicPr>
            <p:cNvPr id="20" name="Рисунок 05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93034" y="1537354"/>
              <a:ext cx="6430139" cy="3511714"/>
            </a:xfrm>
            <a:prstGeom prst="roundRect">
              <a:avLst>
                <a:gd name="adj" fmla="val 16230"/>
              </a:avLst>
            </a:prstGeom>
            <a:noFill/>
            <a:ln>
              <a:noFill/>
            </a:ln>
          </p:spPr>
        </p:pic>
        <p:sp>
          <p:nvSpPr>
            <p:cNvPr id="22" name="Надпись 05" hidden="1"/>
            <p:cNvSpPr txBox="1"/>
            <p:nvPr/>
          </p:nvSpPr>
          <p:spPr>
            <a:xfrm>
              <a:off x="5508104" y="4653419"/>
              <a:ext cx="1344682" cy="340519"/>
            </a:xfrm>
            <a:prstGeom prst="roundRect">
              <a:avLst/>
            </a:prstGeom>
            <a:solidFill>
              <a:srgbClr val="A50021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ru-RU" dirty="0" smtClean="0">
                  <a:solidFill>
                    <a:prstClr val="white"/>
                  </a:solidFill>
                </a:rPr>
                <a:t>Надпись 05</a:t>
              </a:r>
              <a:endParaRPr lang="ru-RU" dirty="0">
                <a:solidFill>
                  <a:prstClr val="white"/>
                </a:solidFill>
              </a:endParaRPr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1727177" y="473348"/>
            <a:ext cx="69959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cap="all" dirty="0">
                <a:solidFill>
                  <a:srgbClr val="CC000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</a:rPr>
              <a:t>Инструменты ИД и направления их воздействия на учащихся.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0697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1706E-7 L -0.48889 -0.31537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444" y="-15782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</p:cBhvr>
                                      <p:by x="19000" y="19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33333E-6 L -0.49288 -0.15777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653" y="-7889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1000" fill="hold"/>
                                        <p:tgtEl>
                                          <p:spTgt spid="26"/>
                                        </p:tgtEl>
                                      </p:cBhvr>
                                      <p:by x="19000" y="19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33333E-6 L -0.49288 -0.00027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653" y="-28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9000" y="19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33333E-6 L -0.49288 0.15723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653" y="7861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1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9000" y="19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33333E-6 L -0.49184 0.31473 " pathEditMode="relative" rAng="0" ptsTypes="AA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601" y="15722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9000" y="19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63326">
              <a:schemeClr val="accent4">
                <a:lumMod val="60000"/>
                <a:lumOff val="40000"/>
              </a:schemeClr>
            </a:gs>
            <a:gs pos="41695">
              <a:schemeClr val="accent1">
                <a:lumMod val="60000"/>
                <a:lumOff val="40000"/>
              </a:schemeClr>
            </a:gs>
            <a:gs pos="31000">
              <a:schemeClr val="accent1">
                <a:lumMod val="60000"/>
                <a:lumOff val="4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 hidden="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Кинолента горизонтальная 4 события</a:t>
            </a:r>
            <a:endParaRPr lang="ru-RU" dirty="0"/>
          </a:p>
        </p:txBody>
      </p:sp>
      <p:sp>
        <p:nvSpPr>
          <p:cNvPr id="4" name="Номер слайда 3" hidden="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EFC2EEE-1F66-4132-96A0-000A9CFD883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Кинолента"/>
          <p:cNvSpPr/>
          <p:nvPr/>
        </p:nvSpPr>
        <p:spPr>
          <a:xfrm>
            <a:off x="4204" y="2464246"/>
            <a:ext cx="9144000" cy="2678400"/>
          </a:xfrm>
          <a:custGeom>
            <a:avLst/>
            <a:gdLst/>
            <a:ahLst/>
            <a:cxnLst/>
            <a:rect l="l" t="t" r="r" b="b"/>
            <a:pathLst>
              <a:path w="9144000" h="2232000">
                <a:moveTo>
                  <a:pt x="8859912" y="1974949"/>
                </a:moveTo>
                <a:lnTo>
                  <a:pt x="8859912" y="2154949"/>
                </a:lnTo>
                <a:lnTo>
                  <a:pt x="9039912" y="2154949"/>
                </a:lnTo>
                <a:lnTo>
                  <a:pt x="9039912" y="1974949"/>
                </a:lnTo>
                <a:close/>
                <a:moveTo>
                  <a:pt x="8609518" y="1974949"/>
                </a:moveTo>
                <a:lnTo>
                  <a:pt x="8609518" y="2154949"/>
                </a:lnTo>
                <a:lnTo>
                  <a:pt x="8789518" y="2154949"/>
                </a:lnTo>
                <a:lnTo>
                  <a:pt x="8789518" y="1974949"/>
                </a:lnTo>
                <a:close/>
                <a:moveTo>
                  <a:pt x="8359111" y="1974949"/>
                </a:moveTo>
                <a:lnTo>
                  <a:pt x="8359111" y="2154949"/>
                </a:lnTo>
                <a:lnTo>
                  <a:pt x="8539111" y="2154949"/>
                </a:lnTo>
                <a:lnTo>
                  <a:pt x="8539111" y="1974949"/>
                </a:lnTo>
                <a:close/>
                <a:moveTo>
                  <a:pt x="8108704" y="1974949"/>
                </a:moveTo>
                <a:lnTo>
                  <a:pt x="8108704" y="2154949"/>
                </a:lnTo>
                <a:lnTo>
                  <a:pt x="8288704" y="2154949"/>
                </a:lnTo>
                <a:lnTo>
                  <a:pt x="8288704" y="1974949"/>
                </a:lnTo>
                <a:close/>
                <a:moveTo>
                  <a:pt x="7858297" y="1974949"/>
                </a:moveTo>
                <a:lnTo>
                  <a:pt x="7858297" y="2154949"/>
                </a:lnTo>
                <a:lnTo>
                  <a:pt x="8038297" y="2154949"/>
                </a:lnTo>
                <a:lnTo>
                  <a:pt x="8038297" y="1974949"/>
                </a:lnTo>
                <a:close/>
                <a:moveTo>
                  <a:pt x="7607890" y="1974949"/>
                </a:moveTo>
                <a:lnTo>
                  <a:pt x="7607890" y="2154949"/>
                </a:lnTo>
                <a:lnTo>
                  <a:pt x="7787890" y="2154949"/>
                </a:lnTo>
                <a:lnTo>
                  <a:pt x="7787890" y="1974949"/>
                </a:lnTo>
                <a:close/>
                <a:moveTo>
                  <a:pt x="7357483" y="1974949"/>
                </a:moveTo>
                <a:lnTo>
                  <a:pt x="7357483" y="2154949"/>
                </a:lnTo>
                <a:lnTo>
                  <a:pt x="7537483" y="2154949"/>
                </a:lnTo>
                <a:lnTo>
                  <a:pt x="7537483" y="1974949"/>
                </a:lnTo>
                <a:close/>
                <a:moveTo>
                  <a:pt x="7107076" y="1974949"/>
                </a:moveTo>
                <a:lnTo>
                  <a:pt x="7107076" y="2154949"/>
                </a:lnTo>
                <a:lnTo>
                  <a:pt x="7287076" y="2154949"/>
                </a:lnTo>
                <a:lnTo>
                  <a:pt x="7287076" y="1974949"/>
                </a:lnTo>
                <a:close/>
                <a:moveTo>
                  <a:pt x="6856669" y="1974949"/>
                </a:moveTo>
                <a:lnTo>
                  <a:pt x="6856669" y="2154949"/>
                </a:lnTo>
                <a:lnTo>
                  <a:pt x="7036669" y="2154949"/>
                </a:lnTo>
                <a:lnTo>
                  <a:pt x="7036669" y="1974949"/>
                </a:lnTo>
                <a:close/>
                <a:moveTo>
                  <a:pt x="6606262" y="1974949"/>
                </a:moveTo>
                <a:lnTo>
                  <a:pt x="6606262" y="2154949"/>
                </a:lnTo>
                <a:lnTo>
                  <a:pt x="6786262" y="2154949"/>
                </a:lnTo>
                <a:lnTo>
                  <a:pt x="6786262" y="1974949"/>
                </a:lnTo>
                <a:close/>
                <a:moveTo>
                  <a:pt x="6355855" y="1974949"/>
                </a:moveTo>
                <a:lnTo>
                  <a:pt x="6355855" y="2154949"/>
                </a:lnTo>
                <a:lnTo>
                  <a:pt x="6535855" y="2154949"/>
                </a:lnTo>
                <a:lnTo>
                  <a:pt x="6535855" y="1974949"/>
                </a:lnTo>
                <a:close/>
                <a:moveTo>
                  <a:pt x="6105448" y="1974949"/>
                </a:moveTo>
                <a:lnTo>
                  <a:pt x="6105448" y="2154949"/>
                </a:lnTo>
                <a:lnTo>
                  <a:pt x="6285448" y="2154949"/>
                </a:lnTo>
                <a:lnTo>
                  <a:pt x="6285448" y="1974949"/>
                </a:lnTo>
                <a:close/>
                <a:moveTo>
                  <a:pt x="5855041" y="1974949"/>
                </a:moveTo>
                <a:lnTo>
                  <a:pt x="5855041" y="2154949"/>
                </a:lnTo>
                <a:lnTo>
                  <a:pt x="6035041" y="2154949"/>
                </a:lnTo>
                <a:lnTo>
                  <a:pt x="6035041" y="1974949"/>
                </a:lnTo>
                <a:close/>
                <a:moveTo>
                  <a:pt x="5604634" y="1974949"/>
                </a:moveTo>
                <a:lnTo>
                  <a:pt x="5604634" y="2154949"/>
                </a:lnTo>
                <a:lnTo>
                  <a:pt x="5784634" y="2154949"/>
                </a:lnTo>
                <a:lnTo>
                  <a:pt x="5784634" y="1974949"/>
                </a:lnTo>
                <a:close/>
                <a:moveTo>
                  <a:pt x="5354227" y="1974949"/>
                </a:moveTo>
                <a:lnTo>
                  <a:pt x="5354227" y="2154949"/>
                </a:lnTo>
                <a:lnTo>
                  <a:pt x="5534227" y="2154949"/>
                </a:lnTo>
                <a:lnTo>
                  <a:pt x="5534227" y="1974949"/>
                </a:lnTo>
                <a:close/>
                <a:moveTo>
                  <a:pt x="5103820" y="1974949"/>
                </a:moveTo>
                <a:lnTo>
                  <a:pt x="5103820" y="2154949"/>
                </a:lnTo>
                <a:lnTo>
                  <a:pt x="5283820" y="2154949"/>
                </a:lnTo>
                <a:lnTo>
                  <a:pt x="5283820" y="1974949"/>
                </a:lnTo>
                <a:close/>
                <a:moveTo>
                  <a:pt x="4853413" y="1974949"/>
                </a:moveTo>
                <a:lnTo>
                  <a:pt x="4853413" y="2154949"/>
                </a:lnTo>
                <a:lnTo>
                  <a:pt x="5033413" y="2154949"/>
                </a:lnTo>
                <a:lnTo>
                  <a:pt x="5033413" y="1974949"/>
                </a:lnTo>
                <a:close/>
                <a:moveTo>
                  <a:pt x="4603006" y="1974949"/>
                </a:moveTo>
                <a:lnTo>
                  <a:pt x="4603006" y="2154949"/>
                </a:lnTo>
                <a:lnTo>
                  <a:pt x="4783006" y="2154949"/>
                </a:lnTo>
                <a:lnTo>
                  <a:pt x="4783006" y="1974949"/>
                </a:lnTo>
                <a:close/>
                <a:moveTo>
                  <a:pt x="4352599" y="1974949"/>
                </a:moveTo>
                <a:lnTo>
                  <a:pt x="4352599" y="2154949"/>
                </a:lnTo>
                <a:lnTo>
                  <a:pt x="4532599" y="2154949"/>
                </a:lnTo>
                <a:lnTo>
                  <a:pt x="4532599" y="1974949"/>
                </a:lnTo>
                <a:close/>
                <a:moveTo>
                  <a:pt x="4102192" y="1974949"/>
                </a:moveTo>
                <a:lnTo>
                  <a:pt x="4102192" y="2154949"/>
                </a:lnTo>
                <a:lnTo>
                  <a:pt x="4282192" y="2154949"/>
                </a:lnTo>
                <a:lnTo>
                  <a:pt x="4282192" y="1974949"/>
                </a:lnTo>
                <a:close/>
                <a:moveTo>
                  <a:pt x="3851785" y="1974949"/>
                </a:moveTo>
                <a:lnTo>
                  <a:pt x="3851785" y="2154949"/>
                </a:lnTo>
                <a:lnTo>
                  <a:pt x="4031785" y="2154949"/>
                </a:lnTo>
                <a:lnTo>
                  <a:pt x="4031785" y="1974949"/>
                </a:lnTo>
                <a:close/>
                <a:moveTo>
                  <a:pt x="3601378" y="1974949"/>
                </a:moveTo>
                <a:lnTo>
                  <a:pt x="3601378" y="2154949"/>
                </a:lnTo>
                <a:lnTo>
                  <a:pt x="3781378" y="2154949"/>
                </a:lnTo>
                <a:lnTo>
                  <a:pt x="3781378" y="1974949"/>
                </a:lnTo>
                <a:close/>
                <a:moveTo>
                  <a:pt x="3350971" y="1974949"/>
                </a:moveTo>
                <a:lnTo>
                  <a:pt x="3350971" y="2154949"/>
                </a:lnTo>
                <a:lnTo>
                  <a:pt x="3530971" y="2154949"/>
                </a:lnTo>
                <a:lnTo>
                  <a:pt x="3530971" y="1974949"/>
                </a:lnTo>
                <a:close/>
                <a:moveTo>
                  <a:pt x="3100564" y="1974949"/>
                </a:moveTo>
                <a:lnTo>
                  <a:pt x="3100564" y="2154949"/>
                </a:lnTo>
                <a:lnTo>
                  <a:pt x="3280564" y="2154949"/>
                </a:lnTo>
                <a:lnTo>
                  <a:pt x="3280564" y="1974949"/>
                </a:lnTo>
                <a:close/>
                <a:moveTo>
                  <a:pt x="2850157" y="1974949"/>
                </a:moveTo>
                <a:lnTo>
                  <a:pt x="2850157" y="2154949"/>
                </a:lnTo>
                <a:lnTo>
                  <a:pt x="3030157" y="2154949"/>
                </a:lnTo>
                <a:lnTo>
                  <a:pt x="3030157" y="1974949"/>
                </a:lnTo>
                <a:close/>
                <a:moveTo>
                  <a:pt x="2599750" y="1974949"/>
                </a:moveTo>
                <a:lnTo>
                  <a:pt x="2599750" y="2154949"/>
                </a:lnTo>
                <a:lnTo>
                  <a:pt x="2779750" y="2154949"/>
                </a:lnTo>
                <a:lnTo>
                  <a:pt x="2779750" y="1974949"/>
                </a:lnTo>
                <a:close/>
                <a:moveTo>
                  <a:pt x="2349343" y="1974949"/>
                </a:moveTo>
                <a:lnTo>
                  <a:pt x="2349343" y="2154949"/>
                </a:lnTo>
                <a:lnTo>
                  <a:pt x="2529343" y="2154949"/>
                </a:lnTo>
                <a:lnTo>
                  <a:pt x="2529343" y="1974949"/>
                </a:lnTo>
                <a:close/>
                <a:moveTo>
                  <a:pt x="2098936" y="1974949"/>
                </a:moveTo>
                <a:lnTo>
                  <a:pt x="2098936" y="2154949"/>
                </a:lnTo>
                <a:lnTo>
                  <a:pt x="2278936" y="2154949"/>
                </a:lnTo>
                <a:lnTo>
                  <a:pt x="2278936" y="1974949"/>
                </a:lnTo>
                <a:close/>
                <a:moveTo>
                  <a:pt x="1848529" y="1974949"/>
                </a:moveTo>
                <a:lnTo>
                  <a:pt x="1848529" y="2154949"/>
                </a:lnTo>
                <a:lnTo>
                  <a:pt x="2028529" y="2154949"/>
                </a:lnTo>
                <a:lnTo>
                  <a:pt x="2028529" y="1974949"/>
                </a:lnTo>
                <a:close/>
                <a:moveTo>
                  <a:pt x="1598122" y="1974949"/>
                </a:moveTo>
                <a:lnTo>
                  <a:pt x="1598122" y="2154949"/>
                </a:lnTo>
                <a:lnTo>
                  <a:pt x="1778122" y="2154949"/>
                </a:lnTo>
                <a:lnTo>
                  <a:pt x="1778122" y="1974949"/>
                </a:lnTo>
                <a:close/>
                <a:moveTo>
                  <a:pt x="1347715" y="1974949"/>
                </a:moveTo>
                <a:lnTo>
                  <a:pt x="1347715" y="2154949"/>
                </a:lnTo>
                <a:lnTo>
                  <a:pt x="1527715" y="2154949"/>
                </a:lnTo>
                <a:lnTo>
                  <a:pt x="1527715" y="1974949"/>
                </a:lnTo>
                <a:close/>
                <a:moveTo>
                  <a:pt x="1097308" y="1974949"/>
                </a:moveTo>
                <a:lnTo>
                  <a:pt x="1097308" y="2154949"/>
                </a:lnTo>
                <a:lnTo>
                  <a:pt x="1277308" y="2154949"/>
                </a:lnTo>
                <a:lnTo>
                  <a:pt x="1277308" y="1974949"/>
                </a:lnTo>
                <a:close/>
                <a:moveTo>
                  <a:pt x="846901" y="1974949"/>
                </a:moveTo>
                <a:lnTo>
                  <a:pt x="846901" y="2154949"/>
                </a:lnTo>
                <a:lnTo>
                  <a:pt x="1026901" y="2154949"/>
                </a:lnTo>
                <a:lnTo>
                  <a:pt x="1026901" y="1974949"/>
                </a:lnTo>
                <a:close/>
                <a:moveTo>
                  <a:pt x="596494" y="1974949"/>
                </a:moveTo>
                <a:lnTo>
                  <a:pt x="596494" y="2154949"/>
                </a:lnTo>
                <a:lnTo>
                  <a:pt x="776494" y="2154949"/>
                </a:lnTo>
                <a:lnTo>
                  <a:pt x="776494" y="1974949"/>
                </a:lnTo>
                <a:close/>
                <a:moveTo>
                  <a:pt x="346087" y="1974949"/>
                </a:moveTo>
                <a:lnTo>
                  <a:pt x="346087" y="2154949"/>
                </a:lnTo>
                <a:lnTo>
                  <a:pt x="526087" y="2154949"/>
                </a:lnTo>
                <a:lnTo>
                  <a:pt x="526087" y="1974949"/>
                </a:lnTo>
                <a:close/>
                <a:moveTo>
                  <a:pt x="95680" y="1974949"/>
                </a:moveTo>
                <a:lnTo>
                  <a:pt x="95680" y="2154949"/>
                </a:lnTo>
                <a:lnTo>
                  <a:pt x="275680" y="2154949"/>
                </a:lnTo>
                <a:lnTo>
                  <a:pt x="275680" y="1974949"/>
                </a:lnTo>
                <a:close/>
                <a:moveTo>
                  <a:pt x="6939512" y="405001"/>
                </a:moveTo>
                <a:cubicBezTo>
                  <a:pt x="6902255" y="405001"/>
                  <a:pt x="6872052" y="435204"/>
                  <a:pt x="6872052" y="472461"/>
                </a:cubicBezTo>
                <a:lnTo>
                  <a:pt x="6872052" y="1759541"/>
                </a:lnTo>
                <a:cubicBezTo>
                  <a:pt x="6872052" y="1796798"/>
                  <a:pt x="6902255" y="1827001"/>
                  <a:pt x="6939512" y="1827001"/>
                </a:cubicBezTo>
                <a:lnTo>
                  <a:pt x="8942992" y="1827001"/>
                </a:lnTo>
                <a:cubicBezTo>
                  <a:pt x="8980249" y="1827001"/>
                  <a:pt x="9010452" y="1796798"/>
                  <a:pt x="9010452" y="1759541"/>
                </a:cubicBezTo>
                <a:lnTo>
                  <a:pt x="9010452" y="472461"/>
                </a:lnTo>
                <a:cubicBezTo>
                  <a:pt x="9010452" y="435204"/>
                  <a:pt x="8980249" y="405001"/>
                  <a:pt x="8942992" y="405001"/>
                </a:cubicBezTo>
                <a:close/>
                <a:moveTo>
                  <a:pt x="193462" y="405001"/>
                </a:moveTo>
                <a:cubicBezTo>
                  <a:pt x="156205" y="405001"/>
                  <a:pt x="126002" y="435204"/>
                  <a:pt x="126002" y="472461"/>
                </a:cubicBezTo>
                <a:lnTo>
                  <a:pt x="126002" y="1759541"/>
                </a:lnTo>
                <a:cubicBezTo>
                  <a:pt x="126002" y="1796798"/>
                  <a:pt x="156205" y="1827001"/>
                  <a:pt x="193462" y="1827001"/>
                </a:cubicBezTo>
                <a:lnTo>
                  <a:pt x="2196942" y="1827001"/>
                </a:lnTo>
                <a:cubicBezTo>
                  <a:pt x="2234199" y="1827001"/>
                  <a:pt x="2264402" y="1796798"/>
                  <a:pt x="2264402" y="1759541"/>
                </a:cubicBezTo>
                <a:lnTo>
                  <a:pt x="2264402" y="472461"/>
                </a:lnTo>
                <a:cubicBezTo>
                  <a:pt x="2264402" y="435204"/>
                  <a:pt x="2234199" y="405001"/>
                  <a:pt x="2196942" y="405001"/>
                </a:cubicBezTo>
                <a:close/>
                <a:moveTo>
                  <a:pt x="4690828" y="397118"/>
                </a:moveTo>
                <a:cubicBezTo>
                  <a:pt x="4653571" y="397118"/>
                  <a:pt x="4623368" y="427321"/>
                  <a:pt x="4623368" y="464578"/>
                </a:cubicBezTo>
                <a:lnTo>
                  <a:pt x="4623368" y="1751658"/>
                </a:lnTo>
                <a:cubicBezTo>
                  <a:pt x="4623368" y="1788915"/>
                  <a:pt x="4653571" y="1819118"/>
                  <a:pt x="4690828" y="1819118"/>
                </a:cubicBezTo>
                <a:lnTo>
                  <a:pt x="6694308" y="1819118"/>
                </a:lnTo>
                <a:cubicBezTo>
                  <a:pt x="6731565" y="1819118"/>
                  <a:pt x="6761768" y="1788915"/>
                  <a:pt x="6761768" y="1751658"/>
                </a:cubicBezTo>
                <a:lnTo>
                  <a:pt x="6761768" y="464578"/>
                </a:lnTo>
                <a:cubicBezTo>
                  <a:pt x="6761768" y="427321"/>
                  <a:pt x="6731565" y="397118"/>
                  <a:pt x="6694308" y="397118"/>
                </a:cubicBezTo>
                <a:close/>
                <a:moveTo>
                  <a:pt x="2442145" y="397118"/>
                </a:moveTo>
                <a:cubicBezTo>
                  <a:pt x="2404888" y="397118"/>
                  <a:pt x="2374685" y="427321"/>
                  <a:pt x="2374685" y="464578"/>
                </a:cubicBezTo>
                <a:lnTo>
                  <a:pt x="2374685" y="1751658"/>
                </a:lnTo>
                <a:cubicBezTo>
                  <a:pt x="2374685" y="1788915"/>
                  <a:pt x="2404888" y="1819118"/>
                  <a:pt x="2442145" y="1819118"/>
                </a:cubicBezTo>
                <a:lnTo>
                  <a:pt x="4445625" y="1819118"/>
                </a:lnTo>
                <a:cubicBezTo>
                  <a:pt x="4482882" y="1819118"/>
                  <a:pt x="4513085" y="1788915"/>
                  <a:pt x="4513085" y="1751658"/>
                </a:cubicBezTo>
                <a:lnTo>
                  <a:pt x="4513085" y="464578"/>
                </a:lnTo>
                <a:cubicBezTo>
                  <a:pt x="4513085" y="427321"/>
                  <a:pt x="4482882" y="397118"/>
                  <a:pt x="4445625" y="397118"/>
                </a:cubicBezTo>
                <a:close/>
                <a:moveTo>
                  <a:pt x="8859912" y="68833"/>
                </a:moveTo>
                <a:lnTo>
                  <a:pt x="8859912" y="248833"/>
                </a:lnTo>
                <a:lnTo>
                  <a:pt x="9039912" y="248833"/>
                </a:lnTo>
                <a:lnTo>
                  <a:pt x="9039912" y="68833"/>
                </a:lnTo>
                <a:close/>
                <a:moveTo>
                  <a:pt x="8609518" y="68833"/>
                </a:moveTo>
                <a:lnTo>
                  <a:pt x="8609518" y="248833"/>
                </a:lnTo>
                <a:lnTo>
                  <a:pt x="8789518" y="248833"/>
                </a:lnTo>
                <a:lnTo>
                  <a:pt x="8789518" y="68833"/>
                </a:lnTo>
                <a:close/>
                <a:moveTo>
                  <a:pt x="8359111" y="68833"/>
                </a:moveTo>
                <a:lnTo>
                  <a:pt x="8359111" y="248833"/>
                </a:lnTo>
                <a:lnTo>
                  <a:pt x="8539111" y="248833"/>
                </a:lnTo>
                <a:lnTo>
                  <a:pt x="8539111" y="68833"/>
                </a:lnTo>
                <a:close/>
                <a:moveTo>
                  <a:pt x="8108704" y="68833"/>
                </a:moveTo>
                <a:lnTo>
                  <a:pt x="8108704" y="248833"/>
                </a:lnTo>
                <a:lnTo>
                  <a:pt x="8288704" y="248833"/>
                </a:lnTo>
                <a:lnTo>
                  <a:pt x="8288704" y="68833"/>
                </a:lnTo>
                <a:close/>
                <a:moveTo>
                  <a:pt x="7858297" y="68833"/>
                </a:moveTo>
                <a:lnTo>
                  <a:pt x="7858297" y="248833"/>
                </a:lnTo>
                <a:lnTo>
                  <a:pt x="8038297" y="248833"/>
                </a:lnTo>
                <a:lnTo>
                  <a:pt x="8038297" y="68833"/>
                </a:lnTo>
                <a:close/>
                <a:moveTo>
                  <a:pt x="7607890" y="68833"/>
                </a:moveTo>
                <a:lnTo>
                  <a:pt x="7607890" y="248833"/>
                </a:lnTo>
                <a:lnTo>
                  <a:pt x="7787890" y="248833"/>
                </a:lnTo>
                <a:lnTo>
                  <a:pt x="7787890" y="68833"/>
                </a:lnTo>
                <a:close/>
                <a:moveTo>
                  <a:pt x="7357483" y="68833"/>
                </a:moveTo>
                <a:lnTo>
                  <a:pt x="7357483" y="248833"/>
                </a:lnTo>
                <a:lnTo>
                  <a:pt x="7537483" y="248833"/>
                </a:lnTo>
                <a:lnTo>
                  <a:pt x="7537483" y="68833"/>
                </a:lnTo>
                <a:close/>
                <a:moveTo>
                  <a:pt x="7107076" y="68833"/>
                </a:moveTo>
                <a:lnTo>
                  <a:pt x="7107076" y="248833"/>
                </a:lnTo>
                <a:lnTo>
                  <a:pt x="7287076" y="248833"/>
                </a:lnTo>
                <a:lnTo>
                  <a:pt x="7287076" y="68833"/>
                </a:lnTo>
                <a:close/>
                <a:moveTo>
                  <a:pt x="6856669" y="68833"/>
                </a:moveTo>
                <a:lnTo>
                  <a:pt x="6856669" y="248833"/>
                </a:lnTo>
                <a:lnTo>
                  <a:pt x="7036669" y="248833"/>
                </a:lnTo>
                <a:lnTo>
                  <a:pt x="7036669" y="68833"/>
                </a:lnTo>
                <a:close/>
                <a:moveTo>
                  <a:pt x="6606262" y="68833"/>
                </a:moveTo>
                <a:lnTo>
                  <a:pt x="6606262" y="248833"/>
                </a:lnTo>
                <a:lnTo>
                  <a:pt x="6786262" y="248833"/>
                </a:lnTo>
                <a:lnTo>
                  <a:pt x="6786262" y="68833"/>
                </a:lnTo>
                <a:close/>
                <a:moveTo>
                  <a:pt x="6355855" y="68833"/>
                </a:moveTo>
                <a:lnTo>
                  <a:pt x="6355855" y="248833"/>
                </a:lnTo>
                <a:lnTo>
                  <a:pt x="6535855" y="248833"/>
                </a:lnTo>
                <a:lnTo>
                  <a:pt x="6535855" y="68833"/>
                </a:lnTo>
                <a:close/>
                <a:moveTo>
                  <a:pt x="6105448" y="68833"/>
                </a:moveTo>
                <a:lnTo>
                  <a:pt x="6105448" y="248833"/>
                </a:lnTo>
                <a:lnTo>
                  <a:pt x="6285448" y="248833"/>
                </a:lnTo>
                <a:lnTo>
                  <a:pt x="6285448" y="68833"/>
                </a:lnTo>
                <a:close/>
                <a:moveTo>
                  <a:pt x="5855041" y="68833"/>
                </a:moveTo>
                <a:lnTo>
                  <a:pt x="5855041" y="248833"/>
                </a:lnTo>
                <a:lnTo>
                  <a:pt x="6035041" y="248833"/>
                </a:lnTo>
                <a:lnTo>
                  <a:pt x="6035041" y="68833"/>
                </a:lnTo>
                <a:close/>
                <a:moveTo>
                  <a:pt x="5604634" y="68833"/>
                </a:moveTo>
                <a:lnTo>
                  <a:pt x="5604634" y="248833"/>
                </a:lnTo>
                <a:lnTo>
                  <a:pt x="5784634" y="248833"/>
                </a:lnTo>
                <a:lnTo>
                  <a:pt x="5784634" y="68833"/>
                </a:lnTo>
                <a:close/>
                <a:moveTo>
                  <a:pt x="5354227" y="68833"/>
                </a:moveTo>
                <a:lnTo>
                  <a:pt x="5354227" y="248833"/>
                </a:lnTo>
                <a:lnTo>
                  <a:pt x="5534227" y="248833"/>
                </a:lnTo>
                <a:lnTo>
                  <a:pt x="5534227" y="68833"/>
                </a:lnTo>
                <a:close/>
                <a:moveTo>
                  <a:pt x="5103820" y="68833"/>
                </a:moveTo>
                <a:lnTo>
                  <a:pt x="5103820" y="248833"/>
                </a:lnTo>
                <a:lnTo>
                  <a:pt x="5283820" y="248833"/>
                </a:lnTo>
                <a:lnTo>
                  <a:pt x="5283820" y="68833"/>
                </a:lnTo>
                <a:close/>
                <a:moveTo>
                  <a:pt x="4853413" y="68833"/>
                </a:moveTo>
                <a:lnTo>
                  <a:pt x="4853413" y="248833"/>
                </a:lnTo>
                <a:lnTo>
                  <a:pt x="5033413" y="248833"/>
                </a:lnTo>
                <a:lnTo>
                  <a:pt x="5033413" y="68833"/>
                </a:lnTo>
                <a:close/>
                <a:moveTo>
                  <a:pt x="4603006" y="68833"/>
                </a:moveTo>
                <a:lnTo>
                  <a:pt x="4603006" y="248833"/>
                </a:lnTo>
                <a:lnTo>
                  <a:pt x="4783006" y="248833"/>
                </a:lnTo>
                <a:lnTo>
                  <a:pt x="4783006" y="68833"/>
                </a:lnTo>
                <a:close/>
                <a:moveTo>
                  <a:pt x="4352599" y="68833"/>
                </a:moveTo>
                <a:lnTo>
                  <a:pt x="4352599" y="248833"/>
                </a:lnTo>
                <a:lnTo>
                  <a:pt x="4532599" y="248833"/>
                </a:lnTo>
                <a:lnTo>
                  <a:pt x="4532599" y="68833"/>
                </a:lnTo>
                <a:close/>
                <a:moveTo>
                  <a:pt x="4102192" y="68833"/>
                </a:moveTo>
                <a:lnTo>
                  <a:pt x="4102192" y="248833"/>
                </a:lnTo>
                <a:lnTo>
                  <a:pt x="4282192" y="248833"/>
                </a:lnTo>
                <a:lnTo>
                  <a:pt x="4282192" y="68833"/>
                </a:lnTo>
                <a:close/>
                <a:moveTo>
                  <a:pt x="3851785" y="68833"/>
                </a:moveTo>
                <a:lnTo>
                  <a:pt x="3851785" y="248833"/>
                </a:lnTo>
                <a:lnTo>
                  <a:pt x="4031785" y="248833"/>
                </a:lnTo>
                <a:lnTo>
                  <a:pt x="4031785" y="68833"/>
                </a:lnTo>
                <a:close/>
                <a:moveTo>
                  <a:pt x="3601378" y="68833"/>
                </a:moveTo>
                <a:lnTo>
                  <a:pt x="3601378" y="248833"/>
                </a:lnTo>
                <a:lnTo>
                  <a:pt x="3781378" y="248833"/>
                </a:lnTo>
                <a:lnTo>
                  <a:pt x="3781378" y="68833"/>
                </a:lnTo>
                <a:close/>
                <a:moveTo>
                  <a:pt x="3350971" y="68833"/>
                </a:moveTo>
                <a:lnTo>
                  <a:pt x="3350971" y="248833"/>
                </a:lnTo>
                <a:lnTo>
                  <a:pt x="3530971" y="248833"/>
                </a:lnTo>
                <a:lnTo>
                  <a:pt x="3530971" y="68833"/>
                </a:lnTo>
                <a:close/>
                <a:moveTo>
                  <a:pt x="3100564" y="68833"/>
                </a:moveTo>
                <a:lnTo>
                  <a:pt x="3100564" y="248833"/>
                </a:lnTo>
                <a:lnTo>
                  <a:pt x="3280564" y="248833"/>
                </a:lnTo>
                <a:lnTo>
                  <a:pt x="3280564" y="68833"/>
                </a:lnTo>
                <a:close/>
                <a:moveTo>
                  <a:pt x="2850157" y="68833"/>
                </a:moveTo>
                <a:lnTo>
                  <a:pt x="2850157" y="248833"/>
                </a:lnTo>
                <a:lnTo>
                  <a:pt x="3030157" y="248833"/>
                </a:lnTo>
                <a:lnTo>
                  <a:pt x="3030157" y="68833"/>
                </a:lnTo>
                <a:close/>
                <a:moveTo>
                  <a:pt x="2599750" y="68833"/>
                </a:moveTo>
                <a:lnTo>
                  <a:pt x="2599750" y="248833"/>
                </a:lnTo>
                <a:lnTo>
                  <a:pt x="2779750" y="248833"/>
                </a:lnTo>
                <a:lnTo>
                  <a:pt x="2779750" y="68833"/>
                </a:lnTo>
                <a:close/>
                <a:moveTo>
                  <a:pt x="2349343" y="68833"/>
                </a:moveTo>
                <a:lnTo>
                  <a:pt x="2349343" y="248833"/>
                </a:lnTo>
                <a:lnTo>
                  <a:pt x="2529343" y="248833"/>
                </a:lnTo>
                <a:lnTo>
                  <a:pt x="2529343" y="68833"/>
                </a:lnTo>
                <a:close/>
                <a:moveTo>
                  <a:pt x="2098936" y="68833"/>
                </a:moveTo>
                <a:lnTo>
                  <a:pt x="2098936" y="248833"/>
                </a:lnTo>
                <a:lnTo>
                  <a:pt x="2278936" y="248833"/>
                </a:lnTo>
                <a:lnTo>
                  <a:pt x="2278936" y="68833"/>
                </a:lnTo>
                <a:close/>
                <a:moveTo>
                  <a:pt x="1848529" y="68833"/>
                </a:moveTo>
                <a:lnTo>
                  <a:pt x="1848529" y="248833"/>
                </a:lnTo>
                <a:lnTo>
                  <a:pt x="2028529" y="248833"/>
                </a:lnTo>
                <a:lnTo>
                  <a:pt x="2028529" y="68833"/>
                </a:lnTo>
                <a:close/>
                <a:moveTo>
                  <a:pt x="1598122" y="68833"/>
                </a:moveTo>
                <a:lnTo>
                  <a:pt x="1598122" y="248833"/>
                </a:lnTo>
                <a:lnTo>
                  <a:pt x="1778122" y="248833"/>
                </a:lnTo>
                <a:lnTo>
                  <a:pt x="1778122" y="68833"/>
                </a:lnTo>
                <a:close/>
                <a:moveTo>
                  <a:pt x="1347715" y="68833"/>
                </a:moveTo>
                <a:lnTo>
                  <a:pt x="1347715" y="248833"/>
                </a:lnTo>
                <a:lnTo>
                  <a:pt x="1527715" y="248833"/>
                </a:lnTo>
                <a:lnTo>
                  <a:pt x="1527715" y="68833"/>
                </a:lnTo>
                <a:close/>
                <a:moveTo>
                  <a:pt x="1097308" y="68833"/>
                </a:moveTo>
                <a:lnTo>
                  <a:pt x="1097308" y="248833"/>
                </a:lnTo>
                <a:lnTo>
                  <a:pt x="1277308" y="248833"/>
                </a:lnTo>
                <a:lnTo>
                  <a:pt x="1277308" y="68833"/>
                </a:lnTo>
                <a:close/>
                <a:moveTo>
                  <a:pt x="846901" y="68833"/>
                </a:moveTo>
                <a:lnTo>
                  <a:pt x="846901" y="248833"/>
                </a:lnTo>
                <a:lnTo>
                  <a:pt x="1026901" y="248833"/>
                </a:lnTo>
                <a:lnTo>
                  <a:pt x="1026901" y="68833"/>
                </a:lnTo>
                <a:close/>
                <a:moveTo>
                  <a:pt x="596494" y="68833"/>
                </a:moveTo>
                <a:lnTo>
                  <a:pt x="596494" y="248833"/>
                </a:lnTo>
                <a:lnTo>
                  <a:pt x="776494" y="248833"/>
                </a:lnTo>
                <a:lnTo>
                  <a:pt x="776494" y="68833"/>
                </a:lnTo>
                <a:close/>
                <a:moveTo>
                  <a:pt x="346087" y="68833"/>
                </a:moveTo>
                <a:lnTo>
                  <a:pt x="346087" y="248833"/>
                </a:lnTo>
                <a:lnTo>
                  <a:pt x="526087" y="248833"/>
                </a:lnTo>
                <a:lnTo>
                  <a:pt x="526087" y="68833"/>
                </a:lnTo>
                <a:close/>
                <a:moveTo>
                  <a:pt x="95680" y="68833"/>
                </a:moveTo>
                <a:lnTo>
                  <a:pt x="95680" y="248833"/>
                </a:lnTo>
                <a:lnTo>
                  <a:pt x="275680" y="248833"/>
                </a:lnTo>
                <a:lnTo>
                  <a:pt x="275680" y="68833"/>
                </a:ln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2232000"/>
                </a:lnTo>
                <a:lnTo>
                  <a:pt x="0" y="223200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127" name="01"/>
          <p:cNvGrpSpPr/>
          <p:nvPr/>
        </p:nvGrpSpPr>
        <p:grpSpPr>
          <a:xfrm>
            <a:off x="1532294" y="1385328"/>
            <a:ext cx="6275155" cy="4817698"/>
            <a:chOff x="1432578" y="1162320"/>
            <a:chExt cx="6275155" cy="4014749"/>
          </a:xfrm>
        </p:grpSpPr>
        <p:pic>
          <p:nvPicPr>
            <p:cNvPr id="128" name="Рисунок 0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2578" y="1162320"/>
              <a:ext cx="6275155" cy="4014749"/>
            </a:xfrm>
            <a:prstGeom prst="round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pic>
        <p:sp>
          <p:nvSpPr>
            <p:cNvPr id="129" name="Надпись 01" hidden="1"/>
            <p:cNvSpPr txBox="1"/>
            <p:nvPr/>
          </p:nvSpPr>
          <p:spPr>
            <a:xfrm>
              <a:off x="2087724" y="4823202"/>
              <a:ext cx="1180131" cy="282128"/>
            </a:xfrm>
            <a:prstGeom prst="rect">
              <a:avLst/>
            </a:prstGeom>
            <a:solidFill>
              <a:srgbClr val="0033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ru-RU" sz="1600" dirty="0">
                  <a:solidFill>
                    <a:prstClr val="white"/>
                  </a:solidFill>
                </a:rPr>
                <a:t>Надпись 02</a:t>
              </a:r>
            </a:p>
          </p:txBody>
        </p:sp>
      </p:grpSp>
      <p:grpSp>
        <p:nvGrpSpPr>
          <p:cNvPr id="12" name="02"/>
          <p:cNvGrpSpPr/>
          <p:nvPr/>
        </p:nvGrpSpPr>
        <p:grpSpPr>
          <a:xfrm>
            <a:off x="1532294" y="1431067"/>
            <a:ext cx="6275155" cy="4726224"/>
            <a:chOff x="1432578" y="1200435"/>
            <a:chExt cx="6275155" cy="3938520"/>
          </a:xfrm>
        </p:grpSpPr>
        <p:pic>
          <p:nvPicPr>
            <p:cNvPr id="3" name="Рисунок 0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2578" y="1200435"/>
              <a:ext cx="6275155" cy="3938520"/>
            </a:xfrm>
            <a:prstGeom prst="round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pic>
        <p:sp>
          <p:nvSpPr>
            <p:cNvPr id="31" name="Надпись 02" hidden="1"/>
            <p:cNvSpPr txBox="1"/>
            <p:nvPr/>
          </p:nvSpPr>
          <p:spPr>
            <a:xfrm>
              <a:off x="2087724" y="4823202"/>
              <a:ext cx="1180131" cy="282128"/>
            </a:xfrm>
            <a:prstGeom prst="rect">
              <a:avLst/>
            </a:prstGeom>
            <a:solidFill>
              <a:srgbClr val="003366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ru-RU" sz="1600" dirty="0">
                  <a:solidFill>
                    <a:prstClr val="white"/>
                  </a:solidFill>
                </a:rPr>
                <a:t>Надпись 02</a:t>
              </a:r>
            </a:p>
          </p:txBody>
        </p:sp>
      </p:grpSp>
      <p:grpSp>
        <p:nvGrpSpPr>
          <p:cNvPr id="13" name="03"/>
          <p:cNvGrpSpPr/>
          <p:nvPr/>
        </p:nvGrpSpPr>
        <p:grpSpPr>
          <a:xfrm>
            <a:off x="1532294" y="1484663"/>
            <a:ext cx="6275155" cy="4632277"/>
            <a:chOff x="1432578" y="1245099"/>
            <a:chExt cx="6275155" cy="3860231"/>
          </a:xfrm>
          <a:solidFill>
            <a:schemeClr val="accent3">
              <a:lumMod val="50000"/>
            </a:schemeClr>
          </a:solidFill>
        </p:grpSpPr>
        <p:pic>
          <p:nvPicPr>
            <p:cNvPr id="5" name="Рисунок 0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2578" y="1245099"/>
              <a:ext cx="6275155" cy="3849193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pic>
        <p:sp>
          <p:nvSpPr>
            <p:cNvPr id="32" name="Надпись 03" hidden="1"/>
            <p:cNvSpPr txBox="1"/>
            <p:nvPr/>
          </p:nvSpPr>
          <p:spPr>
            <a:xfrm>
              <a:off x="2087724" y="4823202"/>
              <a:ext cx="1180131" cy="282128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ru-RU" sz="1600" dirty="0">
                  <a:solidFill>
                    <a:prstClr val="white"/>
                  </a:solidFill>
                </a:rPr>
                <a:t>Надпись 03</a:t>
              </a:r>
            </a:p>
          </p:txBody>
        </p:sp>
      </p:grpSp>
      <p:grpSp>
        <p:nvGrpSpPr>
          <p:cNvPr id="14" name="04"/>
          <p:cNvGrpSpPr/>
          <p:nvPr/>
        </p:nvGrpSpPr>
        <p:grpSpPr>
          <a:xfrm>
            <a:off x="1331640" y="1467364"/>
            <a:ext cx="6696744" cy="4636329"/>
            <a:chOff x="1231924" y="1230641"/>
            <a:chExt cx="6696744" cy="3874689"/>
          </a:xfrm>
          <a:solidFill>
            <a:schemeClr val="accent6">
              <a:lumMod val="50000"/>
            </a:schemeClr>
          </a:solidFill>
        </p:grpSpPr>
        <p:pic>
          <p:nvPicPr>
            <p:cNvPr id="7" name="Рисунок 0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31924" y="1230641"/>
              <a:ext cx="6696744" cy="3849192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pic>
        <p:sp>
          <p:nvSpPr>
            <p:cNvPr id="33" name="Надпись 04" hidden="1"/>
            <p:cNvSpPr txBox="1"/>
            <p:nvPr/>
          </p:nvSpPr>
          <p:spPr>
            <a:xfrm>
              <a:off x="2087724" y="4823202"/>
              <a:ext cx="1180131" cy="282128"/>
            </a:xfrm>
            <a:prstGeom prst="rect">
              <a:avLst/>
            </a:prstGeom>
            <a:solidFill>
              <a:srgbClr val="660066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ru-RU" sz="1600" dirty="0">
                  <a:solidFill>
                    <a:prstClr val="white"/>
                  </a:solidFill>
                </a:rPr>
                <a:t>Надпись 04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824693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1000" fill="hold"/>
                                        <p:tgtEl>
                                          <p:spTgt spid="127"/>
                                        </p:tgtEl>
                                      </p:cBhvr>
                                      <p:by x="33000" y="33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44444E-6 L -0.36615 -0.01528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16" y="-778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</p:cBhvr>
                                      <p:by x="33000" y="33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22222E-6 L -0.1217 -0.01694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94" y="-861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</p:cBhvr>
                                      <p:by x="33000" y="33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22222E-6 L 0.12639 -0.01694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19" y="-861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</p:cBhvr>
                                      <p:by x="33000" y="33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22222E-6 L 0.37049 -0.01694 " pathEditMode="relative" rAng="0" ptsTypes="AA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24" y="-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63326">
              <a:schemeClr val="accent4">
                <a:lumMod val="60000"/>
                <a:lumOff val="40000"/>
              </a:schemeClr>
            </a:gs>
            <a:gs pos="41695">
              <a:schemeClr val="accent1">
                <a:lumMod val="60000"/>
                <a:lumOff val="40000"/>
              </a:schemeClr>
            </a:gs>
            <a:gs pos="31000">
              <a:schemeClr val="accent1">
                <a:lumMod val="60000"/>
                <a:lumOff val="4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 рисунка на фоне</a:t>
            </a:r>
            <a:endParaRPr lang="ru-RU" dirty="0"/>
          </a:p>
        </p:txBody>
      </p:sp>
      <p:pic>
        <p:nvPicPr>
          <p:cNvPr id="22" name="Фон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834" y="1290527"/>
            <a:ext cx="6536335" cy="4902251"/>
          </a:xfrm>
          <a:prstGeom prst="roundRect">
            <a:avLst>
              <a:gd name="adj" fmla="val 7981"/>
            </a:avLst>
          </a:prstGeom>
          <a:ln>
            <a:solidFill>
              <a:schemeClr val="accent5">
                <a:lumMod val="7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grpSp>
        <p:nvGrpSpPr>
          <p:cNvPr id="23" name="01"/>
          <p:cNvGrpSpPr/>
          <p:nvPr/>
        </p:nvGrpSpPr>
        <p:grpSpPr>
          <a:xfrm>
            <a:off x="2060685" y="1889821"/>
            <a:ext cx="5022628" cy="3705016"/>
            <a:chOff x="-376733" y="2265821"/>
            <a:chExt cx="5169817" cy="3087513"/>
          </a:xfrm>
        </p:grpSpPr>
        <p:pic>
          <p:nvPicPr>
            <p:cNvPr id="24" name="Рисунок 01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76733" y="2265821"/>
              <a:ext cx="5169817" cy="3086383"/>
            </a:xfrm>
            <a:prstGeom prst="round2Diag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pic>
        <p:sp>
          <p:nvSpPr>
            <p:cNvPr id="25" name="Надпись 01" hidden="1"/>
            <p:cNvSpPr txBox="1"/>
            <p:nvPr/>
          </p:nvSpPr>
          <p:spPr>
            <a:xfrm>
              <a:off x="-346165" y="5041192"/>
              <a:ext cx="1249958" cy="312142"/>
            </a:xfrm>
            <a:prstGeom prst="round2DiagRect">
              <a:avLst/>
            </a:prstGeom>
            <a:solidFill>
              <a:srgbClr val="00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ru-RU" sz="1600" dirty="0">
                  <a:solidFill>
                    <a:prstClr val="white"/>
                  </a:solidFill>
                </a:rPr>
                <a:t>Надпись </a:t>
              </a:r>
              <a:r>
                <a:rPr lang="ru-RU" sz="1600" dirty="0" smtClean="0">
                  <a:solidFill>
                    <a:prstClr val="white"/>
                  </a:solidFill>
                </a:rPr>
                <a:t>01</a:t>
              </a:r>
            </a:p>
          </p:txBody>
        </p:sp>
      </p:grpSp>
      <p:grpSp>
        <p:nvGrpSpPr>
          <p:cNvPr id="26" name="02"/>
          <p:cNvGrpSpPr/>
          <p:nvPr/>
        </p:nvGrpSpPr>
        <p:grpSpPr>
          <a:xfrm>
            <a:off x="2060685" y="1879269"/>
            <a:ext cx="5022628" cy="3724765"/>
            <a:chOff x="-376935" y="2257029"/>
            <a:chExt cx="5022628" cy="3103970"/>
          </a:xfrm>
        </p:grpSpPr>
        <p:pic>
          <p:nvPicPr>
            <p:cNvPr id="27" name="Рисунок 02"/>
            <p:cNvPicPr>
              <a:picLocks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76935" y="2257029"/>
              <a:ext cx="5022628" cy="3103970"/>
            </a:xfrm>
            <a:prstGeom prst="round2Diag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pic>
        <p:sp>
          <p:nvSpPr>
            <p:cNvPr id="28" name="Надпись 02" hidden="1"/>
            <p:cNvSpPr txBox="1"/>
            <p:nvPr/>
          </p:nvSpPr>
          <p:spPr>
            <a:xfrm>
              <a:off x="-339927" y="5041191"/>
              <a:ext cx="1214371" cy="312142"/>
            </a:xfrm>
            <a:prstGeom prst="round2DiagRect">
              <a:avLst/>
            </a:prstGeom>
            <a:solidFill>
              <a:srgbClr val="003366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ru-RU" sz="1600" dirty="0">
                  <a:solidFill>
                    <a:prstClr val="white"/>
                  </a:solidFill>
                </a:rPr>
                <a:t>Надпись </a:t>
              </a:r>
              <a:r>
                <a:rPr lang="ru-RU" sz="1600" dirty="0" smtClean="0">
                  <a:solidFill>
                    <a:prstClr val="white"/>
                  </a:solidFill>
                </a:rPr>
                <a:t>02</a:t>
              </a:r>
              <a:endParaRPr lang="ru-RU" sz="16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9" name="03"/>
          <p:cNvGrpSpPr/>
          <p:nvPr/>
        </p:nvGrpSpPr>
        <p:grpSpPr>
          <a:xfrm>
            <a:off x="2061550" y="1850445"/>
            <a:ext cx="5020903" cy="3782413"/>
            <a:chOff x="-376072" y="2232357"/>
            <a:chExt cx="5020903" cy="3152011"/>
          </a:xfrm>
        </p:grpSpPr>
        <p:pic>
          <p:nvPicPr>
            <p:cNvPr id="30" name="Рисунок 03"/>
            <p:cNvPicPr>
              <a:picLocks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76072" y="2232357"/>
              <a:ext cx="5020903" cy="3152011"/>
            </a:xfrm>
            <a:prstGeom prst="round2Diag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pic>
        <p:sp>
          <p:nvSpPr>
            <p:cNvPr id="31" name="Надпись 03" hidden="1"/>
            <p:cNvSpPr txBox="1"/>
            <p:nvPr/>
          </p:nvSpPr>
          <p:spPr>
            <a:xfrm>
              <a:off x="-339927" y="5040539"/>
              <a:ext cx="1214371" cy="312142"/>
            </a:xfrm>
            <a:prstGeom prst="round2DiagRect">
              <a:avLst/>
            </a:prstGeom>
            <a:solidFill>
              <a:srgbClr val="000066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ru-RU" sz="1600" dirty="0">
                  <a:solidFill>
                    <a:prstClr val="white"/>
                  </a:solidFill>
                </a:rPr>
                <a:t>Надпись </a:t>
              </a:r>
              <a:r>
                <a:rPr lang="ru-RU" sz="1600" dirty="0" smtClean="0">
                  <a:solidFill>
                    <a:prstClr val="white"/>
                  </a:solidFill>
                </a:rPr>
                <a:t>03</a:t>
              </a:r>
            </a:p>
          </p:txBody>
        </p:sp>
      </p:grpSp>
      <p:grpSp>
        <p:nvGrpSpPr>
          <p:cNvPr id="32" name="04"/>
          <p:cNvGrpSpPr/>
          <p:nvPr/>
        </p:nvGrpSpPr>
        <p:grpSpPr>
          <a:xfrm>
            <a:off x="2064626" y="1889821"/>
            <a:ext cx="5021768" cy="3774045"/>
            <a:chOff x="-372996" y="2265170"/>
            <a:chExt cx="5021768" cy="3145037"/>
          </a:xfrm>
        </p:grpSpPr>
        <p:pic>
          <p:nvPicPr>
            <p:cNvPr id="33" name="Рисунок 04"/>
            <p:cNvPicPr>
              <a:picLocks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72996" y="2265170"/>
              <a:ext cx="5021768" cy="3145037"/>
            </a:xfrm>
            <a:prstGeom prst="round2Diag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</p:pic>
        <p:sp>
          <p:nvSpPr>
            <p:cNvPr id="34" name="Надпись 04" hidden="1"/>
            <p:cNvSpPr txBox="1"/>
            <p:nvPr/>
          </p:nvSpPr>
          <p:spPr>
            <a:xfrm>
              <a:off x="-339927" y="5046363"/>
              <a:ext cx="1214371" cy="312142"/>
            </a:xfrm>
            <a:prstGeom prst="round2DiagRect">
              <a:avLst/>
            </a:prstGeom>
            <a:solidFill>
              <a:srgbClr val="660066"/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ru-RU" sz="1600" dirty="0">
                  <a:solidFill>
                    <a:prstClr val="white"/>
                  </a:solidFill>
                </a:rPr>
                <a:t>Надпись </a:t>
              </a:r>
              <a:r>
                <a:rPr lang="ru-RU" sz="1600" dirty="0" smtClean="0">
                  <a:solidFill>
                    <a:prstClr val="white"/>
                  </a:solidFill>
                </a:rPr>
                <a:t>04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6592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51459E-6 L -0.17118 0.15643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00" y="780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1000" fill="hold"/>
                                        <p:tgtEl>
                                          <p:spTgt spid="26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51459E-6 L 0.17899 -0.19561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00" y="-980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1000" fill="hold"/>
                                        <p:tgtEl>
                                          <p:spTgt spid="2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51459E-6 L 0.29549 0.177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00" y="880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4" dur="1000" fill="hold"/>
                                        <p:tgtEl>
                                          <p:spTgt spid="32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51459E-6 L -0.29792 -0.21784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900" y="-10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132</TotalTime>
  <Words>51</Words>
  <Application>Microsoft Office PowerPoint</Application>
  <PresentationFormat>Экран (4:3)</PresentationFormat>
  <Paragraphs>20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Тема Office</vt:lpstr>
      <vt:lpstr>2_Тема Office</vt:lpstr>
      <vt:lpstr>3_Тема Office</vt:lpstr>
      <vt:lpstr>Кинолента вертикальная 5 событий</vt:lpstr>
      <vt:lpstr>Кинолента горизонтальная 4 события</vt:lpstr>
      <vt:lpstr>4 рисунка на фоне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Кинолента вертикальная 5 событий</dc:title>
  <dc:creator>User</dc:creator>
  <cp:lastModifiedBy>Эдик</cp:lastModifiedBy>
  <cp:revision>9</cp:revision>
  <dcterms:created xsi:type="dcterms:W3CDTF">2014-01-30T18:50:32Z</dcterms:created>
  <dcterms:modified xsi:type="dcterms:W3CDTF">2017-11-06T05:12:09Z</dcterms:modified>
</cp:coreProperties>
</file>