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4" r:id="rId2"/>
    <p:sldId id="261" r:id="rId3"/>
    <p:sldId id="265" r:id="rId4"/>
    <p:sldId id="266" r:id="rId5"/>
    <p:sldId id="268" r:id="rId6"/>
    <p:sldId id="288" r:id="rId7"/>
    <p:sldId id="284" r:id="rId8"/>
    <p:sldId id="287" r:id="rId9"/>
    <p:sldId id="269" r:id="rId10"/>
    <p:sldId id="283" r:id="rId11"/>
    <p:sldId id="270" r:id="rId12"/>
    <p:sldId id="274" r:id="rId13"/>
    <p:sldId id="277" r:id="rId14"/>
    <p:sldId id="275" r:id="rId15"/>
    <p:sldId id="271" r:id="rId16"/>
    <p:sldId id="272" r:id="rId17"/>
    <p:sldId id="273" r:id="rId18"/>
    <p:sldId id="291" r:id="rId19"/>
    <p:sldId id="285" r:id="rId20"/>
    <p:sldId id="293" r:id="rId21"/>
    <p:sldId id="281" r:id="rId22"/>
    <p:sldId id="294" r:id="rId23"/>
    <p:sldId id="296" r:id="rId24"/>
    <p:sldId id="282" r:id="rId25"/>
    <p:sldId id="29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B"/>
    <a:srgbClr val="FFEE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9396" autoAdjust="0"/>
  </p:normalViewPr>
  <p:slideViewPr>
    <p:cSldViewPr>
      <p:cViewPr>
        <p:scale>
          <a:sx n="64" d="100"/>
          <a:sy n="64" d="100"/>
        </p:scale>
        <p:origin x="-1566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066C7-77C7-4DFF-8974-37A1E9A2708E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CDFD0-CEFF-4C65-A6C8-D48BE6D281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1421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CDFD0-CEFF-4C65-A6C8-D48BE6D2818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251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CDFD0-CEFF-4C65-A6C8-D48BE6D2818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941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Relationship Id="rId1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3.jpeg"/><Relationship Id="rId16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5" Type="http://schemas.openxmlformats.org/officeDocument/2006/relationships/image" Target="../media/image118.jpeg"/><Relationship Id="rId10" Type="http://schemas.openxmlformats.org/officeDocument/2006/relationships/image" Target="../media/image113.jpe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3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33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фон для портфолио\ramochka-dlya-fotoshopa-baboch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220" y="0"/>
            <a:ext cx="9505056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Лента лицом вверх 3"/>
          <p:cNvSpPr/>
          <p:nvPr/>
        </p:nvSpPr>
        <p:spPr>
          <a:xfrm>
            <a:off x="3275856" y="188640"/>
            <a:ext cx="5688632" cy="1080119"/>
          </a:xfrm>
          <a:prstGeom prst="ribbon2">
            <a:avLst>
              <a:gd name="adj1" fmla="val 33333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Портфолио воспитателя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4572000" y="4509120"/>
            <a:ext cx="3744416" cy="2348880"/>
          </a:xfrm>
          <a:prstGeom prst="verticalScroll">
            <a:avLst/>
          </a:prstGeom>
          <a:solidFill>
            <a:srgbClr val="FFEEB7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Муравьева Татьяна Владимировна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1" name="Picture 3" descr="C:\Users\User\Desktop\ВСЕ МАМИНЫ ДОКУМЕНТЫ!!!!!!!!\фото-всё\я и моя семья\МурТатьяна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252" y="891599"/>
            <a:ext cx="3248696" cy="370312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36732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9" y="-141568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7963892"/>
              </p:ext>
            </p:extLst>
          </p:nvPr>
        </p:nvGraphicFramePr>
        <p:xfrm>
          <a:off x="179512" y="764704"/>
          <a:ext cx="5122130" cy="585714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952328"/>
                <a:gridCol w="1020885"/>
                <a:gridCol w="1148917"/>
              </a:tblGrid>
              <a:tr h="393047"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</a:tr>
              <a:tr h="6870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 конкурс детского рисунка(Швеция)</a:t>
                      </a:r>
                    </a:p>
                    <a:p>
                      <a:r>
                        <a:rPr lang="ru-RU" sz="1400" dirty="0" smtClean="0"/>
                        <a:t>«Что такое счастье?»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2007г.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участники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VIII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dirty="0" smtClean="0"/>
                        <a:t>Областной экологический фестиваль</a:t>
                      </a:r>
                      <a:r>
                        <a:rPr lang="ru-RU" sz="1400" baseline="0" dirty="0" smtClean="0"/>
                        <a:t> «Земли лоскуток-драгоценный уголок»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2007г.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участники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1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IX</a:t>
                      </a:r>
                      <a:r>
                        <a:rPr lang="ru-RU" sz="1400" dirty="0" smtClean="0"/>
                        <a:t> Областной экологический фестиваль «Наш дом-планета Земля»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2008 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участники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7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III</a:t>
                      </a:r>
                      <a:r>
                        <a:rPr lang="ru-RU" sz="1400" dirty="0" smtClean="0"/>
                        <a:t> Областная</a:t>
                      </a:r>
                      <a:r>
                        <a:rPr lang="ru-RU" sz="1400" baseline="0" dirty="0" smtClean="0"/>
                        <a:t> выставка  декоративно-прикладного творчества «Красота рукотворная»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2008 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участники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31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Районный конкурс детского творчества «Восходящие звездочки»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2012г.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место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8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Районный смотр-конкурс детского творчества на противопожарную тему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2013 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</a:t>
                      </a:r>
                      <a:r>
                        <a:rPr lang="ru-RU" sz="1400" dirty="0" smtClean="0"/>
                        <a:t>,</a:t>
                      </a:r>
                      <a:r>
                        <a:rPr lang="en-US" sz="1400" dirty="0" smtClean="0"/>
                        <a:t> II</a:t>
                      </a:r>
                      <a:r>
                        <a:rPr lang="ru-RU" sz="1400" dirty="0" smtClean="0"/>
                        <a:t> места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39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Районный конкурс чтецов</a:t>
                      </a:r>
                    </a:p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 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II </a:t>
                      </a:r>
                      <a:r>
                        <a:rPr lang="ru-RU" sz="1400" dirty="0" smtClean="0"/>
                        <a:t>место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81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Конкурс детского рисунка</a:t>
                      </a:r>
                      <a:r>
                        <a:rPr lang="ru-RU" sz="1400" baseline="0" dirty="0" smtClean="0"/>
                        <a:t> «</a:t>
                      </a:r>
                      <a:r>
                        <a:rPr lang="ru-RU" sz="1400" dirty="0" smtClean="0"/>
                        <a:t>Зимняя сказка»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2015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II</a:t>
                      </a:r>
                      <a:r>
                        <a:rPr lang="ru-RU" sz="1400" dirty="0" smtClean="0"/>
                        <a:t> место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5" name="Рисунок 4" descr="C:\Users\Пашка\Documents\Scanned Documents\Рисунок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76672"/>
            <a:ext cx="1217654" cy="186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ашка\Documents\Scanned Documents\Рисунок (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48680"/>
            <a:ext cx="1154651" cy="174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ашка\Documents\Scanned Documents\Рисунок (4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548680"/>
            <a:ext cx="1027530" cy="174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ашка\Documents\Scanned Documents\Рисунок (5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79248" y="1628800"/>
            <a:ext cx="1164752" cy="159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56792"/>
            <a:ext cx="1128722" cy="169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Пашка\Documents\Scanned Documents\Рисунок (9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996952"/>
            <a:ext cx="1664141" cy="111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21088"/>
            <a:ext cx="1763968" cy="12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Users\Пашка\Documents\Scanned Documents\Рисунок (8)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8940" y="3212976"/>
            <a:ext cx="2055060" cy="103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Пашка\Documents\Scanned Documents\Рисунок (10)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2" y="5957888"/>
            <a:ext cx="170604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Пашка\Documents\Scanned Documents\Рисунок (11)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4149080"/>
            <a:ext cx="1217654" cy="191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Пашка\Documents\Scanned Documents\Рисунок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64088" y="1556792"/>
            <a:ext cx="1342380" cy="179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1\Desktop\skanirovanie000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71992" y="4797152"/>
            <a:ext cx="1372008" cy="187565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51520" y="0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Участие моих воспитанников в конкурсах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6474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57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5" y="260648"/>
            <a:ext cx="8496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Основное направление моей педагогической деятельности: «Приобщение детей к истокам русской народной культуры»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4" name="Picture 6" descr="C:\Users\1\Desktop\фото печать\SAM_5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037053"/>
            <a:ext cx="2847975" cy="4267200"/>
          </a:xfrm>
          <a:prstGeom prst="snip2DiagRect">
            <a:avLst/>
          </a:prstGeom>
          <a:noFill/>
        </p:spPr>
      </p:pic>
      <p:pic>
        <p:nvPicPr>
          <p:cNvPr id="2055" name="Picture 7" descr="F:\фото-всё\мои фотки\Изображение 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4437845" cy="3328384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70037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62" y="16024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05127"/>
            <a:ext cx="3240360" cy="2752873"/>
          </a:xfrm>
          <a:prstGeom prst="snip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Музеем я руковожу, ребятам о старинных предметах расскажу         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2" descr="F:\на конкурс фоспитатель г\Новая папка\SAM_4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268760"/>
            <a:ext cx="3755909" cy="2816932"/>
          </a:xfrm>
          <a:prstGeom prst="snip2DiagRect">
            <a:avLst/>
          </a:prstGeom>
          <a:noFill/>
        </p:spPr>
      </p:pic>
      <p:pic>
        <p:nvPicPr>
          <p:cNvPr id="2051" name="Picture 3" descr="F:\на конкурс фоспитатель г\Новая папка\SAM_4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177680"/>
            <a:ext cx="3573760" cy="2680320"/>
          </a:xfrm>
          <a:prstGeom prst="snip2DiagRect">
            <a:avLst/>
          </a:prstGeom>
          <a:noFill/>
        </p:spPr>
      </p:pic>
      <p:pic>
        <p:nvPicPr>
          <p:cNvPr id="2052" name="Picture 4" descr="F:\на конкурс фоспитатель г\Новая папка\SAM_42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340768"/>
            <a:ext cx="3588883" cy="2691662"/>
          </a:xfrm>
          <a:prstGeom prst="snip2Diag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507671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ocuments\Выпускной ДЕТ САД\Слайд и фото\3.Ладушки в доме ветеранов 2012\SAM_13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3168352" cy="2078876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" name="Рисунок 4" descr="C:\Users\User\Documents\Выпускной ДЕТ САД\Слайд и фото\3.Ладушки в доме ветеранов 2012\SAM_17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168352" cy="2160240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7" name="Рисунок 6" descr="C:\Users\User\Pictures\открытие музея\Изображение 0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32381"/>
            <a:ext cx="3096344" cy="2225619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024336" cy="212485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15567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31840" y="764704"/>
            <a:ext cx="54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А вот мои музыканты, фольклорный ансамбль «Ладушки»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2" descr="F:\на конкурс фоспитатель г\Новая папка\3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4558888"/>
            <a:ext cx="3456384" cy="229911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08361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ocuments\Выпускной ДЕТ САД\Слайд и фото\22.изостудия\SAM_48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3384376" cy="2592288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7" name="Рисунок 6" descr="C:\Users\User\Pictures\104PHOTO\SAM_48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2618978" cy="189014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9" name="Рисунок 8" descr="C:\Users\Пашка\Desktop\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210175"/>
            <a:ext cx="2632075" cy="16478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9553" y="188640"/>
            <a:ext cx="5472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В свободное время веду занятия в изостудии , как педагог доп.образования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Рисунок 13" descr="C:\Users\User\Pictures\музей в детском саду\SAM_34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3779912" cy="2636912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6386" name="Picture 2" descr="https://i.mycdn.me/image?id=528713642627&amp;t=3&amp;plc=WEB&amp;tkn=*zYr97aTAvnpo8O8GonTPH0c_Hc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60648"/>
            <a:ext cx="2376264" cy="3168352"/>
          </a:xfrm>
          <a:prstGeom prst="snip2Diag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757071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57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User\Pictures\4.методобъдинение Русь2012\занятие на методобъед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2555776" cy="183620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1" name="Рисунок 10" descr="C:\Users\User\Pictures\день матери 2013год\SAM_43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92896"/>
            <a:ext cx="2592288" cy="2050157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2" name="Рисунок 11" descr="C:\Users\User\Pictures\колядки 2014\SAM_459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2880320" cy="2120580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3" name="Рисунок 12" descr="C:\Users\User\Pictures\выпускной 3 гр\SAM_509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2260680" cy="1810371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4" name="Рисунок 13" descr="C:\Users\User\Documents\Выпускной ДЕТ САД\Слайд и фото\6.деть матери 2012\0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18999"/>
            <a:ext cx="2952328" cy="2039001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979712" y="260648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Нам на месте не сидится, любим мы повеселится !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1\Desktop\фото для партфолио\SDC118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420888"/>
            <a:ext cx="2784310" cy="2088232"/>
          </a:xfrm>
          <a:prstGeom prst="rect">
            <a:avLst/>
          </a:prstGeom>
          <a:noFill/>
        </p:spPr>
      </p:pic>
      <p:pic>
        <p:nvPicPr>
          <p:cNvPr id="1027" name="Picture 3" descr="C:\Users\1\Desktop\фото для партфолио\SDC114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4725144"/>
            <a:ext cx="2843808" cy="2132856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46475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ocuments\Выпускной ДЕТ САД\Слайд и фото\23. экскурсия в музей 2014\2014-03-27 11.31.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825874" cy="211550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" name="Рисунок 4" descr="C:\Users\User\Pictures\занятие в районном музее\SAM_23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3312368" cy="240194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6" name="Рисунок 5" descr="C:\Users\User\Pictures\занятие в районном музее\SAM_237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2909664" cy="2195921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7" name="Рисунок 6" descr="C:\Users\User\Pictures\экскурсия в музей\SAM_395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3096344" cy="220486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074" name="Picture 2" descr="C:\Users\1\Desktop\фото для партфолио\SAM_52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599231"/>
            <a:ext cx="3384376" cy="2258769"/>
          </a:xfrm>
          <a:prstGeom prst="round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75856" y="260648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Наш социальный партнер: муниципальный музей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2294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ocuments\Выпускной ДЕТ САД\Слайд и фото\12.у Романовых-2013\1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312368" cy="2520280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" name="Рисунок 4" descr="C:\Users\User\Documents\Выпускной ДЕТ САД\Слайд и фото\12.у Романовых-2013\2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3475327" cy="2632257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6" name="Рисунок 5" descr="C:\Users\User\Documents\Выпускной ДЕТ САД\Слайд и фото\12.у Романовых-2013\216 - копи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600400" cy="2592288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074" name="Picture 2" descr="C:\Users\User\Pictures\у Романовых\2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671497" cy="245803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71800" y="2780928"/>
            <a:ext cx="5075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В гостях у народных мастеров Романовых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7532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51720" y="47667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С библиотекой я дружу , и мастер-класс там покажу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1\Desktop\моя работа\библионочь 2016\SAM_5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924944"/>
            <a:ext cx="3960440" cy="3200463"/>
          </a:xfrm>
          <a:prstGeom prst="snip2DiagRect">
            <a:avLst/>
          </a:prstGeom>
          <a:noFill/>
        </p:spPr>
      </p:pic>
      <p:pic>
        <p:nvPicPr>
          <p:cNvPr id="5123" name="Picture 3" descr="F:\фото-всё\мои фотки\SAM_4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24944"/>
            <a:ext cx="4149823" cy="3112368"/>
          </a:xfrm>
          <a:prstGeom prst="snip2DiagRect">
            <a:avLst/>
          </a:prstGeom>
          <a:noFill/>
        </p:spPr>
      </p:pic>
      <p:pic>
        <p:nvPicPr>
          <p:cNvPr id="12289" name="Picture 1" descr="C:\Users\1\Desktop\2017-03 (мар)\сканирование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4664"/>
            <a:ext cx="1513332" cy="2048256"/>
          </a:xfrm>
          <a:prstGeom prst="rect">
            <a:avLst/>
          </a:prstGeom>
          <a:noFill/>
        </p:spPr>
      </p:pic>
      <p:pic>
        <p:nvPicPr>
          <p:cNvPr id="12291" name="Picture 3" descr="C:\Users\1\Desktop\2017-03 (мар)\сканирование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476672"/>
            <a:ext cx="1584176" cy="2231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040317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9" y="0"/>
            <a:ext cx="9144000" cy="690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Pictures\мои картины\SAM_28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4001" y="2492896"/>
            <a:ext cx="759999" cy="158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85184"/>
            <a:ext cx="1086633" cy="144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AppData\Local\Microsoft\Windows\Temporary Internet Files\Content.Word\SAM_28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1080120" cy="13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Temporary Internet Files\Content.Word\SAM_53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1152128" cy="158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Microsoft\Windows\Temporary Internet Files\Content.Word\SAM_53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951167" cy="137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Pictures\мои картины\SAM_533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88915"/>
            <a:ext cx="1628775" cy="15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Pictures\мои картины\SAM_534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747562" cy="198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Pictures\мои картины\SAM_534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292799" cy="88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 descr="F:\фото-всё\мои фотки\image (4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4949788"/>
            <a:ext cx="2544283" cy="1908212"/>
          </a:xfrm>
          <a:prstGeom prst="roundRect">
            <a:avLst/>
          </a:prstGeom>
          <a:noFill/>
        </p:spPr>
      </p:pic>
      <p:pic>
        <p:nvPicPr>
          <p:cNvPr id="6146" name="Picture 2" descr="F:\фото-всё\мои фотки\SAM_244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55768" y="4365104"/>
            <a:ext cx="1726214" cy="2301619"/>
          </a:xfrm>
          <a:prstGeom prst="round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411760" y="404664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Умелые руки не знают скуки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8" name="Picture 4" descr="C:\Users\1\Desktop\sam_486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8024" y="1052736"/>
            <a:ext cx="1632181" cy="1224136"/>
          </a:xfrm>
          <a:prstGeom prst="rect">
            <a:avLst/>
          </a:prstGeom>
          <a:noFill/>
        </p:spPr>
      </p:pic>
      <p:pic>
        <p:nvPicPr>
          <p:cNvPr id="6149" name="Picture 5" descr="C:\Users\1\Desktop\sam_486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2636912"/>
            <a:ext cx="1872208" cy="1404156"/>
          </a:xfrm>
          <a:prstGeom prst="rect">
            <a:avLst/>
          </a:prstGeom>
          <a:noFill/>
        </p:spPr>
      </p:pic>
      <p:pic>
        <p:nvPicPr>
          <p:cNvPr id="6150" name="Picture 6" descr="C:\Users\1\Desktop\sam_496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20072" y="3284984"/>
            <a:ext cx="1841218" cy="1360364"/>
          </a:xfrm>
          <a:prstGeom prst="rect">
            <a:avLst/>
          </a:prstGeom>
          <a:noFill/>
        </p:spPr>
      </p:pic>
      <p:pic>
        <p:nvPicPr>
          <p:cNvPr id="6151" name="Picture 7" descr="C:\Users\1\Desktop\sam_496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04248" y="1412776"/>
            <a:ext cx="1503040" cy="1503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897359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635896" y="1916832"/>
            <a:ext cx="5050904" cy="792088"/>
          </a:xfrm>
        </p:spPr>
        <p:txBody>
          <a:bodyPr/>
          <a:lstStyle/>
          <a:p>
            <a:r>
              <a:rPr lang="ru-RU" dirty="0" smtClean="0"/>
              <a:t>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54" y="-184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1800" y="1556792"/>
            <a:ext cx="38884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Дата рождения: </a:t>
            </a:r>
            <a:r>
              <a:rPr lang="ru-RU" sz="1600" dirty="0" smtClean="0"/>
              <a:t>30.04.1969 год</a:t>
            </a:r>
          </a:p>
          <a:p>
            <a:pPr algn="ctr"/>
            <a:r>
              <a:rPr lang="ru-RU" sz="1600" b="1" dirty="0" smtClean="0"/>
              <a:t>Место рождения : </a:t>
            </a:r>
            <a:r>
              <a:rPr lang="ru-RU" sz="1600" dirty="0" smtClean="0"/>
              <a:t>г. Рыбинск</a:t>
            </a:r>
          </a:p>
          <a:p>
            <a:pPr algn="ctr"/>
            <a:r>
              <a:rPr lang="ru-RU" sz="1600" b="1" dirty="0" smtClean="0"/>
              <a:t>Место работы:</a:t>
            </a:r>
          </a:p>
          <a:p>
            <a:pPr algn="ctr"/>
            <a:r>
              <a:rPr lang="ru-RU" sz="1600" dirty="0" smtClean="0"/>
              <a:t> МБДОУ детский сад №1»Солнышко»</a:t>
            </a:r>
          </a:p>
          <a:p>
            <a:pPr algn="ctr"/>
            <a:r>
              <a:rPr lang="ru-RU" sz="1600" b="1" dirty="0" smtClean="0"/>
              <a:t>Должность: </a:t>
            </a:r>
            <a:r>
              <a:rPr lang="ru-RU" sz="1600" dirty="0" smtClean="0"/>
              <a:t>воспитатель</a:t>
            </a:r>
          </a:p>
          <a:p>
            <a:pPr algn="ctr"/>
            <a:r>
              <a:rPr lang="ru-RU" sz="1600" b="1" dirty="0" smtClean="0"/>
              <a:t>Образование</a:t>
            </a:r>
            <a:r>
              <a:rPr lang="ru-RU" sz="1600" dirty="0" smtClean="0"/>
              <a:t>: средне-специальное</a:t>
            </a:r>
          </a:p>
          <a:p>
            <a:pPr algn="ctr"/>
            <a:r>
              <a:rPr lang="ru-RU" sz="1600" b="1" dirty="0" smtClean="0"/>
              <a:t>Образовательное учреждение: </a:t>
            </a:r>
          </a:p>
          <a:p>
            <a:pPr algn="ctr"/>
            <a:r>
              <a:rPr lang="ru-RU" sz="1600" dirty="0" err="1" smtClean="0"/>
              <a:t>Андроповское</a:t>
            </a:r>
            <a:r>
              <a:rPr lang="ru-RU" sz="1600" dirty="0" smtClean="0"/>
              <a:t> педагогическое училище</a:t>
            </a:r>
          </a:p>
          <a:p>
            <a:pPr algn="ctr"/>
            <a:r>
              <a:rPr lang="ru-RU" sz="1600" b="1" dirty="0" smtClean="0"/>
              <a:t> 1984-1988гг.</a:t>
            </a:r>
          </a:p>
          <a:p>
            <a:pPr algn="ctr"/>
            <a:r>
              <a:rPr lang="ru-RU" sz="1600" b="1" dirty="0" smtClean="0"/>
              <a:t>Категория: </a:t>
            </a:r>
            <a:r>
              <a:rPr lang="ru-RU" sz="1600" dirty="0" smtClean="0"/>
              <a:t>высшая</a:t>
            </a:r>
          </a:p>
          <a:p>
            <a:pPr algn="ctr"/>
            <a:r>
              <a:rPr lang="ru-RU" sz="1600" b="1" dirty="0" smtClean="0"/>
              <a:t>Педагогический </a:t>
            </a:r>
            <a:r>
              <a:rPr lang="ru-RU" sz="1600" b="1" dirty="0" smtClean="0"/>
              <a:t>стаж:</a:t>
            </a:r>
            <a:r>
              <a:rPr lang="ru-RU" sz="1600" dirty="0" smtClean="0"/>
              <a:t>29лет</a:t>
            </a:r>
            <a:endParaRPr lang="ru-RU" sz="1600" dirty="0" smtClean="0"/>
          </a:p>
          <a:p>
            <a:pPr algn="ctr"/>
            <a:r>
              <a:rPr lang="ru-RU" sz="1600" b="1" dirty="0" smtClean="0"/>
              <a:t>Стаж  в учреждении: </a:t>
            </a:r>
            <a:r>
              <a:rPr lang="ru-RU" sz="1600" dirty="0" smtClean="0"/>
              <a:t>7 лет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C:\Users\User\Desktop\SAM_46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0515" y="2145715"/>
            <a:ext cx="1594931" cy="2011147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7" name="Рисунок 16" descr="C:\Users\User\Pictures\выпускной 3 гр\SAM_51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91" t="25189" r="22658" b="27681"/>
          <a:stretch/>
        </p:blipFill>
        <p:spPr bwMode="auto">
          <a:xfrm>
            <a:off x="120743" y="2198789"/>
            <a:ext cx="1520190" cy="190500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Рисунок 17" descr="C:\Users\User\Desktop\0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97152"/>
            <a:ext cx="1568450" cy="184023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9" name="Рисунок 18" descr="C:\Users\User\Desktop\SAM_341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9" t="4958" r="-1" b="8265"/>
          <a:stretch/>
        </p:blipFill>
        <p:spPr bwMode="auto">
          <a:xfrm>
            <a:off x="6816717" y="54782"/>
            <a:ext cx="1553824" cy="1916327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Рисунок 19" descr="C:\Users\User\Desktop\Изображение 00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72" b="5019"/>
          <a:stretch/>
        </p:blipFill>
        <p:spPr bwMode="auto">
          <a:xfrm>
            <a:off x="6444208" y="4333873"/>
            <a:ext cx="1700048" cy="1970934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Рисунок 22" descr="C:\Users\Пашка\Desktop\Новая папка (2)\Рисунок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0118" y="54781"/>
            <a:ext cx="1544355" cy="2090933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059832" y="404664"/>
            <a:ext cx="3605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Педагогический портрет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User\Desktop\SDC1154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55"/>
          <a:stretch/>
        </p:blipFill>
        <p:spPr bwMode="auto">
          <a:xfrm>
            <a:off x="1040118" y="4429829"/>
            <a:ext cx="1788310" cy="20969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28193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57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1944216" cy="267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8680"/>
            <a:ext cx="1944216" cy="267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Пашка\Documents\Scanned Documents\Рисунок (3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140968"/>
            <a:ext cx="230759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 descr="C:\Users\1\Desktop\2017-03 (мар)\сканирование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005064"/>
            <a:ext cx="2088232" cy="2635150"/>
          </a:xfrm>
          <a:prstGeom prst="rect">
            <a:avLst/>
          </a:prstGeom>
          <a:noFill/>
        </p:spPr>
      </p:pic>
      <p:pic>
        <p:nvPicPr>
          <p:cNvPr id="6146" name="Picture 2" descr="C:\Users\1\Desktop\2017-03 (мар)\сканирование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944231"/>
            <a:ext cx="2016224" cy="291376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59832" y="1268760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Грани мастерства.</a:t>
            </a:r>
          </a:p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Участие в торговой слободе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3905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6634" y="414908"/>
            <a:ext cx="1728192" cy="254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Пашка\Documents\Scanned Documents\Рисунок (6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448" y="126055"/>
            <a:ext cx="2053209" cy="318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ашка\Documents\Scanned Documents\Рисунок (9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633176"/>
            <a:ext cx="2040916" cy="310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ашка\Documents\Scanned Documents\Рисунок (7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1484784"/>
            <a:ext cx="2286377" cy="185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Пашка\Documents\Scanned Documents\Рисунок (10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448" y="3581934"/>
            <a:ext cx="213336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Пашка\Documents\Scanned Documents\Рисунок (11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633176"/>
            <a:ext cx="2232248" cy="310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Пашка\Documents\Scanned Documents\Рисунок (5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844824"/>
            <a:ext cx="2384417" cy="14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Пашка\Documents\Scanned Documents\Рисунок (12)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02968" y="3598662"/>
            <a:ext cx="1972862" cy="312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627784" y="260648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Про меня и про моих «Ладушек»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9790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C:\Users\1\Desktop\Изображение 0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4664"/>
            <a:ext cx="1872208" cy="2496277"/>
          </a:xfrm>
          <a:prstGeom prst="ellipse">
            <a:avLst/>
          </a:prstGeom>
          <a:noFill/>
        </p:spPr>
      </p:pic>
      <p:pic>
        <p:nvPicPr>
          <p:cNvPr id="43017" name="Picture 9" descr="C:\Users\1\Desktop\SAM_1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2901685" cy="2176264"/>
          </a:xfrm>
          <a:prstGeom prst="flowChartConnector">
            <a:avLst/>
          </a:prstGeom>
          <a:noFill/>
        </p:spPr>
      </p:pic>
      <p:pic>
        <p:nvPicPr>
          <p:cNvPr id="43014" name="Picture 6" descr="C:\Users\1\Desktop\SAM_1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04664"/>
            <a:ext cx="2880320" cy="2160240"/>
          </a:xfrm>
          <a:prstGeom prst="flowChartConnector">
            <a:avLst/>
          </a:prstGeom>
          <a:noFill/>
        </p:spPr>
      </p:pic>
      <p:pic>
        <p:nvPicPr>
          <p:cNvPr id="43015" name="Picture 7" descr="C:\Users\1\Desktop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140968"/>
            <a:ext cx="2520280" cy="3360373"/>
          </a:xfrm>
          <a:prstGeom prst="ellipse">
            <a:avLst/>
          </a:prstGeom>
          <a:noFill/>
        </p:spPr>
      </p:pic>
      <p:pic>
        <p:nvPicPr>
          <p:cNvPr id="43012" name="Picture 4" descr="C:\Users\1\Desktop\моя работа\С флешки\фото-всё\крым-2013)\SDC122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221088"/>
            <a:ext cx="3285728" cy="2464296"/>
          </a:xfrm>
          <a:prstGeom prst="flowChartConnector">
            <a:avLst/>
          </a:prstGeom>
          <a:noFill/>
        </p:spPr>
      </p:pic>
      <p:pic>
        <p:nvPicPr>
          <p:cNvPr id="43011" name="Picture 3" descr="C:\Users\1\Desktop\image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3140968"/>
            <a:ext cx="2483768" cy="3311690"/>
          </a:xfrm>
          <a:prstGeom prst="ellipse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771800" y="2924944"/>
            <a:ext cx="361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2780929"/>
            <a:ext cx="4806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Улыбнулась мне в жизни удача,</a:t>
            </a:r>
            <a:b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Благодарна за это судьбе.</a:t>
            </a:r>
            <a:b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Знаю я, не могло быть иначе</a:t>
            </a:r>
            <a:b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В этом мире, на этой Земле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 для портфолио\look.com.ua-7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476672"/>
            <a:ext cx="54414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Какое счастье жить на свете, когда я в мире не одна. Когда душа теплом согрета и за спиной стоит семья !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4034" name="Picture 2" descr="F:\фото-всё\адлер 2014\SAM_4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20888"/>
            <a:ext cx="5533122" cy="4149842"/>
          </a:xfrm>
          <a:prstGeom prst="roundRect">
            <a:avLst/>
          </a:prstGeom>
          <a:noFill/>
        </p:spPr>
      </p:pic>
      <p:pic>
        <p:nvPicPr>
          <p:cNvPr id="1026" name="Picture 2" descr="C:\Users\1\Desktop\2017-03 (мар)\сканирование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60648"/>
            <a:ext cx="2645876" cy="36004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626" y="-56718"/>
            <a:ext cx="9502182" cy="69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Пашка\Documents\Scanned Documents\Рисунок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91450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37045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2182" cy="69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836712"/>
            <a:ext cx="8532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39552" y="260648"/>
            <a:ext cx="8280920" cy="6264696"/>
          </a:xfrm>
          <a:prstGeom prst="horizontalScroll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Все таки, удивительная это профессия - воспитатель! Работа с детьми дает возможность проявить человеку все самое хорошее, что в нем заложено, все его способности. Я хочу, чтобы мои раздумья, сомнения ,  творческие находки послужили уроком молодой смене , необходимо научить их идти трудными дорогами познаний, не ждать готовых решений, а искать и находить самим 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7045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199"/>
            <a:ext cx="9144000" cy="688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9872" y="3429000"/>
            <a:ext cx="4824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Моё педагогическое кредо:</a:t>
            </a:r>
          </a:p>
          <a:p>
            <a:endParaRPr lang="ru-RU" dirty="0" smtClean="0"/>
          </a:p>
          <a:p>
            <a:r>
              <a:rPr lang="ru-RU" sz="2000" b="1" dirty="0" smtClean="0"/>
              <a:t>Пытаюсь зажечь в них хотя бы свечу</a:t>
            </a:r>
          </a:p>
          <a:p>
            <a:r>
              <a:rPr lang="ru-RU" sz="2000" b="1" dirty="0" smtClean="0"/>
              <a:t>Не худшая все  таки участь.</a:t>
            </a:r>
          </a:p>
          <a:p>
            <a:r>
              <a:rPr lang="ru-RU" sz="2000" b="1" dirty="0" smtClean="0"/>
              <a:t>Мне кажется я их чему то учу</a:t>
            </a:r>
          </a:p>
          <a:p>
            <a:r>
              <a:rPr lang="ru-RU" sz="2000" b="1" dirty="0" smtClean="0"/>
              <a:t>А это они меня учат!</a:t>
            </a:r>
          </a:p>
          <a:p>
            <a:r>
              <a:rPr lang="ru-RU" sz="1600" b="1" dirty="0" smtClean="0"/>
              <a:t>А.Дольский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187624" y="692696"/>
            <a:ext cx="42484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Мой девиз:</a:t>
            </a:r>
          </a:p>
          <a:p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dirty="0" smtClean="0"/>
              <a:t>Достигни успеха в том, что ты любишь</a:t>
            </a:r>
            <a:r>
              <a:rPr lang="ru-RU" b="1" dirty="0" smtClean="0"/>
              <a:t>!</a:t>
            </a:r>
            <a:endParaRPr lang="ru-RU" b="1" dirty="0"/>
          </a:p>
        </p:txBody>
      </p:sp>
      <p:pic>
        <p:nvPicPr>
          <p:cNvPr id="4098" name="Picture 2" descr="C:\Users\1\Desktop\сканирование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64704"/>
            <a:ext cx="3755974" cy="242780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53652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33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4852977"/>
              </p:ext>
            </p:extLst>
          </p:nvPr>
        </p:nvGraphicFramePr>
        <p:xfrm>
          <a:off x="2687979" y="980728"/>
          <a:ext cx="6456021" cy="286729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92288"/>
                <a:gridCol w="1224136"/>
                <a:gridCol w="2639597"/>
              </a:tblGrid>
              <a:tr h="39797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Тема по самообразованию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сроки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результат</a:t>
                      </a:r>
                      <a:endParaRPr lang="ru-RU" sz="1400" b="1" dirty="0"/>
                    </a:p>
                  </a:txBody>
                  <a:tcPr/>
                </a:tc>
              </a:tr>
              <a:tr h="53812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«Декоративно-прикладное искусство –детям»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1993-2004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гг.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Защита на 2 категорию 1997г.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07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«Народные промыслы России»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2004-2008</a:t>
                      </a:r>
                      <a:r>
                        <a:rPr lang="ru-RU" sz="1400" baseline="0" dirty="0" smtClean="0"/>
                        <a:t> гг.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/>
                        <a:t>Защита на 1 категорию 2004г.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0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«Рисунок ,как продукт детского творчества»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2008-2010гг.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Подтверждение  1 категории 2010г.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03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«Музейная педагогика в детском саду»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 2010 г.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Защита на высшую категорию 2013г.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190129"/>
              </p:ext>
            </p:extLst>
          </p:nvPr>
        </p:nvGraphicFramePr>
        <p:xfrm>
          <a:off x="323528" y="3789040"/>
          <a:ext cx="4896544" cy="279536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605491"/>
                <a:gridCol w="1291053"/>
              </a:tblGrid>
              <a:tr h="3874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Курсы повышения</a:t>
                      </a:r>
                      <a:r>
                        <a:rPr lang="ru-RU" sz="1400" baseline="0" dirty="0" smtClean="0"/>
                        <a:t> квалификации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сроки</a:t>
                      </a:r>
                      <a:endParaRPr lang="ru-RU" sz="1400" dirty="0"/>
                    </a:p>
                  </a:txBody>
                  <a:tcPr/>
                </a:tc>
              </a:tr>
              <a:tr h="27674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«Воспитатель ДОУ»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1998г.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4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«Духовно-нравственное воспитание детей дошкольного возраста»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2007г.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90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«Развитие творческих способностей детей дошкольного и младшего школьного возраста»</a:t>
                      </a:r>
                    </a:p>
                    <a:p>
                      <a:r>
                        <a:rPr lang="ru-RU" sz="1400" dirty="0" smtClean="0"/>
                        <a:t>«</a:t>
                      </a:r>
                      <a:r>
                        <a:rPr lang="ru-RU" sz="1400" dirty="0" err="1" smtClean="0"/>
                        <a:t>Позновательно-исследовательская</a:t>
                      </a:r>
                      <a:r>
                        <a:rPr lang="ru-RU" sz="1400" baseline="0" dirty="0" smtClean="0"/>
                        <a:t> деятельность детей старшего дошкольного возраста»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2011г.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2016 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C:\Users\Пашка\Documents\Scanned Documents\Рисунок (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336" y="201194"/>
            <a:ext cx="2112423" cy="105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ашка\Documents\Scanned Documents\Рисунок (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9716" y="3717032"/>
            <a:ext cx="2424284" cy="185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ашка\Documents\Scanned Documents\Рисунок (6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653136"/>
            <a:ext cx="2471262" cy="193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ашка\Documents\Scanned Documents\Рисунок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1426" y="188640"/>
            <a:ext cx="1798695" cy="9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ашка\Documents\Scanned Documents\Рисунок (8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96752"/>
            <a:ext cx="1799161" cy="226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483768" y="26064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Методическая копилка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1\Desktop\2017-03 (мар)\сканирование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5170363"/>
            <a:ext cx="2348491" cy="1687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090316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57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42368903"/>
              </p:ext>
            </p:extLst>
          </p:nvPr>
        </p:nvGraphicFramePr>
        <p:xfrm>
          <a:off x="203158" y="1124743"/>
          <a:ext cx="4659289" cy="5671823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818804"/>
                <a:gridCol w="840485"/>
              </a:tblGrid>
              <a:tr h="388814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  Дата</a:t>
                      </a:r>
                      <a:endParaRPr lang="ru-RU" sz="1400" dirty="0"/>
                    </a:p>
                  </a:txBody>
                  <a:tcPr/>
                </a:tc>
              </a:tr>
              <a:tr h="29825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Метод. Объединение «Город мастеров»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1995г.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6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Метод. Объединение «Весёлый хоровод»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1998г.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Районный конкурс «Воспитатель года» -победитель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2005г.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Областной конкурс «Воспитатель года»-участник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2005</a:t>
                      </a:r>
                      <a:r>
                        <a:rPr lang="ru-RU" sz="1400" baseline="0" dirty="0" smtClean="0"/>
                        <a:t>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Районная выставка декоративно-прикладного искусства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2005г.,</a:t>
                      </a:r>
                    </a:p>
                    <a:p>
                      <a:r>
                        <a:rPr lang="ru-RU" sz="1400" dirty="0" smtClean="0"/>
                        <a:t>2006г.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5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Районная выставка творчества педагогов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2007г.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80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III</a:t>
                      </a:r>
                      <a:r>
                        <a:rPr lang="ru-RU" sz="1400" dirty="0" smtClean="0"/>
                        <a:t> областная выставка</a:t>
                      </a:r>
                      <a:r>
                        <a:rPr lang="ru-RU" sz="1400" baseline="0" dirty="0" smtClean="0"/>
                        <a:t> декоративно-прикладного творчества «Красота рукотворная»-участник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2009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2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Метод. Объединение «Дымковские посиделки»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20011г.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Метод. Объединение «О тебе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поем ,Русь-Красавица»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2013г.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Областной конкурс программ развития </a:t>
                      </a:r>
                      <a:r>
                        <a:rPr lang="ru-RU" sz="1400" dirty="0" err="1" smtClean="0"/>
                        <a:t>музея.Дипломант</a:t>
                      </a:r>
                      <a:r>
                        <a:rPr lang="ru-RU" sz="1400" dirty="0" smtClean="0"/>
                        <a:t>. Грант 85т.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2014г.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Областной  конкурс «Гордимся Россией»-свидетельство</a:t>
                      </a:r>
                      <a:r>
                        <a:rPr lang="ru-RU" sz="1400" baseline="0" dirty="0" smtClean="0"/>
                        <a:t> участника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2015г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7" name="Рисунок 6" descr="C:\Users\Пашка\Desktop\Новая папка (2)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9517" y="188640"/>
            <a:ext cx="2154483" cy="1532837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ашка\Desktop\Новая папка (2)\Рисунок (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7783" y="1340769"/>
            <a:ext cx="2246538" cy="1665924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7811" y="3717032"/>
            <a:ext cx="2440802" cy="1799382"/>
          </a:xfrm>
          <a:prstGeom prst="snip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5687" y="5038399"/>
            <a:ext cx="2264213" cy="1698160"/>
          </a:xfrm>
          <a:prstGeom prst="snip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5731" y="2327199"/>
            <a:ext cx="2098400" cy="1573799"/>
          </a:xfrm>
          <a:prstGeom prst="snip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577" y="0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Работа в </a:t>
            </a:r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</a:rPr>
              <a:t>метод.объединениях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, конкурсах </a:t>
            </a:r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</a:rPr>
              <a:t>педмастрества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7330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8378351"/>
              </p:ext>
            </p:extLst>
          </p:nvPr>
        </p:nvGraphicFramePr>
        <p:xfrm>
          <a:off x="3275856" y="1122680"/>
          <a:ext cx="5832648" cy="545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/>
                <a:gridCol w="720080"/>
              </a:tblGrid>
              <a:tr h="288032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</a:tr>
              <a:tr h="64235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Муниципальный фестиваль</a:t>
                      </a:r>
                      <a:r>
                        <a:rPr lang="ru-RU" sz="1400" baseline="0" dirty="0" smtClean="0"/>
                        <a:t> «</a:t>
                      </a:r>
                      <a:r>
                        <a:rPr lang="ru-RU" sz="1400" dirty="0" smtClean="0"/>
                        <a:t>Интерактивные формы организации образовательного процесса как одно</a:t>
                      </a:r>
                      <a:r>
                        <a:rPr lang="ru-RU" sz="1400" baseline="0" dirty="0" smtClean="0"/>
                        <a:t> из средств реализации стандартов»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2014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Районный конкурс «Лучшее </a:t>
                      </a:r>
                      <a:r>
                        <a:rPr lang="ru-RU" sz="1400" dirty="0" err="1" smtClean="0"/>
                        <a:t>портфолио</a:t>
                      </a:r>
                      <a:r>
                        <a:rPr lang="ru-RU" sz="1400" dirty="0" smtClean="0"/>
                        <a:t> педагога»- 3 место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2015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VII</a:t>
                      </a:r>
                      <a:r>
                        <a:rPr lang="ru-RU" sz="1400" baseline="0" dirty="0" smtClean="0"/>
                        <a:t> Межрегиональный этап Ярмарки социально-педагогических инноваций –представление опыта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2015</a:t>
                      </a:r>
                      <a:endParaRPr lang="ru-RU" sz="14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Региональный семинар-практикум «Формирование у дошкольников ценностного отношения к культуре и традициям русского народа»- представление опыта</a:t>
                      </a:r>
                    </a:p>
                    <a:p>
                      <a:r>
                        <a:rPr lang="ru-RU" sz="1400" dirty="0" smtClean="0"/>
                        <a:t>П.Некрасовское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2015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Областной «Педагогический субботник»-представление опыта. п.Бурмакино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2016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14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Региональный</a:t>
                      </a:r>
                      <a:r>
                        <a:rPr lang="ru-RU" sz="1400" baseline="0" dirty="0" smtClean="0"/>
                        <a:t> семинар «Эффективные практики реализации ФГОС дошкольного образования» г. Углич –участник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2016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Региональный конкурс виртуальных музеев –Диплом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baseline="0" dirty="0" smtClean="0"/>
                        <a:t> I</a:t>
                      </a:r>
                      <a:r>
                        <a:rPr lang="ru-RU" sz="1400" baseline="0" dirty="0" smtClean="0"/>
                        <a:t>степени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2016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1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Региональная</a:t>
                      </a:r>
                      <a:r>
                        <a:rPr lang="ru-RU" sz="1400" baseline="0" dirty="0" smtClean="0"/>
                        <a:t> общественная организация «Лидеры сельских школ»- член  </a:t>
                      </a:r>
                      <a:r>
                        <a:rPr lang="ru-RU" sz="1400" baseline="0" dirty="0" err="1" smtClean="0"/>
                        <a:t>оранизации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2017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6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Межрегиональный</a:t>
                      </a:r>
                      <a:r>
                        <a:rPr lang="ru-RU" sz="1400" baseline="0" dirty="0" smtClean="0"/>
                        <a:t> форум сельских школ»  г.Иваново-участие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2017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026" name="Picture 2" descr="C:\Users\1\Desktop\sam_5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86000" cy="2286000"/>
          </a:xfrm>
          <a:prstGeom prst="roundRect">
            <a:avLst/>
          </a:prstGeom>
          <a:noFill/>
        </p:spPr>
      </p:pic>
      <p:pic>
        <p:nvPicPr>
          <p:cNvPr id="1027" name="Picture 3" descr="C:\Users\1\Desktop\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988840"/>
            <a:ext cx="2232248" cy="2232248"/>
          </a:xfrm>
          <a:prstGeom prst="roundRect">
            <a:avLst/>
          </a:prstGeom>
          <a:noFill/>
        </p:spPr>
      </p:pic>
      <p:pic>
        <p:nvPicPr>
          <p:cNvPr id="1028" name="Picture 4" descr="C:\Users\1\Desktop\sam_49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2088232" cy="2088232"/>
          </a:xfrm>
          <a:prstGeom prst="roundRect">
            <a:avLst/>
          </a:prstGeom>
          <a:noFill/>
        </p:spPr>
      </p:pic>
      <p:pic>
        <p:nvPicPr>
          <p:cNvPr id="1031" name="Picture 7" descr="C:\Users\1\Desktop\dsc_1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836056"/>
            <a:ext cx="2021944" cy="2021944"/>
          </a:xfrm>
          <a:prstGeom prst="round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123728" y="0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Участие в конкурсах, семинарах, субботниках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40317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78" y="-36994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Пашка\Desktop\на портфолио фото4\Рисунок (2).jpg.jpeg.jpeg.jpeg.jpeg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56184" cy="22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ашка\Desktop\на портфолио фото4\Рисунок (2).jpg.jpeg.jpeg.jpeg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052736"/>
            <a:ext cx="1619672" cy="222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ашка\Desktop\на портфолио фото4\Рисунок (7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124744"/>
            <a:ext cx="1414621" cy="22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ашка\Desktop\фотки для пор\3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03" y="2297773"/>
            <a:ext cx="1598227" cy="225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Пашка\Desktop\на портфолио фото4\Рисунок (2).jpg.jpeg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1772816"/>
            <a:ext cx="1843951" cy="116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Пашка\Desktop\фотки для пор\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1124744"/>
            <a:ext cx="1584176" cy="221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Пашка\Desktop\на портфолио фото4\Рисунок (13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581128"/>
            <a:ext cx="161967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Пашка\Desktop\на портфолио фото4\Рисунок (15)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3688" y="3356992"/>
            <a:ext cx="171196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Пашка\Documents\Scanned Documents\Рисунок (11)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188640"/>
            <a:ext cx="20162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Пашка\Documents\Scanned Documents\Рисунок (7)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5676900"/>
            <a:ext cx="178943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Пашка\Documents\Scanned Documents\Рисунок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51345" y="3356992"/>
            <a:ext cx="219265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1\Desktop\моя работа\2016-04 (апр)\сканирование001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35896" y="3429000"/>
            <a:ext cx="1512168" cy="218532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123728" y="0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Грамоты за участие в конкурсах, выставках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1505" name="Picture 1" descr="C:\Users\1\Desktop\2017-03 (мар)\сканирование000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36096" y="3429000"/>
            <a:ext cx="1508760" cy="2048256"/>
          </a:xfrm>
          <a:prstGeom prst="rect">
            <a:avLst/>
          </a:prstGeom>
          <a:noFill/>
        </p:spPr>
      </p:pic>
      <p:pic>
        <p:nvPicPr>
          <p:cNvPr id="1026" name="Picture 2" descr="C:\Users\1\Pictures\Мои сканированные изображения\2017-03 (мар)\2017-03 (мар)\сканирование000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96125" y="5085184"/>
            <a:ext cx="2047875" cy="1463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309277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моя работа\2016-04 (апр)\сканирование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1722496" cy="2589524"/>
          </a:xfrm>
          <a:prstGeom prst="rect">
            <a:avLst/>
          </a:prstGeom>
          <a:noFill/>
        </p:spPr>
      </p:pic>
      <p:pic>
        <p:nvPicPr>
          <p:cNvPr id="3075" name="Picture 3" descr="C:\Users\1\Desktop\моя работа\2016-04 (апр)\2016-09 (сен)\сканирование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728192" cy="2539143"/>
          </a:xfrm>
          <a:prstGeom prst="rect">
            <a:avLst/>
          </a:prstGeom>
          <a:noFill/>
        </p:spPr>
      </p:pic>
      <p:pic>
        <p:nvPicPr>
          <p:cNvPr id="3076" name="Picture 4" descr="C:\Users\1\Desktop\моя работа\2016-04 (апр)\Мои сканированные изображения\2016-10 (окт)\сканирование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628800"/>
            <a:ext cx="2736304" cy="1801807"/>
          </a:xfrm>
          <a:prstGeom prst="rect">
            <a:avLst/>
          </a:prstGeom>
          <a:noFill/>
        </p:spPr>
      </p:pic>
      <p:pic>
        <p:nvPicPr>
          <p:cNvPr id="3077" name="Picture 5" descr="C:\Users\1\Desktop\моя работа\2016-04 (апр)\сканирование0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5111055"/>
            <a:ext cx="2452185" cy="1746945"/>
          </a:xfrm>
          <a:prstGeom prst="rect">
            <a:avLst/>
          </a:prstGeom>
          <a:noFill/>
        </p:spPr>
      </p:pic>
      <p:pic>
        <p:nvPicPr>
          <p:cNvPr id="3078" name="Picture 6" descr="C:\Users\1\Desktop\моя работа\2016-04 (апр)\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861048"/>
            <a:ext cx="1788898" cy="2552312"/>
          </a:xfrm>
          <a:prstGeom prst="rect">
            <a:avLst/>
          </a:prstGeom>
          <a:noFill/>
        </p:spPr>
      </p:pic>
      <p:pic>
        <p:nvPicPr>
          <p:cNvPr id="3079" name="Picture 7" descr="C:\Users\1\Pictures\Мои сканированные изображения\2017-03 (мар)\сканирование0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005064"/>
            <a:ext cx="1742182" cy="2453510"/>
          </a:xfrm>
          <a:prstGeom prst="rect">
            <a:avLst/>
          </a:prstGeom>
          <a:noFill/>
        </p:spPr>
      </p:pic>
      <p:pic>
        <p:nvPicPr>
          <p:cNvPr id="3080" name="Picture 8" descr="C:\Users\1\Pictures\Мои сканированные изображения\2017-03 (мар)\сканирование00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3068960"/>
            <a:ext cx="2592288" cy="181661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51520" y="260648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Сертификаты, свидетельства за участие в региональных  семинарах, субботниках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Рисунок 10" descr="C:\Users\Пашка\Documents\Scanned Documents\Рисунок (2)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5736" y="3861048"/>
            <a:ext cx="1872208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1\Pictures\Мои сканированные изображения\2017-03 (мар)\2017-03 (мар)\сканирование00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1484784"/>
            <a:ext cx="2047875" cy="142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040317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н для портфолио\look.com.ua-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Users\Пашка\Desktop\на портфолио фото4\Рисунок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1889958" cy="247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Пашка\Desktop\на портфолио фото4\Рисунок (1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556792"/>
            <a:ext cx="1763688" cy="234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Пашка\Desktop\на портфолио фото4\Рисунок (10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484784"/>
            <a:ext cx="187220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Пашка\Desktop\на портфолио фото4\Рисунок (2).jpg.jpeg.jpeg.jpeg.jpeg.jpeg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340768"/>
            <a:ext cx="180848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Пашка\Desktop\на портфолио фото4\Рисунок (16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6795" y="692696"/>
            <a:ext cx="176720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Пашка\Desktop\на портфолио фото4\Рисунок (2).jpg.jpeg.jpeg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005064"/>
            <a:ext cx="189166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Пашка\Documents\Scanned Documents\Рисунок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4149080"/>
            <a:ext cx="1872208" cy="244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3529" y="18864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Грамоты за добросовестный труд и подготовке призеров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9457" name="Picture 1" descr="C:\Users\1\Desktop\2017-03 (мар)\сканирование000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4149080"/>
            <a:ext cx="1766110" cy="2480304"/>
          </a:xfrm>
          <a:prstGeom prst="rect">
            <a:avLst/>
          </a:prstGeom>
          <a:noFill/>
        </p:spPr>
      </p:pic>
      <p:pic>
        <p:nvPicPr>
          <p:cNvPr id="19458" name="Picture 2" descr="C:\Users\1\Desktop\2017-03 (мар)\сканирование000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2280" y="4149080"/>
            <a:ext cx="1728192" cy="2362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1071422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3855</TotalTime>
  <Words>758</Words>
  <Application>Microsoft Office PowerPoint</Application>
  <PresentationFormat>Экран (4:3)</PresentationFormat>
  <Paragraphs>154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Д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268</cp:revision>
  <dcterms:created xsi:type="dcterms:W3CDTF">2015-02-09T15:05:46Z</dcterms:created>
  <dcterms:modified xsi:type="dcterms:W3CDTF">2017-11-09T17:05:26Z</dcterms:modified>
</cp:coreProperties>
</file>