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8" r:id="rId10"/>
    <p:sldId id="269" r:id="rId11"/>
    <p:sldId id="264" r:id="rId12"/>
    <p:sldId id="265" r:id="rId13"/>
    <p:sldId id="267" r:id="rId14"/>
  </p:sldIdLst>
  <p:sldSz cx="10801350" cy="7561263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60" y="-84"/>
      </p:cViewPr>
      <p:guideLst>
        <p:guide orient="horz" pos="2382"/>
        <p:guide pos="34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4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7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3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302802"/>
            <a:ext cx="7110888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3"/>
            <a:ext cx="9181148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7" y="1692534"/>
            <a:ext cx="477247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7" y="2397901"/>
            <a:ext cx="477247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4"/>
            <a:ext cx="4774347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4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5292885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75613"/>
            <a:ext cx="6480810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02802"/>
            <a:ext cx="9721215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9" y="1764295"/>
            <a:ext cx="9721215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2"/>
            <a:ext cx="2520315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7008172"/>
            <a:ext cx="3420428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2"/>
            <a:ext cx="2520315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500" y="1908423"/>
            <a:ext cx="7264933" cy="2689198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ru-RU" sz="4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художественного вкуса у детей и родителей посредством создания РППС (фойе)</a:t>
            </a:r>
            <a:endParaRPr lang="ru-RU" sz="4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070" y="5368475"/>
            <a:ext cx="4847018" cy="1018014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воспитателя  МБДОУ детского сада №43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С.О. Невмятуллиной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048477" y="2124447"/>
            <a:ext cx="160813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139" y="396255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 ОФОРМЛЕНИЕ ФОТОМАТЕРИАЛА ДЛЯ РОДИТЕЛЕЙ СПОСОБОМ КОЛЛАЖИРОВАНИЯ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139" y="1620391"/>
            <a:ext cx="10081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фотоматериала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Эстетика в оформлении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отчетности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портфолио педагога</a:t>
            </a:r>
          </a:p>
          <a:p>
            <a:pPr marL="457200" indent="-4572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материал для публикации в соц. сетях.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9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\Documents\сад\АТТЕСТАЦИЯ НОВОЕ\Невмятуллина\работа с родителями\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27" y="157107"/>
            <a:ext cx="4819236" cy="252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\Desktop\демосистема\топ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9" y="186676"/>
            <a:ext cx="2516412" cy="3355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\Desktop\демосистема\Демоситем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5" y="3767608"/>
            <a:ext cx="2669523" cy="355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\Desktop\демосистема\Демоситем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98" y="186677"/>
            <a:ext cx="2525432" cy="3367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п\Desktop\демосистема\Демоситема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05" y="3767608"/>
            <a:ext cx="2688377" cy="358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п\Desktop\демосистема\75 Мос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03" y="3805207"/>
            <a:ext cx="2702183" cy="3603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2336" y="2711717"/>
            <a:ext cx="5154030" cy="1027204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 оформление фотоматериала для родителей способом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4MSDCF\DSC07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1404367"/>
            <a:ext cx="9157246" cy="540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4870" y="605423"/>
            <a:ext cx="2789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 ЗДОРОВЬЯ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1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dedulechka.ru/images/Galereya_14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" y="2532249"/>
            <a:ext cx="10185493" cy="171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\Documents\сад\АТТЕСТАЦИЯ НОВОЕ\Невмятуллина\поделки 2015-2016\DSC06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9" y="287378"/>
            <a:ext cx="4890318" cy="3038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\Documents\сад\АТТЕСТАЦИЯ НОВОЕ\Невмятуллина\поделки 2015-2016\DSC06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9" y="3986064"/>
            <a:ext cx="4890318" cy="3038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ДЕТСКИЙ САД\ФОТО\1 младшая группа\DSC092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26" y="287377"/>
            <a:ext cx="5049154" cy="3016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\Documents\сад\АТТЕСТАЦИЯ НОВОЕ\Невмятуллина\ЗОЖ\лок отчет\DSC055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75" y="3968715"/>
            <a:ext cx="4946159" cy="3073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7447" y="3373427"/>
            <a:ext cx="3721888" cy="411651"/>
          </a:xfrm>
          <a:prstGeom prst="rect">
            <a:avLst/>
          </a:prstGeom>
        </p:spPr>
        <p:txBody>
          <a:bodyPr wrap="none" lIns="102870" tIns="51435" rIns="102870" bIns="51435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Фойе первой младшей группы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6658" y="3373427"/>
            <a:ext cx="4031597" cy="411651"/>
          </a:xfrm>
          <a:prstGeom prst="rect">
            <a:avLst/>
          </a:prstGeom>
        </p:spPr>
        <p:txBody>
          <a:bodyPr wrap="none" lIns="102870" tIns="51435" rIns="102870" bIns="51435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Фойе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3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\Documents\сад\АТТЕСТАЦИЯ НОВОЕ\Невмятуллина\поделки 2015-2016\DSC03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6" y="4098202"/>
            <a:ext cx="4975378" cy="3038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\Documents\сад\АТТЕСТАЦИЯ НОВОЕ\Невмятуллина\поделки 2015-2016\DSC05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71" y="324781"/>
            <a:ext cx="4920612" cy="3057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\Documents\сад\АТТЕСТАЦИЯ НОВОЕ\Невмятуллина\ЗОЖ\лок отчет\DSC05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6" y="287378"/>
            <a:ext cx="4975378" cy="3091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п\Documents\сад\АТТЕСТАЦИЯ НОВОЕ\Невмятуллина\поделки 2015-2016\DSC061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23" y="4057585"/>
            <a:ext cx="4835860" cy="3038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5316" y="3454406"/>
            <a:ext cx="6103315" cy="411651"/>
          </a:xfrm>
          <a:prstGeom prst="rect">
            <a:avLst/>
          </a:prstGeom>
        </p:spPr>
        <p:txBody>
          <a:bodyPr wrap="none" lIns="102870" tIns="51435" rIns="102870" bIns="51435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фойе в рамках тематических недель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5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\Documents\сад\АТТЕСТАЦИЯ НОВОЕ\Невмятуллина\ЗОЖ\лок отчет\DSC05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12" y="526081"/>
            <a:ext cx="4795809" cy="273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\Documents\сад\АТТЕСТАЦИЯ НОВОЕ\Невмятуллина\работа с родителями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8" y="526081"/>
            <a:ext cx="5010389" cy="273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\Documents\сад\АТТЕСТАЦИЯ НОВОЕ\Невмятуллина\работа с родителями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5" y="3974196"/>
            <a:ext cx="4996413" cy="2735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п\Pictures\c фотика\103MSDCF\DSC06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13" y="3947605"/>
            <a:ext cx="4795810" cy="2762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\Pictures\Осень 2016\DSC02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8" y="510304"/>
            <a:ext cx="4743527" cy="2607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\Pictures\с фотоап\DSC03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56" y="4098200"/>
            <a:ext cx="4765088" cy="298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\Pictures\с фотоап\DSC03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8" y="4098200"/>
            <a:ext cx="4743527" cy="298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\Pictures\1 младшая группа\DSC097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85" y="476234"/>
            <a:ext cx="4806459" cy="2641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\Pictures\с фотоап\DSC04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2128" y="795860"/>
            <a:ext cx="4349588" cy="3169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\Pictures\с фотоап\DSC04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12990" y="816103"/>
            <a:ext cx="4254648" cy="3034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\Pictures\с фотоап\DSC043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70" y="4336377"/>
            <a:ext cx="4720200" cy="301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8012" y="956052"/>
            <a:ext cx="3862197" cy="2754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3021" y="5030416"/>
            <a:ext cx="2891049" cy="1323418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фойе в рамках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проектной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\Documents\сад\АТТЕСТАЦИЯ НОВОЕ\Невмятуллина\работа с родителям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3" y="412636"/>
            <a:ext cx="4794122" cy="305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\Documents\сад\АТТЕСТАЦИЯ НОВОЕ\Невмятуллина\работа с родителями\viber 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1" y="4190084"/>
            <a:ext cx="4813889" cy="3011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п\Documents\сад\АТТЕСТАЦИЯ НОВОЕ\Невмятуллина\работа с родителями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48" y="4133722"/>
            <a:ext cx="4965928" cy="305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\Pictures\стенды\P11108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94" y="412636"/>
            <a:ext cx="4965928" cy="305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8347" y="3624701"/>
            <a:ext cx="5760640" cy="411651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фойе в рамках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4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\Pictures\стенды\P1110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" y="475891"/>
            <a:ext cx="4763329" cy="2907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ДЕТСКИЙ САД\ФОТО\1 младшая группа\DSC09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95" y="446161"/>
            <a:ext cx="4784399" cy="2907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сад\85\DSC_1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95" y="3935491"/>
            <a:ext cx="4784399" cy="3205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ДЕТСКИЙ САД\ФОТО\ПОДГ.ГР. 9 МАЯ ЧАСЦЫ\DSC024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" y="3944111"/>
            <a:ext cx="4763329" cy="319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315" y="468263"/>
            <a:ext cx="7184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Эстетичное оформление фойе в рамках тематического контроля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4651" y="1476375"/>
            <a:ext cx="72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2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97</Words>
  <Application>Microsoft Office PowerPoint</Application>
  <PresentationFormat>Произвольный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Microsoft</cp:lastModifiedBy>
  <cp:revision>18</cp:revision>
  <cp:lastPrinted>2017-01-07T14:39:18Z</cp:lastPrinted>
  <dcterms:created xsi:type="dcterms:W3CDTF">2016-12-14T15:53:22Z</dcterms:created>
  <dcterms:modified xsi:type="dcterms:W3CDTF">2017-02-14T03:52:51Z</dcterms:modified>
</cp:coreProperties>
</file>