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5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C3D2974-2338-45AC-855B-6B5EB30A3087}" type="datetimeFigureOut">
              <a:rPr lang="ru-RU" smtClean="0"/>
              <a:t>09.11.2017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9420352-9C61-47B7-A1CC-6CB7B05A3BBC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3D2974-2338-45AC-855B-6B5EB30A3087}" type="datetimeFigureOut">
              <a:rPr lang="ru-RU" smtClean="0"/>
              <a:t>09.11.2017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420352-9C61-47B7-A1CC-6CB7B05A3B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3D2974-2338-45AC-855B-6B5EB30A3087}" type="datetimeFigureOut">
              <a:rPr lang="ru-RU" smtClean="0"/>
              <a:t>09.11.2017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420352-9C61-47B7-A1CC-6CB7B05A3B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3D2974-2338-45AC-855B-6B5EB30A3087}" type="datetimeFigureOut">
              <a:rPr lang="ru-RU" smtClean="0"/>
              <a:t>09.11.2017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420352-9C61-47B7-A1CC-6CB7B05A3B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C3D2974-2338-45AC-855B-6B5EB30A3087}" type="datetimeFigureOut">
              <a:rPr lang="ru-RU" smtClean="0"/>
              <a:t>09.11.2017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9420352-9C61-47B7-A1CC-6CB7B05A3BB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3D2974-2338-45AC-855B-6B5EB30A3087}" type="datetimeFigureOut">
              <a:rPr lang="ru-RU" smtClean="0"/>
              <a:t>09.11.2017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9420352-9C61-47B7-A1CC-6CB7B05A3BB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3D2974-2338-45AC-855B-6B5EB30A3087}" type="datetimeFigureOut">
              <a:rPr lang="ru-RU" smtClean="0"/>
              <a:t>09.11.2017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9420352-9C61-47B7-A1CC-6CB7B05A3B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3D2974-2338-45AC-855B-6B5EB30A3087}" type="datetimeFigureOut">
              <a:rPr lang="ru-RU" smtClean="0"/>
              <a:t>09.11.2017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420352-9C61-47B7-A1CC-6CB7B05A3BB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3D2974-2338-45AC-855B-6B5EB30A3087}" type="datetimeFigureOut">
              <a:rPr lang="ru-RU" smtClean="0"/>
              <a:t>09.11.2017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420352-9C61-47B7-A1CC-6CB7B05A3B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C3D2974-2338-45AC-855B-6B5EB30A3087}" type="datetimeFigureOut">
              <a:rPr lang="ru-RU" smtClean="0"/>
              <a:t>09.11.2017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9420352-9C61-47B7-A1CC-6CB7B05A3BB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C3D2974-2338-45AC-855B-6B5EB30A3087}" type="datetimeFigureOut">
              <a:rPr lang="ru-RU" smtClean="0"/>
              <a:t>09.11.2017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9420352-9C61-47B7-A1CC-6CB7B05A3BB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C3D2974-2338-45AC-855B-6B5EB30A3087}" type="datetimeFigureOut">
              <a:rPr lang="ru-RU" smtClean="0"/>
              <a:t>09.11.2017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9420352-9C61-47B7-A1CC-6CB7B05A3BBC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gulag1.jpg"/>
          <p:cNvPicPr>
            <a:picLocks noChangeAspect="1"/>
          </p:cNvPicPr>
          <p:nvPr/>
        </p:nvPicPr>
        <p:blipFill>
          <a:blip r:embed="rId2">
            <a:lum contrast="-54000"/>
          </a:blip>
          <a:stretch>
            <a:fillRect/>
          </a:stretch>
        </p:blipFill>
        <p:spPr>
          <a:xfrm>
            <a:off x="214282" y="285728"/>
            <a:ext cx="8783302" cy="6143668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sp>
        <p:nvSpPr>
          <p:cNvPr id="3" name="TextBox 2"/>
          <p:cNvSpPr txBox="1"/>
          <p:nvPr/>
        </p:nvSpPr>
        <p:spPr>
          <a:xfrm>
            <a:off x="785786" y="1000108"/>
            <a:ext cx="771530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Писатели - жертвы политических репрессий.</a:t>
            </a:r>
          </a:p>
          <a:p>
            <a:pPr algn="r"/>
            <a:endPara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Подготовила: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Лагунова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К.Ю.</a:t>
            </a:r>
          </a:p>
          <a:p>
            <a:pPr algn="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Учитель русского языка и литературы</a:t>
            </a:r>
          </a:p>
          <a:p>
            <a:pPr algn="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МОУ «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Увинская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школа №1»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57165"/>
            <a:ext cx="2428892" cy="388622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71802" y="357166"/>
            <a:ext cx="5715040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Борис 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Ручьев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(1913-1973) – русский советский поэт,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первостроитель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Магнитки, автор трёх десятков поэтических книг.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26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декабря 1937 Ручьёв был арестован в Златоусте по клеветническому обвинению в контрреволюционном преступлении и репрессирован. 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- 28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июля 1938 он был осуждён  на 10 лет лишения свободы с конфискацией имущества по 58-й статье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ссылке им были созданы поэмы «Невидимка», «Прощание с молодостью» и цикл стихов «Красное солнышко». В лагерях поэт создал и незаконченную поэму «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Полюс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», повествующую о тяготах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ссылки.</a:t>
            </a:r>
          </a:p>
          <a:p>
            <a:pPr>
              <a:buFontTx/>
              <a:buChar char="-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1956 году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Ручьёв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был реабилитирован.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285728"/>
            <a:ext cx="2209800" cy="3048000"/>
          </a:xfrm>
          <a:prstGeom prst="rect">
            <a:avLst/>
          </a:prstGeom>
        </p:spPr>
      </p:pic>
      <p:pic>
        <p:nvPicPr>
          <p:cNvPr id="3" name="Рисунок 2" descr="1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5074" y="3500438"/>
            <a:ext cx="2219325" cy="3048000"/>
          </a:xfrm>
          <a:prstGeom prst="rect">
            <a:avLst/>
          </a:prstGeom>
        </p:spPr>
      </p:pic>
      <p:pic>
        <p:nvPicPr>
          <p:cNvPr id="4" name="Рисунок 3" descr="1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1868" y="3500438"/>
            <a:ext cx="2105025" cy="3048000"/>
          </a:xfrm>
          <a:prstGeom prst="rect">
            <a:avLst/>
          </a:prstGeom>
        </p:spPr>
      </p:pic>
      <p:pic>
        <p:nvPicPr>
          <p:cNvPr id="5" name="Рисунок 4" descr="11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7224" y="3571876"/>
            <a:ext cx="2162175" cy="3048000"/>
          </a:xfrm>
          <a:prstGeom prst="rect">
            <a:avLst/>
          </a:prstGeom>
        </p:spPr>
      </p:pic>
      <p:pic>
        <p:nvPicPr>
          <p:cNvPr id="7" name="Рисунок 6" descr="Хармс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29454" y="285728"/>
            <a:ext cx="2028825" cy="3048000"/>
          </a:xfrm>
          <a:prstGeom prst="rect">
            <a:avLst/>
          </a:prstGeom>
        </p:spPr>
      </p:pic>
      <p:pic>
        <p:nvPicPr>
          <p:cNvPr id="9" name="Рисунок 8" descr="королев приговор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57488" y="571480"/>
            <a:ext cx="3885994" cy="271464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5000"/>
            <a:lum/>
          </a:blip>
          <a:srcRect/>
          <a:stretch>
            <a:fillRect l="-26000" r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1214422"/>
            <a:ext cx="864399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Всем, кто клеймен был статьею полсотни восьмою, </a:t>
            </a: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кто и во сне окружен был собаками, лютым конвоем,</a:t>
            </a: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кто по суду, без суда, совещаньем особым</a:t>
            </a: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был обречен на тюремную робу до гроба,</a:t>
            </a: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кто был судьбой обручен кандалами, колючкой, цепями</a:t>
            </a: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 наши слезы и скорбь, наша вечная память! </a:t>
            </a:r>
            <a:endParaRPr lang="ru-RU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28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Т.Руслов</a:t>
            </a:r>
            <a:r>
              <a:rPr lang="ru-RU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500042"/>
            <a:ext cx="828680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2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32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32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Память – это как клятва, навечно,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Желтым пламенем жалит и жжет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Потому и живет бесконечность,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Что в ней долгая память живет!»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Анатолий Сафронов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олженицын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357166"/>
            <a:ext cx="2857520" cy="423969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357554" y="500042"/>
            <a:ext cx="5572164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Александр Исаевич Солженицын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(1918 – 2008) -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русский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писатель, драматург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публицист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поэт, общественный и политический деятель,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который жил и работал 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СССР, Швейцарии, США и России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февраля 1945 года Солженицын арестован за резкие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антисталинские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высказывания в письмах к другу детства Н.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Виткевичу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Осужден на 8 лет.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С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февраля 1953 года Солженицын на «вечном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ссыльнопоселении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 в ауле Кок-Терек (Джамбульская область, Казахстан).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1974 году – арест (за роман «Архипелаг ГУЛАГ»), обвинен в измене Родине, лишен гражданства, выслан из страны.</a:t>
            </a:r>
          </a:p>
          <a:p>
            <a:pPr>
              <a:buFontTx/>
              <a:buChar char="-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А.И.Солженицын реабилитирован в 1957 году.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57158" y="4929198"/>
            <a:ext cx="28575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Пьеса «Республика труда», роман «В круге первом», рассказ «Один день Ивана Денисовича»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2106" y="2786058"/>
            <a:ext cx="2739483" cy="376238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4282" y="428604"/>
            <a:ext cx="8643998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Варлам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Шаламов</a:t>
            </a: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(1907 – 1982)</a:t>
            </a:r>
          </a:p>
          <a:p>
            <a:pPr algn="just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русский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советский прозаик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и поэт. Создатель одного из литературных циклов о жизни заключённых советских исправительно-трудовых лагерей в 1930-1956 годах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19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февраля 1929 г. Шаламов был арестован за участие в подпольной троцкистской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группе. Приговорен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 3 годам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исправительно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трудовых  лагерей.</a:t>
            </a:r>
          </a:p>
          <a:p>
            <a:pPr algn="just"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январе 1937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года арест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«контрреволюционную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троцкистскую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деятельность». Осуждён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 5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лет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лагерей.</a:t>
            </a:r>
          </a:p>
          <a:p>
            <a:pPr algn="just"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22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июня 1943 года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осудили на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лет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антисоветскую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агитацию, с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последующим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поражением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правах на 5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лет.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После реабилитации в 1956 году вернулся в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Москву.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Колымские рассказы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– произведение, в 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отором показана жизнь лагеря.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/>
          </a:p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заболоцкий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500042"/>
            <a:ext cx="3373779" cy="364333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786182" y="357166"/>
            <a:ext cx="500066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Николай Алексеевич Заболоцкий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(1903 – 1958) -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русский советский поэт, переводчик.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1938 был незаконно репрессирован и приговорен к 5 годам лагерного заключения, затем с 1944 по 1946 отбывал ссылку, работая строителем на Дальнем Востоке, в Алтайском крае и Караганде.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dirty="0"/>
              <a:t>В 1930 — 40-е написаны: "Метаморфозы", "Лесное озеро", "Утро", "Я не ищу гармонии в природе" и др.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Реабилитирован: 24 апреля 1963 г.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гумилев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46" y="3214686"/>
            <a:ext cx="4955571" cy="314324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00034" y="357166"/>
            <a:ext cx="8429684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Николай Степанович Гумилев </a:t>
            </a:r>
          </a:p>
          <a:p>
            <a:pPr algn="ctr"/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1886 – 1921) - русский поэт Серебряного века, создатель школы акмеизма, переводчик, литературный критик, путешественник, офицер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августа 1921 года Гумилёв был арестован по подозрению в участии в заговоре «Петроградской боевой организации В. Н. Таганцева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Гумилев и еще 56 осужденных были расстреляны в ночь на 26 августа.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Лишь в 1992 Н.Гумилев был реабилитирован.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манд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18" y="214290"/>
            <a:ext cx="5857916" cy="318838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57158" y="3500438"/>
            <a:ext cx="8429684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Осип Мандельштам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1891-1938) – русский поэт, прозаик и переводчик, эссеист, критик, литературовед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Первый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раз Осипа Мандельштама арестовали в мае 1934 года.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1938 года Осип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Эмильевич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был арестован вторично.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Осип Мандельштам скончался 27 декабря 1938 года от тифа в пересыльном лагере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Владперпункт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(Владивосток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FontTx/>
              <a:buChar char="-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Реабилитирован посмертно: по делу 1938 года в 1956, по делу 1934 года в 1987 г. 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357165"/>
            <a:ext cx="2357454" cy="382936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143240" y="428604"/>
            <a:ext cx="578647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Ярослав Смеляков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русский советский поэт, переводчик.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1934-1937 годах был репрессирован.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1945 году Смеляков опять был репрессирован и попал под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Сталиногорск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(ныне г. Новомосковск Тульской области) в проверочно-фильтрационный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спецлагерь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Усилиями журналистов П. В.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Поддубного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 С. Я. Позднякова поэт был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освобождён.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1948 году вышла книга «Кремлёвские ели».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1951 по доносу двух поэтов вновь арестован и отправлен в заполярную Инту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Реабилитирован в 1956 году.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FontTx/>
              <a:buChar char="-"/>
            </a:pPr>
            <a:endParaRPr lang="ru-RU" dirty="0"/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6314" y="3500438"/>
            <a:ext cx="3978957" cy="274796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71472" y="500042"/>
            <a:ext cx="8286808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Борис Пильняк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1894–1938) – русский советский писатель.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1926 году Пильняк пишет «Повесть непогашенной луны» — на основании распространенных слухов об обстоятельствах смерти М. Фрунзе с намёком на участие И. Сталина. 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28 октября 1937 года был арестован. 21 апреля 1938 года осуждён и приговорён к смертной казни. Расстрелян в тот же день в Москве.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Реабилитирован в 1956 году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Книга «Корни японского солнца»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122</TotalTime>
  <Words>220</Words>
  <Application>Microsoft Office PowerPoint</Application>
  <PresentationFormat>Экран (4:3)</PresentationFormat>
  <Paragraphs>88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Литейная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ваш дом</dc:creator>
  <cp:lastModifiedBy>ваш дом</cp:lastModifiedBy>
  <cp:revision>13</cp:revision>
  <dcterms:created xsi:type="dcterms:W3CDTF">2017-11-09T19:24:49Z</dcterms:created>
  <dcterms:modified xsi:type="dcterms:W3CDTF">2017-11-09T21:27:00Z</dcterms:modified>
</cp:coreProperties>
</file>