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67" r:id="rId3"/>
  </p:sldIdLst>
  <p:sldSz cx="9144000" cy="6858000" type="screen4x3"/>
  <p:notesSz cx="6858000" cy="9144000"/>
  <p:custShowLst>
    <p:custShow name="струн смычк" id="0">
      <p:sldLst/>
    </p:custShow>
    <p:custShow name="дер дух" id="1">
      <p:sldLst/>
    </p:custShow>
    <p:custShow name="мед дух" id="2">
      <p:sldLst/>
    </p:custShow>
    <p:custShow name="ударные" id="3">
      <p:sldLst/>
    </p:custShow>
    <p:custShow name="один" id="4">
      <p:sldLst/>
    </p:custShow>
    <p:custShow name="история оркестра" id="5">
      <p:sldLst>
        <p:sld r:id="rId3"/>
      </p:sldLst>
    </p:custShow>
    <p:custShow name="группы инструментов" id="6">
      <p:sldLst/>
    </p:custShow>
    <p:custShow name="расположение инстр" id="7">
      <p:sldLst/>
    </p:custShow>
    <p:custShow name="инструм барокко" id="8">
      <p:sldLst/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B89E"/>
    <a:srgbClr val="5F79E7"/>
    <a:srgbClr val="3D27DD"/>
    <a:srgbClr val="B48900"/>
    <a:srgbClr val="12C89D"/>
    <a:srgbClr val="65C0DD"/>
    <a:srgbClr val="918DE7"/>
    <a:srgbClr val="7E79E3"/>
    <a:srgbClr val="5C56DC"/>
    <a:srgbClr val="F5E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9822" autoAdjust="0"/>
  </p:normalViewPr>
  <p:slideViewPr>
    <p:cSldViewPr>
      <p:cViewPr>
        <p:scale>
          <a:sx n="66" d="100"/>
          <a:sy n="66" d="100"/>
        </p:scale>
        <p:origin x="-2316" y="-1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CB975-3505-4606-B3F5-91630AB14E2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213A8-8AA6-4569-8ED4-348306810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43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ABEE-2B7C-4A5A-BA0C-E522A6925A4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2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CFDA-BBE5-4B21-9E94-CA6C16BF0B9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37D7-A6F4-4756-B5AC-A0FC45BB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348315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CFDA-BBE5-4B21-9E94-CA6C16BF0B9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37D7-A6F4-4756-B5AC-A0FC45BB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233651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CFDA-BBE5-4B21-9E94-CA6C16BF0B9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37D7-A6F4-4756-B5AC-A0FC45BB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884466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2418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421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9053-4816-40AA-93D8-19C738C694F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196921" y="6220756"/>
            <a:ext cx="1947079" cy="637244"/>
          </a:xfrm>
          <a:prstGeom prst="rect">
            <a:avLst/>
          </a:prstGeom>
          <a:gradFill flip="none" rotWithShape="1">
            <a:gsLst>
              <a:gs pos="0">
                <a:srgbClr val="37A428"/>
              </a:gs>
              <a:gs pos="100000">
                <a:srgbClr val="4ED03C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-230723" y="335"/>
            <a:ext cx="2061890" cy="6874221"/>
            <a:chOff x="-250299" y="334"/>
            <a:chExt cx="2061890" cy="6874221"/>
          </a:xfrm>
        </p:grpSpPr>
        <p:sp>
          <p:nvSpPr>
            <p:cNvPr id="9" name="Полилиния 8"/>
            <p:cNvSpPr/>
            <p:nvPr userDrawn="1"/>
          </p:nvSpPr>
          <p:spPr>
            <a:xfrm rot="4835079">
              <a:off x="109926" y="3712486"/>
              <a:ext cx="1403816" cy="1390415"/>
            </a:xfrm>
            <a:custGeom>
              <a:avLst/>
              <a:gdLst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048000 w 4848225"/>
                <a:gd name="connsiteY17" fmla="*/ 495300 h 4752975"/>
                <a:gd name="connsiteX18" fmla="*/ 3067050 w 4848225"/>
                <a:gd name="connsiteY18" fmla="*/ 619125 h 4752975"/>
                <a:gd name="connsiteX19" fmla="*/ 3362325 w 4848225"/>
                <a:gd name="connsiteY19" fmla="*/ 476250 h 4752975"/>
                <a:gd name="connsiteX20" fmla="*/ 3371850 w 4848225"/>
                <a:gd name="connsiteY20" fmla="*/ 609600 h 4752975"/>
                <a:gd name="connsiteX21" fmla="*/ 3619500 w 4848225"/>
                <a:gd name="connsiteY21" fmla="*/ 371475 h 4752975"/>
                <a:gd name="connsiteX22" fmla="*/ 3676650 w 4848225"/>
                <a:gd name="connsiteY22" fmla="*/ 476250 h 4752975"/>
                <a:gd name="connsiteX23" fmla="*/ 4057650 w 4848225"/>
                <a:gd name="connsiteY23" fmla="*/ 200025 h 4752975"/>
                <a:gd name="connsiteX24" fmla="*/ 4095750 w 4848225"/>
                <a:gd name="connsiteY24" fmla="*/ 257175 h 4752975"/>
                <a:gd name="connsiteX25" fmla="*/ 4629150 w 4848225"/>
                <a:gd name="connsiteY25" fmla="*/ 0 h 4752975"/>
                <a:gd name="connsiteX26" fmla="*/ 4657725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048000 w 4848225"/>
                <a:gd name="connsiteY17" fmla="*/ 495300 h 4752975"/>
                <a:gd name="connsiteX18" fmla="*/ 3067050 w 4848225"/>
                <a:gd name="connsiteY18" fmla="*/ 619125 h 4752975"/>
                <a:gd name="connsiteX19" fmla="*/ 3362325 w 4848225"/>
                <a:gd name="connsiteY19" fmla="*/ 476250 h 4752975"/>
                <a:gd name="connsiteX20" fmla="*/ 3371850 w 4848225"/>
                <a:gd name="connsiteY20" fmla="*/ 609600 h 4752975"/>
                <a:gd name="connsiteX21" fmla="*/ 3619500 w 4848225"/>
                <a:gd name="connsiteY21" fmla="*/ 371475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57175 h 4752975"/>
                <a:gd name="connsiteX25" fmla="*/ 4629150 w 4848225"/>
                <a:gd name="connsiteY25" fmla="*/ 0 h 4752975"/>
                <a:gd name="connsiteX26" fmla="*/ 4657725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048000 w 4848225"/>
                <a:gd name="connsiteY17" fmla="*/ 495300 h 4752975"/>
                <a:gd name="connsiteX18" fmla="*/ 3067050 w 4848225"/>
                <a:gd name="connsiteY18" fmla="*/ 619125 h 4752975"/>
                <a:gd name="connsiteX19" fmla="*/ 3362325 w 4848225"/>
                <a:gd name="connsiteY19" fmla="*/ 476250 h 4752975"/>
                <a:gd name="connsiteX20" fmla="*/ 3371850 w 4848225"/>
                <a:gd name="connsiteY20" fmla="*/ 609600 h 4752975"/>
                <a:gd name="connsiteX21" fmla="*/ 3619500 w 4848225"/>
                <a:gd name="connsiteY21" fmla="*/ 371475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57725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048000 w 4848225"/>
                <a:gd name="connsiteY17" fmla="*/ 495300 h 4752975"/>
                <a:gd name="connsiteX18" fmla="*/ 3067050 w 4848225"/>
                <a:gd name="connsiteY18" fmla="*/ 619125 h 4752975"/>
                <a:gd name="connsiteX19" fmla="*/ 3362325 w 4848225"/>
                <a:gd name="connsiteY19" fmla="*/ 476250 h 4752975"/>
                <a:gd name="connsiteX20" fmla="*/ 3371850 w 4848225"/>
                <a:gd name="connsiteY20" fmla="*/ 609600 h 4752975"/>
                <a:gd name="connsiteX21" fmla="*/ 3619500 w 4848225"/>
                <a:gd name="connsiteY21" fmla="*/ 371475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048000 w 4848225"/>
                <a:gd name="connsiteY17" fmla="*/ 495300 h 4752975"/>
                <a:gd name="connsiteX18" fmla="*/ 3067050 w 4848225"/>
                <a:gd name="connsiteY18" fmla="*/ 619125 h 4752975"/>
                <a:gd name="connsiteX19" fmla="*/ 3362325 w 4848225"/>
                <a:gd name="connsiteY19" fmla="*/ 476250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048000 w 4848225"/>
                <a:gd name="connsiteY17" fmla="*/ 495300 h 4752975"/>
                <a:gd name="connsiteX18" fmla="*/ 3067050 w 4848225"/>
                <a:gd name="connsiteY18" fmla="*/ 619125 h 4752975"/>
                <a:gd name="connsiteX19" fmla="*/ 3401236 w 4848225"/>
                <a:gd name="connsiteY19" fmla="*/ 388702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116094 w 4848225"/>
                <a:gd name="connsiteY17" fmla="*/ 407751 h 4752975"/>
                <a:gd name="connsiteX18" fmla="*/ 3067050 w 4848225"/>
                <a:gd name="connsiteY18" fmla="*/ 619125 h 4752975"/>
                <a:gd name="connsiteX19" fmla="*/ 3401236 w 4848225"/>
                <a:gd name="connsiteY19" fmla="*/ 388702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81530 w 4848225"/>
                <a:gd name="connsiteY8" fmla="*/ 1458744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116094 w 4848225"/>
                <a:gd name="connsiteY17" fmla="*/ 407751 h 4752975"/>
                <a:gd name="connsiteX18" fmla="*/ 3067050 w 4848225"/>
                <a:gd name="connsiteY18" fmla="*/ 619125 h 4752975"/>
                <a:gd name="connsiteX19" fmla="*/ 3401236 w 4848225"/>
                <a:gd name="connsiteY19" fmla="*/ 388702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14019 w 4848225"/>
                <a:gd name="connsiteY3" fmla="*/ 2093879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81530 w 4848225"/>
                <a:gd name="connsiteY8" fmla="*/ 1458744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116094 w 4848225"/>
                <a:gd name="connsiteY17" fmla="*/ 407751 h 4752975"/>
                <a:gd name="connsiteX18" fmla="*/ 3067050 w 4848225"/>
                <a:gd name="connsiteY18" fmla="*/ 619125 h 4752975"/>
                <a:gd name="connsiteX19" fmla="*/ 3401236 w 4848225"/>
                <a:gd name="connsiteY19" fmla="*/ 388702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14019 w 4848225"/>
                <a:gd name="connsiteY3" fmla="*/ 2093879 h 4752975"/>
                <a:gd name="connsiteX4" fmla="*/ 1314450 w 4848225"/>
                <a:gd name="connsiteY4" fmla="*/ 2190750 h 4752975"/>
                <a:gd name="connsiteX5" fmla="*/ 1113412 w 4848225"/>
                <a:gd name="connsiteY5" fmla="*/ 1607901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81530 w 4848225"/>
                <a:gd name="connsiteY8" fmla="*/ 1458744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116094 w 4848225"/>
                <a:gd name="connsiteY17" fmla="*/ 407751 h 4752975"/>
                <a:gd name="connsiteX18" fmla="*/ 3067050 w 4848225"/>
                <a:gd name="connsiteY18" fmla="*/ 619125 h 4752975"/>
                <a:gd name="connsiteX19" fmla="*/ 3401236 w 4848225"/>
                <a:gd name="connsiteY19" fmla="*/ 388702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14019 w 4848225"/>
                <a:gd name="connsiteY3" fmla="*/ 2093879 h 4752975"/>
                <a:gd name="connsiteX4" fmla="*/ 1314450 w 4848225"/>
                <a:gd name="connsiteY4" fmla="*/ 2190750 h 4752975"/>
                <a:gd name="connsiteX5" fmla="*/ 1113412 w 4848225"/>
                <a:gd name="connsiteY5" fmla="*/ 1607901 h 4752975"/>
                <a:gd name="connsiteX6" fmla="*/ 1305736 w 4848225"/>
                <a:gd name="connsiteY6" fmla="*/ 1724025 h 4752975"/>
                <a:gd name="connsiteX7" fmla="*/ 1304925 w 4848225"/>
                <a:gd name="connsiteY7" fmla="*/ 1276350 h 4752975"/>
                <a:gd name="connsiteX8" fmla="*/ 1381530 w 4848225"/>
                <a:gd name="connsiteY8" fmla="*/ 1458744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116094 w 4848225"/>
                <a:gd name="connsiteY17" fmla="*/ 407751 h 4752975"/>
                <a:gd name="connsiteX18" fmla="*/ 3067050 w 4848225"/>
                <a:gd name="connsiteY18" fmla="*/ 619125 h 4752975"/>
                <a:gd name="connsiteX19" fmla="*/ 3401236 w 4848225"/>
                <a:gd name="connsiteY19" fmla="*/ 388702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48225" h="4752975">
                  <a:moveTo>
                    <a:pt x="1657350" y="3133725"/>
                  </a:moveTo>
                  <a:lnTo>
                    <a:pt x="1190625" y="2619375"/>
                  </a:lnTo>
                  <a:lnTo>
                    <a:pt x="1371600" y="2647950"/>
                  </a:lnTo>
                  <a:lnTo>
                    <a:pt x="1114019" y="2093879"/>
                  </a:lnTo>
                  <a:lnTo>
                    <a:pt x="1314450" y="2190750"/>
                  </a:lnTo>
                  <a:lnTo>
                    <a:pt x="1113412" y="1607901"/>
                  </a:lnTo>
                  <a:lnTo>
                    <a:pt x="1305736" y="1724025"/>
                  </a:lnTo>
                  <a:cubicBezTo>
                    <a:pt x="1305466" y="1574800"/>
                    <a:pt x="1305195" y="1425575"/>
                    <a:pt x="1304925" y="1276350"/>
                  </a:cubicBezTo>
                  <a:lnTo>
                    <a:pt x="1381530" y="1458744"/>
                  </a:lnTo>
                  <a:lnTo>
                    <a:pt x="1485900" y="1009650"/>
                  </a:lnTo>
                  <a:lnTo>
                    <a:pt x="1609725" y="1095375"/>
                  </a:lnTo>
                  <a:lnTo>
                    <a:pt x="1866900" y="676275"/>
                  </a:lnTo>
                  <a:lnTo>
                    <a:pt x="1895475" y="876300"/>
                  </a:lnTo>
                  <a:lnTo>
                    <a:pt x="2238375" y="495300"/>
                  </a:lnTo>
                  <a:lnTo>
                    <a:pt x="2276475" y="628650"/>
                  </a:lnTo>
                  <a:lnTo>
                    <a:pt x="2638425" y="428625"/>
                  </a:lnTo>
                  <a:lnTo>
                    <a:pt x="2695575" y="609600"/>
                  </a:lnTo>
                  <a:lnTo>
                    <a:pt x="3116094" y="407751"/>
                  </a:lnTo>
                  <a:lnTo>
                    <a:pt x="3067050" y="619125"/>
                  </a:lnTo>
                  <a:lnTo>
                    <a:pt x="3401236" y="388702"/>
                  </a:lnTo>
                  <a:lnTo>
                    <a:pt x="3371850" y="609600"/>
                  </a:lnTo>
                  <a:lnTo>
                    <a:pt x="3707049" y="274198"/>
                  </a:lnTo>
                  <a:lnTo>
                    <a:pt x="3676650" y="476250"/>
                  </a:lnTo>
                  <a:lnTo>
                    <a:pt x="4154926" y="122204"/>
                  </a:lnTo>
                  <a:lnTo>
                    <a:pt x="4095750" y="296086"/>
                  </a:lnTo>
                  <a:lnTo>
                    <a:pt x="4629150" y="0"/>
                  </a:lnTo>
                  <a:lnTo>
                    <a:pt x="4618814" y="485775"/>
                  </a:lnTo>
                  <a:lnTo>
                    <a:pt x="4800600" y="381000"/>
                  </a:lnTo>
                  <a:lnTo>
                    <a:pt x="4657725" y="923925"/>
                  </a:lnTo>
                  <a:lnTo>
                    <a:pt x="4848225" y="828675"/>
                  </a:lnTo>
                  <a:lnTo>
                    <a:pt x="4648200" y="1304925"/>
                  </a:lnTo>
                  <a:lnTo>
                    <a:pt x="4819650" y="1343025"/>
                  </a:lnTo>
                  <a:lnTo>
                    <a:pt x="4667250" y="1771650"/>
                  </a:lnTo>
                  <a:lnTo>
                    <a:pt x="4781550" y="1781175"/>
                  </a:lnTo>
                  <a:lnTo>
                    <a:pt x="4619625" y="2333625"/>
                  </a:lnTo>
                  <a:lnTo>
                    <a:pt x="4791075" y="2266950"/>
                  </a:lnTo>
                  <a:lnTo>
                    <a:pt x="4543425" y="2724150"/>
                  </a:lnTo>
                  <a:lnTo>
                    <a:pt x="4676775" y="2676525"/>
                  </a:lnTo>
                  <a:lnTo>
                    <a:pt x="4362450" y="3114675"/>
                  </a:lnTo>
                  <a:lnTo>
                    <a:pt x="4552950" y="3076575"/>
                  </a:lnTo>
                  <a:lnTo>
                    <a:pt x="4105275" y="3457575"/>
                  </a:lnTo>
                  <a:lnTo>
                    <a:pt x="4210050" y="3562350"/>
                  </a:lnTo>
                  <a:lnTo>
                    <a:pt x="3714750" y="3686175"/>
                  </a:lnTo>
                  <a:lnTo>
                    <a:pt x="3895725" y="3771900"/>
                  </a:lnTo>
                  <a:lnTo>
                    <a:pt x="3314700" y="3838575"/>
                  </a:lnTo>
                  <a:lnTo>
                    <a:pt x="3476625" y="3971925"/>
                  </a:lnTo>
                  <a:cubicBezTo>
                    <a:pt x="3384589" y="3961699"/>
                    <a:pt x="3419651" y="3962400"/>
                    <a:pt x="3371850" y="3962400"/>
                  </a:cubicBezTo>
                  <a:lnTo>
                    <a:pt x="2962275" y="3838575"/>
                  </a:lnTo>
                  <a:lnTo>
                    <a:pt x="3009900" y="3971925"/>
                  </a:lnTo>
                  <a:lnTo>
                    <a:pt x="2495550" y="3790950"/>
                  </a:lnTo>
                  <a:lnTo>
                    <a:pt x="2505075" y="3924300"/>
                  </a:lnTo>
                  <a:lnTo>
                    <a:pt x="2124075" y="3552825"/>
                  </a:lnTo>
                  <a:lnTo>
                    <a:pt x="2047875" y="3714750"/>
                  </a:lnTo>
                  <a:lnTo>
                    <a:pt x="1771650" y="3248025"/>
                  </a:lnTo>
                  <a:lnTo>
                    <a:pt x="257175" y="4752975"/>
                  </a:lnTo>
                  <a:lnTo>
                    <a:pt x="0" y="4524375"/>
                  </a:lnTo>
                  <a:lnTo>
                    <a:pt x="1657350" y="31337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alpha val="54000"/>
                  </a:srgbClr>
                </a:gs>
                <a:gs pos="100000">
                  <a:srgbClr val="92D050">
                    <a:alpha val="51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олилиния 9"/>
            <p:cNvSpPr>
              <a:spLocks noChangeAspect="1"/>
            </p:cNvSpPr>
            <p:nvPr userDrawn="1"/>
          </p:nvSpPr>
          <p:spPr>
            <a:xfrm rot="18736282">
              <a:off x="-46346" y="5152554"/>
              <a:ext cx="1678856" cy="1494630"/>
            </a:xfrm>
            <a:custGeom>
              <a:avLst/>
              <a:gdLst>
                <a:gd name="connsiteX0" fmla="*/ 3076575 w 6877050"/>
                <a:gd name="connsiteY0" fmla="*/ 781050 h 6019800"/>
                <a:gd name="connsiteX1" fmla="*/ 3343275 w 6877050"/>
                <a:gd name="connsiteY1" fmla="*/ 790575 h 6019800"/>
                <a:gd name="connsiteX2" fmla="*/ 3362325 w 6877050"/>
                <a:gd name="connsiteY2" fmla="*/ 476250 h 6019800"/>
                <a:gd name="connsiteX3" fmla="*/ 3543300 w 6877050"/>
                <a:gd name="connsiteY3" fmla="*/ 285750 h 6019800"/>
                <a:gd name="connsiteX4" fmla="*/ 4048125 w 6877050"/>
                <a:gd name="connsiteY4" fmla="*/ 76200 h 6019800"/>
                <a:gd name="connsiteX5" fmla="*/ 4419600 w 6877050"/>
                <a:gd name="connsiteY5" fmla="*/ 0 h 6019800"/>
                <a:gd name="connsiteX6" fmla="*/ 4638675 w 6877050"/>
                <a:gd name="connsiteY6" fmla="*/ 0 h 6019800"/>
                <a:gd name="connsiteX7" fmla="*/ 4752975 w 6877050"/>
                <a:gd name="connsiteY7" fmla="*/ 28575 h 6019800"/>
                <a:gd name="connsiteX8" fmla="*/ 4838700 w 6877050"/>
                <a:gd name="connsiteY8" fmla="*/ 57150 h 6019800"/>
                <a:gd name="connsiteX9" fmla="*/ 5010150 w 6877050"/>
                <a:gd name="connsiteY9" fmla="*/ 57150 h 6019800"/>
                <a:gd name="connsiteX10" fmla="*/ 4943475 w 6877050"/>
                <a:gd name="connsiteY10" fmla="*/ 180975 h 6019800"/>
                <a:gd name="connsiteX11" fmla="*/ 4991100 w 6877050"/>
                <a:gd name="connsiteY11" fmla="*/ 266700 h 6019800"/>
                <a:gd name="connsiteX12" fmla="*/ 4905375 w 6877050"/>
                <a:gd name="connsiteY12" fmla="*/ 371475 h 6019800"/>
                <a:gd name="connsiteX13" fmla="*/ 5057775 w 6877050"/>
                <a:gd name="connsiteY13" fmla="*/ 371475 h 6019800"/>
                <a:gd name="connsiteX14" fmla="*/ 5143500 w 6877050"/>
                <a:gd name="connsiteY14" fmla="*/ 371475 h 6019800"/>
                <a:gd name="connsiteX15" fmla="*/ 5248275 w 6877050"/>
                <a:gd name="connsiteY15" fmla="*/ 409575 h 6019800"/>
                <a:gd name="connsiteX16" fmla="*/ 5276850 w 6877050"/>
                <a:gd name="connsiteY16" fmla="*/ 409575 h 6019800"/>
                <a:gd name="connsiteX17" fmla="*/ 5238750 w 6877050"/>
                <a:gd name="connsiteY17" fmla="*/ 495300 h 6019800"/>
                <a:gd name="connsiteX18" fmla="*/ 5524500 w 6877050"/>
                <a:gd name="connsiteY18" fmla="*/ 552450 h 6019800"/>
                <a:gd name="connsiteX19" fmla="*/ 5505450 w 6877050"/>
                <a:gd name="connsiteY19" fmla="*/ 590550 h 6019800"/>
                <a:gd name="connsiteX20" fmla="*/ 5667375 w 6877050"/>
                <a:gd name="connsiteY20" fmla="*/ 638175 h 6019800"/>
                <a:gd name="connsiteX21" fmla="*/ 5581650 w 6877050"/>
                <a:gd name="connsiteY21" fmla="*/ 666750 h 6019800"/>
                <a:gd name="connsiteX22" fmla="*/ 5905500 w 6877050"/>
                <a:gd name="connsiteY22" fmla="*/ 742950 h 6019800"/>
                <a:gd name="connsiteX23" fmla="*/ 5838825 w 6877050"/>
                <a:gd name="connsiteY23" fmla="*/ 828675 h 6019800"/>
                <a:gd name="connsiteX24" fmla="*/ 6124575 w 6877050"/>
                <a:gd name="connsiteY24" fmla="*/ 923925 h 6019800"/>
                <a:gd name="connsiteX25" fmla="*/ 6038850 w 6877050"/>
                <a:gd name="connsiteY25" fmla="*/ 990600 h 6019800"/>
                <a:gd name="connsiteX26" fmla="*/ 6286500 w 6877050"/>
                <a:gd name="connsiteY26" fmla="*/ 1200150 h 6019800"/>
                <a:gd name="connsiteX27" fmla="*/ 6162675 w 6877050"/>
                <a:gd name="connsiteY27" fmla="*/ 1228725 h 6019800"/>
                <a:gd name="connsiteX28" fmla="*/ 6210300 w 6877050"/>
                <a:gd name="connsiteY28" fmla="*/ 1352550 h 6019800"/>
                <a:gd name="connsiteX29" fmla="*/ 6038850 w 6877050"/>
                <a:gd name="connsiteY29" fmla="*/ 1352550 h 6019800"/>
                <a:gd name="connsiteX30" fmla="*/ 6048375 w 6877050"/>
                <a:gd name="connsiteY30" fmla="*/ 1466850 h 6019800"/>
                <a:gd name="connsiteX31" fmla="*/ 5924550 w 6877050"/>
                <a:gd name="connsiteY31" fmla="*/ 1457325 h 6019800"/>
                <a:gd name="connsiteX32" fmla="*/ 5981700 w 6877050"/>
                <a:gd name="connsiteY32" fmla="*/ 1562100 h 6019800"/>
                <a:gd name="connsiteX33" fmla="*/ 5829300 w 6877050"/>
                <a:gd name="connsiteY33" fmla="*/ 1590675 h 6019800"/>
                <a:gd name="connsiteX34" fmla="*/ 6381750 w 6877050"/>
                <a:gd name="connsiteY34" fmla="*/ 2124075 h 6019800"/>
                <a:gd name="connsiteX35" fmla="*/ 6296025 w 6877050"/>
                <a:gd name="connsiteY35" fmla="*/ 2162175 h 6019800"/>
                <a:gd name="connsiteX36" fmla="*/ 6686550 w 6877050"/>
                <a:gd name="connsiteY36" fmla="*/ 2533650 h 6019800"/>
                <a:gd name="connsiteX37" fmla="*/ 6581775 w 6877050"/>
                <a:gd name="connsiteY37" fmla="*/ 2543175 h 6019800"/>
                <a:gd name="connsiteX38" fmla="*/ 6877050 w 6877050"/>
                <a:gd name="connsiteY38" fmla="*/ 2895600 h 6019800"/>
                <a:gd name="connsiteX39" fmla="*/ 6781800 w 6877050"/>
                <a:gd name="connsiteY39" fmla="*/ 2914650 h 6019800"/>
                <a:gd name="connsiteX40" fmla="*/ 6819900 w 6877050"/>
                <a:gd name="connsiteY40" fmla="*/ 3076575 h 6019800"/>
                <a:gd name="connsiteX41" fmla="*/ 6753225 w 6877050"/>
                <a:gd name="connsiteY41" fmla="*/ 3086100 h 6019800"/>
                <a:gd name="connsiteX42" fmla="*/ 6819900 w 6877050"/>
                <a:gd name="connsiteY42" fmla="*/ 3362325 h 6019800"/>
                <a:gd name="connsiteX43" fmla="*/ 6677025 w 6877050"/>
                <a:gd name="connsiteY43" fmla="*/ 3333750 h 6019800"/>
                <a:gd name="connsiteX44" fmla="*/ 6657975 w 6877050"/>
                <a:gd name="connsiteY44" fmla="*/ 3438525 h 6019800"/>
                <a:gd name="connsiteX45" fmla="*/ 6496050 w 6877050"/>
                <a:gd name="connsiteY45" fmla="*/ 3324225 h 6019800"/>
                <a:gd name="connsiteX46" fmla="*/ 6448425 w 6877050"/>
                <a:gd name="connsiteY46" fmla="*/ 3400425 h 6019800"/>
                <a:gd name="connsiteX47" fmla="*/ 6296025 w 6877050"/>
                <a:gd name="connsiteY47" fmla="*/ 3276600 h 6019800"/>
                <a:gd name="connsiteX48" fmla="*/ 6219825 w 6877050"/>
                <a:gd name="connsiteY48" fmla="*/ 3219450 h 6019800"/>
                <a:gd name="connsiteX49" fmla="*/ 6143625 w 6877050"/>
                <a:gd name="connsiteY49" fmla="*/ 3181350 h 6019800"/>
                <a:gd name="connsiteX50" fmla="*/ 6257925 w 6877050"/>
                <a:gd name="connsiteY50" fmla="*/ 3467100 h 6019800"/>
                <a:gd name="connsiteX51" fmla="*/ 6257925 w 6877050"/>
                <a:gd name="connsiteY51" fmla="*/ 3467100 h 6019800"/>
                <a:gd name="connsiteX52" fmla="*/ 6210300 w 6877050"/>
                <a:gd name="connsiteY52" fmla="*/ 3514725 h 6019800"/>
                <a:gd name="connsiteX53" fmla="*/ 6315075 w 6877050"/>
                <a:gd name="connsiteY53" fmla="*/ 3733800 h 6019800"/>
                <a:gd name="connsiteX54" fmla="*/ 6210300 w 6877050"/>
                <a:gd name="connsiteY54" fmla="*/ 3790950 h 6019800"/>
                <a:gd name="connsiteX55" fmla="*/ 6362700 w 6877050"/>
                <a:gd name="connsiteY55" fmla="*/ 4152900 h 6019800"/>
                <a:gd name="connsiteX56" fmla="*/ 6276975 w 6877050"/>
                <a:gd name="connsiteY56" fmla="*/ 4152900 h 6019800"/>
                <a:gd name="connsiteX57" fmla="*/ 6276975 w 6877050"/>
                <a:gd name="connsiteY57" fmla="*/ 4457700 h 6019800"/>
                <a:gd name="connsiteX58" fmla="*/ 6191250 w 6877050"/>
                <a:gd name="connsiteY58" fmla="*/ 4457700 h 6019800"/>
                <a:gd name="connsiteX59" fmla="*/ 6238875 w 6877050"/>
                <a:gd name="connsiteY59" fmla="*/ 4943475 h 6019800"/>
                <a:gd name="connsiteX60" fmla="*/ 6172200 w 6877050"/>
                <a:gd name="connsiteY60" fmla="*/ 4953000 h 6019800"/>
                <a:gd name="connsiteX61" fmla="*/ 6086475 w 6877050"/>
                <a:gd name="connsiteY61" fmla="*/ 5229225 h 6019800"/>
                <a:gd name="connsiteX62" fmla="*/ 6019800 w 6877050"/>
                <a:gd name="connsiteY62" fmla="*/ 5133975 h 6019800"/>
                <a:gd name="connsiteX63" fmla="*/ 5943600 w 6877050"/>
                <a:gd name="connsiteY63" fmla="*/ 5143500 h 6019800"/>
                <a:gd name="connsiteX64" fmla="*/ 5886450 w 6877050"/>
                <a:gd name="connsiteY64" fmla="*/ 5000625 h 6019800"/>
                <a:gd name="connsiteX65" fmla="*/ 5886450 w 6877050"/>
                <a:gd name="connsiteY65" fmla="*/ 5000625 h 6019800"/>
                <a:gd name="connsiteX66" fmla="*/ 5753100 w 6877050"/>
                <a:gd name="connsiteY66" fmla="*/ 4924425 h 6019800"/>
                <a:gd name="connsiteX67" fmla="*/ 5667375 w 6877050"/>
                <a:gd name="connsiteY67" fmla="*/ 4991100 h 6019800"/>
                <a:gd name="connsiteX68" fmla="*/ 5572125 w 6877050"/>
                <a:gd name="connsiteY68" fmla="*/ 4781550 h 6019800"/>
                <a:gd name="connsiteX69" fmla="*/ 5448300 w 6877050"/>
                <a:gd name="connsiteY69" fmla="*/ 4829175 h 6019800"/>
                <a:gd name="connsiteX70" fmla="*/ 5381625 w 6877050"/>
                <a:gd name="connsiteY70" fmla="*/ 4619625 h 6019800"/>
                <a:gd name="connsiteX71" fmla="*/ 5305425 w 6877050"/>
                <a:gd name="connsiteY71" fmla="*/ 4724400 h 6019800"/>
                <a:gd name="connsiteX72" fmla="*/ 5067300 w 6877050"/>
                <a:gd name="connsiteY72" fmla="*/ 4381500 h 6019800"/>
                <a:gd name="connsiteX73" fmla="*/ 5000625 w 6877050"/>
                <a:gd name="connsiteY73" fmla="*/ 4562475 h 6019800"/>
                <a:gd name="connsiteX74" fmla="*/ 4924425 w 6877050"/>
                <a:gd name="connsiteY74" fmla="*/ 4638675 h 6019800"/>
                <a:gd name="connsiteX75" fmla="*/ 4991100 w 6877050"/>
                <a:gd name="connsiteY75" fmla="*/ 4772025 h 6019800"/>
                <a:gd name="connsiteX76" fmla="*/ 4905375 w 6877050"/>
                <a:gd name="connsiteY76" fmla="*/ 4791075 h 6019800"/>
                <a:gd name="connsiteX77" fmla="*/ 4905375 w 6877050"/>
                <a:gd name="connsiteY77" fmla="*/ 5010150 h 6019800"/>
                <a:gd name="connsiteX78" fmla="*/ 4791075 w 6877050"/>
                <a:gd name="connsiteY78" fmla="*/ 4943475 h 6019800"/>
                <a:gd name="connsiteX79" fmla="*/ 4743450 w 6877050"/>
                <a:gd name="connsiteY79" fmla="*/ 5219700 h 6019800"/>
                <a:gd name="connsiteX80" fmla="*/ 4648200 w 6877050"/>
                <a:gd name="connsiteY80" fmla="*/ 5229225 h 6019800"/>
                <a:gd name="connsiteX81" fmla="*/ 4581525 w 6877050"/>
                <a:gd name="connsiteY81" fmla="*/ 5467350 h 6019800"/>
                <a:gd name="connsiteX82" fmla="*/ 4495800 w 6877050"/>
                <a:gd name="connsiteY82" fmla="*/ 5381625 h 6019800"/>
                <a:gd name="connsiteX83" fmla="*/ 4419600 w 6877050"/>
                <a:gd name="connsiteY83" fmla="*/ 5600700 h 6019800"/>
                <a:gd name="connsiteX84" fmla="*/ 4352925 w 6877050"/>
                <a:gd name="connsiteY84" fmla="*/ 5534025 h 6019800"/>
                <a:gd name="connsiteX85" fmla="*/ 4286250 w 6877050"/>
                <a:gd name="connsiteY85" fmla="*/ 5686425 h 6019800"/>
                <a:gd name="connsiteX86" fmla="*/ 4200525 w 6877050"/>
                <a:gd name="connsiteY86" fmla="*/ 5610225 h 6019800"/>
                <a:gd name="connsiteX87" fmla="*/ 3952875 w 6877050"/>
                <a:gd name="connsiteY87" fmla="*/ 5876925 h 6019800"/>
                <a:gd name="connsiteX88" fmla="*/ 3867150 w 6877050"/>
                <a:gd name="connsiteY88" fmla="*/ 6019800 h 6019800"/>
                <a:gd name="connsiteX89" fmla="*/ 3657600 w 6877050"/>
                <a:gd name="connsiteY89" fmla="*/ 5734050 h 6019800"/>
                <a:gd name="connsiteX90" fmla="*/ 3609975 w 6877050"/>
                <a:gd name="connsiteY90" fmla="*/ 5867400 h 6019800"/>
                <a:gd name="connsiteX91" fmla="*/ 3409950 w 6877050"/>
                <a:gd name="connsiteY91" fmla="*/ 5495925 h 6019800"/>
                <a:gd name="connsiteX92" fmla="*/ 3257550 w 6877050"/>
                <a:gd name="connsiteY92" fmla="*/ 5553075 h 6019800"/>
                <a:gd name="connsiteX93" fmla="*/ 3152775 w 6877050"/>
                <a:gd name="connsiteY93" fmla="*/ 5353050 h 6019800"/>
                <a:gd name="connsiteX94" fmla="*/ 3009900 w 6877050"/>
                <a:gd name="connsiteY94" fmla="*/ 5381625 h 6019800"/>
                <a:gd name="connsiteX95" fmla="*/ 3009900 w 6877050"/>
                <a:gd name="connsiteY95" fmla="*/ 5124450 h 6019800"/>
                <a:gd name="connsiteX96" fmla="*/ 2838450 w 6877050"/>
                <a:gd name="connsiteY96" fmla="*/ 5210175 h 6019800"/>
                <a:gd name="connsiteX97" fmla="*/ 2790825 w 6877050"/>
                <a:gd name="connsiteY97" fmla="*/ 5076825 h 6019800"/>
                <a:gd name="connsiteX98" fmla="*/ 2657475 w 6877050"/>
                <a:gd name="connsiteY98" fmla="*/ 5095875 h 6019800"/>
                <a:gd name="connsiteX99" fmla="*/ 2695575 w 6877050"/>
                <a:gd name="connsiteY99" fmla="*/ 4914900 h 6019800"/>
                <a:gd name="connsiteX100" fmla="*/ 2552700 w 6877050"/>
                <a:gd name="connsiteY100" fmla="*/ 4895850 h 6019800"/>
                <a:gd name="connsiteX101" fmla="*/ 2581275 w 6877050"/>
                <a:gd name="connsiteY101" fmla="*/ 4705350 h 6019800"/>
                <a:gd name="connsiteX102" fmla="*/ 2457450 w 6877050"/>
                <a:gd name="connsiteY102" fmla="*/ 4933950 h 6019800"/>
                <a:gd name="connsiteX103" fmla="*/ 2381250 w 6877050"/>
                <a:gd name="connsiteY103" fmla="*/ 4895850 h 6019800"/>
                <a:gd name="connsiteX104" fmla="*/ 2286000 w 6877050"/>
                <a:gd name="connsiteY104" fmla="*/ 5048250 h 6019800"/>
                <a:gd name="connsiteX105" fmla="*/ 2209800 w 6877050"/>
                <a:gd name="connsiteY105" fmla="*/ 4991100 h 6019800"/>
                <a:gd name="connsiteX106" fmla="*/ 2105025 w 6877050"/>
                <a:gd name="connsiteY106" fmla="*/ 5248275 h 6019800"/>
                <a:gd name="connsiteX107" fmla="*/ 1990725 w 6877050"/>
                <a:gd name="connsiteY107" fmla="*/ 5191125 h 6019800"/>
                <a:gd name="connsiteX108" fmla="*/ 1876425 w 6877050"/>
                <a:gd name="connsiteY108" fmla="*/ 5391150 h 6019800"/>
                <a:gd name="connsiteX109" fmla="*/ 1809750 w 6877050"/>
                <a:gd name="connsiteY109" fmla="*/ 5372100 h 6019800"/>
                <a:gd name="connsiteX110" fmla="*/ 1400175 w 6877050"/>
                <a:gd name="connsiteY110" fmla="*/ 5705475 h 6019800"/>
                <a:gd name="connsiteX111" fmla="*/ 1476375 w 6877050"/>
                <a:gd name="connsiteY111" fmla="*/ 5448300 h 6019800"/>
                <a:gd name="connsiteX112" fmla="*/ 1457325 w 6877050"/>
                <a:gd name="connsiteY112" fmla="*/ 5276850 h 6019800"/>
                <a:gd name="connsiteX113" fmla="*/ 1466850 w 6877050"/>
                <a:gd name="connsiteY113" fmla="*/ 5172075 h 6019800"/>
                <a:gd name="connsiteX114" fmla="*/ 1419225 w 6877050"/>
                <a:gd name="connsiteY114" fmla="*/ 5200650 h 6019800"/>
                <a:gd name="connsiteX115" fmla="*/ 1428750 w 6877050"/>
                <a:gd name="connsiteY115" fmla="*/ 5057775 h 6019800"/>
                <a:gd name="connsiteX116" fmla="*/ 1343025 w 6877050"/>
                <a:gd name="connsiteY116" fmla="*/ 5029200 h 6019800"/>
                <a:gd name="connsiteX117" fmla="*/ 1390650 w 6877050"/>
                <a:gd name="connsiteY117" fmla="*/ 4819650 h 6019800"/>
                <a:gd name="connsiteX118" fmla="*/ 1238250 w 6877050"/>
                <a:gd name="connsiteY118" fmla="*/ 4800600 h 6019800"/>
                <a:gd name="connsiteX119" fmla="*/ 1285875 w 6877050"/>
                <a:gd name="connsiteY119" fmla="*/ 4657725 h 6019800"/>
                <a:gd name="connsiteX120" fmla="*/ 1209675 w 6877050"/>
                <a:gd name="connsiteY120" fmla="*/ 4591050 h 6019800"/>
                <a:gd name="connsiteX121" fmla="*/ 1314450 w 6877050"/>
                <a:gd name="connsiteY121" fmla="*/ 4410075 h 6019800"/>
                <a:gd name="connsiteX122" fmla="*/ 1200150 w 6877050"/>
                <a:gd name="connsiteY122" fmla="*/ 4362450 h 6019800"/>
                <a:gd name="connsiteX123" fmla="*/ 1314450 w 6877050"/>
                <a:gd name="connsiteY123" fmla="*/ 4181475 h 6019800"/>
                <a:gd name="connsiteX124" fmla="*/ 1219200 w 6877050"/>
                <a:gd name="connsiteY124" fmla="*/ 4095750 h 6019800"/>
                <a:gd name="connsiteX125" fmla="*/ 1390650 w 6877050"/>
                <a:gd name="connsiteY125" fmla="*/ 3895725 h 6019800"/>
                <a:gd name="connsiteX126" fmla="*/ 1428750 w 6877050"/>
                <a:gd name="connsiteY126" fmla="*/ 3752850 h 6019800"/>
                <a:gd name="connsiteX127" fmla="*/ 1428750 w 6877050"/>
                <a:gd name="connsiteY127" fmla="*/ 3724275 h 6019800"/>
                <a:gd name="connsiteX128" fmla="*/ 1095375 w 6877050"/>
                <a:gd name="connsiteY128" fmla="*/ 3905250 h 6019800"/>
                <a:gd name="connsiteX129" fmla="*/ 1038225 w 6877050"/>
                <a:gd name="connsiteY129" fmla="*/ 3800475 h 6019800"/>
                <a:gd name="connsiteX130" fmla="*/ 857250 w 6877050"/>
                <a:gd name="connsiteY130" fmla="*/ 3943350 h 6019800"/>
                <a:gd name="connsiteX131" fmla="*/ 819150 w 6877050"/>
                <a:gd name="connsiteY131" fmla="*/ 3838575 h 6019800"/>
                <a:gd name="connsiteX132" fmla="*/ 561975 w 6877050"/>
                <a:gd name="connsiteY132" fmla="*/ 3990975 h 6019800"/>
                <a:gd name="connsiteX133" fmla="*/ 523875 w 6877050"/>
                <a:gd name="connsiteY133" fmla="*/ 3905250 h 6019800"/>
                <a:gd name="connsiteX134" fmla="*/ 114300 w 6877050"/>
                <a:gd name="connsiteY134" fmla="*/ 4067175 h 6019800"/>
                <a:gd name="connsiteX135" fmla="*/ 114300 w 6877050"/>
                <a:gd name="connsiteY135" fmla="*/ 3781425 h 6019800"/>
                <a:gd name="connsiteX136" fmla="*/ 0 w 6877050"/>
                <a:gd name="connsiteY136" fmla="*/ 3752850 h 6019800"/>
                <a:gd name="connsiteX137" fmla="*/ 114300 w 6877050"/>
                <a:gd name="connsiteY137" fmla="*/ 3629025 h 6019800"/>
                <a:gd name="connsiteX138" fmla="*/ 0 w 6877050"/>
                <a:gd name="connsiteY138" fmla="*/ 3590925 h 6019800"/>
                <a:gd name="connsiteX139" fmla="*/ 180975 w 6877050"/>
                <a:gd name="connsiteY139" fmla="*/ 3314700 h 6019800"/>
                <a:gd name="connsiteX140" fmla="*/ 0 w 6877050"/>
                <a:gd name="connsiteY140" fmla="*/ 3238500 h 6019800"/>
                <a:gd name="connsiteX141" fmla="*/ 219075 w 6877050"/>
                <a:gd name="connsiteY141" fmla="*/ 2886075 h 6019800"/>
                <a:gd name="connsiteX142" fmla="*/ 66675 w 6877050"/>
                <a:gd name="connsiteY142" fmla="*/ 2790825 h 6019800"/>
                <a:gd name="connsiteX143" fmla="*/ 180975 w 6877050"/>
                <a:gd name="connsiteY143" fmla="*/ 2657475 h 6019800"/>
                <a:gd name="connsiteX144" fmla="*/ 47625 w 6877050"/>
                <a:gd name="connsiteY144" fmla="*/ 2571750 h 6019800"/>
                <a:gd name="connsiteX145" fmla="*/ 314325 w 6877050"/>
                <a:gd name="connsiteY145" fmla="*/ 2466975 h 6019800"/>
                <a:gd name="connsiteX146" fmla="*/ 180975 w 6877050"/>
                <a:gd name="connsiteY146" fmla="*/ 2381250 h 6019800"/>
                <a:gd name="connsiteX147" fmla="*/ 676275 w 6877050"/>
                <a:gd name="connsiteY147" fmla="*/ 2105025 h 6019800"/>
                <a:gd name="connsiteX148" fmla="*/ 209550 w 6877050"/>
                <a:gd name="connsiteY148" fmla="*/ 1990725 h 6019800"/>
                <a:gd name="connsiteX149" fmla="*/ 504825 w 6877050"/>
                <a:gd name="connsiteY149" fmla="*/ 1838325 h 6019800"/>
                <a:gd name="connsiteX150" fmla="*/ 428625 w 6877050"/>
                <a:gd name="connsiteY150" fmla="*/ 1743075 h 6019800"/>
                <a:gd name="connsiteX151" fmla="*/ 695325 w 6877050"/>
                <a:gd name="connsiteY151" fmla="*/ 1685925 h 6019800"/>
                <a:gd name="connsiteX152" fmla="*/ 600075 w 6877050"/>
                <a:gd name="connsiteY152" fmla="*/ 1571625 h 6019800"/>
                <a:gd name="connsiteX153" fmla="*/ 981075 w 6877050"/>
                <a:gd name="connsiteY153" fmla="*/ 1323975 h 6019800"/>
                <a:gd name="connsiteX154" fmla="*/ 895350 w 6877050"/>
                <a:gd name="connsiteY154" fmla="*/ 1295400 h 6019800"/>
                <a:gd name="connsiteX155" fmla="*/ 1571625 w 6877050"/>
                <a:gd name="connsiteY155" fmla="*/ 952500 h 6019800"/>
                <a:gd name="connsiteX156" fmla="*/ 1323975 w 6877050"/>
                <a:gd name="connsiteY156" fmla="*/ 847725 h 6019800"/>
                <a:gd name="connsiteX157" fmla="*/ 1438275 w 6877050"/>
                <a:gd name="connsiteY157" fmla="*/ 714375 h 6019800"/>
                <a:gd name="connsiteX158" fmla="*/ 1238250 w 6877050"/>
                <a:gd name="connsiteY158" fmla="*/ 590550 h 6019800"/>
                <a:gd name="connsiteX159" fmla="*/ 1419225 w 6877050"/>
                <a:gd name="connsiteY159" fmla="*/ 447675 h 6019800"/>
                <a:gd name="connsiteX160" fmla="*/ 1714500 w 6877050"/>
                <a:gd name="connsiteY160" fmla="*/ 323850 h 6019800"/>
                <a:gd name="connsiteX161" fmla="*/ 1962150 w 6877050"/>
                <a:gd name="connsiteY161" fmla="*/ 257175 h 6019800"/>
                <a:gd name="connsiteX162" fmla="*/ 2276475 w 6877050"/>
                <a:gd name="connsiteY162" fmla="*/ 314325 h 6019800"/>
                <a:gd name="connsiteX163" fmla="*/ 2428875 w 6877050"/>
                <a:gd name="connsiteY163" fmla="*/ 333375 h 6019800"/>
                <a:gd name="connsiteX164" fmla="*/ 2428875 w 6877050"/>
                <a:gd name="connsiteY164" fmla="*/ 161925 h 6019800"/>
                <a:gd name="connsiteX165" fmla="*/ 2819400 w 6877050"/>
                <a:gd name="connsiteY165" fmla="*/ 361950 h 6019800"/>
                <a:gd name="connsiteX166" fmla="*/ 2886075 w 6877050"/>
                <a:gd name="connsiteY166" fmla="*/ 180975 h 6019800"/>
                <a:gd name="connsiteX167" fmla="*/ 3076575 w 6877050"/>
                <a:gd name="connsiteY167" fmla="*/ 781050 h 6019800"/>
                <a:gd name="connsiteX0" fmla="*/ 3076575 w 6877050"/>
                <a:gd name="connsiteY0" fmla="*/ 781050 h 6019800"/>
                <a:gd name="connsiteX1" fmla="*/ 3343275 w 6877050"/>
                <a:gd name="connsiteY1" fmla="*/ 790575 h 6019800"/>
                <a:gd name="connsiteX2" fmla="*/ 3429000 w 6877050"/>
                <a:gd name="connsiteY2" fmla="*/ 152400 h 6019800"/>
                <a:gd name="connsiteX3" fmla="*/ 3543300 w 6877050"/>
                <a:gd name="connsiteY3" fmla="*/ 285750 h 6019800"/>
                <a:gd name="connsiteX4" fmla="*/ 4048125 w 6877050"/>
                <a:gd name="connsiteY4" fmla="*/ 76200 h 6019800"/>
                <a:gd name="connsiteX5" fmla="*/ 4419600 w 6877050"/>
                <a:gd name="connsiteY5" fmla="*/ 0 h 6019800"/>
                <a:gd name="connsiteX6" fmla="*/ 4638675 w 6877050"/>
                <a:gd name="connsiteY6" fmla="*/ 0 h 6019800"/>
                <a:gd name="connsiteX7" fmla="*/ 4752975 w 6877050"/>
                <a:gd name="connsiteY7" fmla="*/ 28575 h 6019800"/>
                <a:gd name="connsiteX8" fmla="*/ 4838700 w 6877050"/>
                <a:gd name="connsiteY8" fmla="*/ 57150 h 6019800"/>
                <a:gd name="connsiteX9" fmla="*/ 5010150 w 6877050"/>
                <a:gd name="connsiteY9" fmla="*/ 57150 h 6019800"/>
                <a:gd name="connsiteX10" fmla="*/ 4943475 w 6877050"/>
                <a:gd name="connsiteY10" fmla="*/ 180975 h 6019800"/>
                <a:gd name="connsiteX11" fmla="*/ 4991100 w 6877050"/>
                <a:gd name="connsiteY11" fmla="*/ 266700 h 6019800"/>
                <a:gd name="connsiteX12" fmla="*/ 4905375 w 6877050"/>
                <a:gd name="connsiteY12" fmla="*/ 371475 h 6019800"/>
                <a:gd name="connsiteX13" fmla="*/ 5057775 w 6877050"/>
                <a:gd name="connsiteY13" fmla="*/ 371475 h 6019800"/>
                <a:gd name="connsiteX14" fmla="*/ 5143500 w 6877050"/>
                <a:gd name="connsiteY14" fmla="*/ 371475 h 6019800"/>
                <a:gd name="connsiteX15" fmla="*/ 5248275 w 6877050"/>
                <a:gd name="connsiteY15" fmla="*/ 409575 h 6019800"/>
                <a:gd name="connsiteX16" fmla="*/ 5276850 w 6877050"/>
                <a:gd name="connsiteY16" fmla="*/ 409575 h 6019800"/>
                <a:gd name="connsiteX17" fmla="*/ 5238750 w 6877050"/>
                <a:gd name="connsiteY17" fmla="*/ 495300 h 6019800"/>
                <a:gd name="connsiteX18" fmla="*/ 5524500 w 6877050"/>
                <a:gd name="connsiteY18" fmla="*/ 552450 h 6019800"/>
                <a:gd name="connsiteX19" fmla="*/ 5505450 w 6877050"/>
                <a:gd name="connsiteY19" fmla="*/ 590550 h 6019800"/>
                <a:gd name="connsiteX20" fmla="*/ 5667375 w 6877050"/>
                <a:gd name="connsiteY20" fmla="*/ 638175 h 6019800"/>
                <a:gd name="connsiteX21" fmla="*/ 5581650 w 6877050"/>
                <a:gd name="connsiteY21" fmla="*/ 666750 h 6019800"/>
                <a:gd name="connsiteX22" fmla="*/ 5905500 w 6877050"/>
                <a:gd name="connsiteY22" fmla="*/ 742950 h 6019800"/>
                <a:gd name="connsiteX23" fmla="*/ 5838825 w 6877050"/>
                <a:gd name="connsiteY23" fmla="*/ 828675 h 6019800"/>
                <a:gd name="connsiteX24" fmla="*/ 6124575 w 6877050"/>
                <a:gd name="connsiteY24" fmla="*/ 923925 h 6019800"/>
                <a:gd name="connsiteX25" fmla="*/ 6038850 w 6877050"/>
                <a:gd name="connsiteY25" fmla="*/ 990600 h 6019800"/>
                <a:gd name="connsiteX26" fmla="*/ 6286500 w 6877050"/>
                <a:gd name="connsiteY26" fmla="*/ 1200150 h 6019800"/>
                <a:gd name="connsiteX27" fmla="*/ 6162675 w 6877050"/>
                <a:gd name="connsiteY27" fmla="*/ 1228725 h 6019800"/>
                <a:gd name="connsiteX28" fmla="*/ 6210300 w 6877050"/>
                <a:gd name="connsiteY28" fmla="*/ 1352550 h 6019800"/>
                <a:gd name="connsiteX29" fmla="*/ 6038850 w 6877050"/>
                <a:gd name="connsiteY29" fmla="*/ 1352550 h 6019800"/>
                <a:gd name="connsiteX30" fmla="*/ 6048375 w 6877050"/>
                <a:gd name="connsiteY30" fmla="*/ 1466850 h 6019800"/>
                <a:gd name="connsiteX31" fmla="*/ 5924550 w 6877050"/>
                <a:gd name="connsiteY31" fmla="*/ 1457325 h 6019800"/>
                <a:gd name="connsiteX32" fmla="*/ 5981700 w 6877050"/>
                <a:gd name="connsiteY32" fmla="*/ 1562100 h 6019800"/>
                <a:gd name="connsiteX33" fmla="*/ 5829300 w 6877050"/>
                <a:gd name="connsiteY33" fmla="*/ 1590675 h 6019800"/>
                <a:gd name="connsiteX34" fmla="*/ 6381750 w 6877050"/>
                <a:gd name="connsiteY34" fmla="*/ 2124075 h 6019800"/>
                <a:gd name="connsiteX35" fmla="*/ 6296025 w 6877050"/>
                <a:gd name="connsiteY35" fmla="*/ 2162175 h 6019800"/>
                <a:gd name="connsiteX36" fmla="*/ 6686550 w 6877050"/>
                <a:gd name="connsiteY36" fmla="*/ 2533650 h 6019800"/>
                <a:gd name="connsiteX37" fmla="*/ 6581775 w 6877050"/>
                <a:gd name="connsiteY37" fmla="*/ 2543175 h 6019800"/>
                <a:gd name="connsiteX38" fmla="*/ 6877050 w 6877050"/>
                <a:gd name="connsiteY38" fmla="*/ 2895600 h 6019800"/>
                <a:gd name="connsiteX39" fmla="*/ 6781800 w 6877050"/>
                <a:gd name="connsiteY39" fmla="*/ 2914650 h 6019800"/>
                <a:gd name="connsiteX40" fmla="*/ 6819900 w 6877050"/>
                <a:gd name="connsiteY40" fmla="*/ 3076575 h 6019800"/>
                <a:gd name="connsiteX41" fmla="*/ 6753225 w 6877050"/>
                <a:gd name="connsiteY41" fmla="*/ 3086100 h 6019800"/>
                <a:gd name="connsiteX42" fmla="*/ 6819900 w 6877050"/>
                <a:gd name="connsiteY42" fmla="*/ 3362325 h 6019800"/>
                <a:gd name="connsiteX43" fmla="*/ 6677025 w 6877050"/>
                <a:gd name="connsiteY43" fmla="*/ 3333750 h 6019800"/>
                <a:gd name="connsiteX44" fmla="*/ 6657975 w 6877050"/>
                <a:gd name="connsiteY44" fmla="*/ 3438525 h 6019800"/>
                <a:gd name="connsiteX45" fmla="*/ 6496050 w 6877050"/>
                <a:gd name="connsiteY45" fmla="*/ 3324225 h 6019800"/>
                <a:gd name="connsiteX46" fmla="*/ 6448425 w 6877050"/>
                <a:gd name="connsiteY46" fmla="*/ 3400425 h 6019800"/>
                <a:gd name="connsiteX47" fmla="*/ 6296025 w 6877050"/>
                <a:gd name="connsiteY47" fmla="*/ 3276600 h 6019800"/>
                <a:gd name="connsiteX48" fmla="*/ 6219825 w 6877050"/>
                <a:gd name="connsiteY48" fmla="*/ 3219450 h 6019800"/>
                <a:gd name="connsiteX49" fmla="*/ 6143625 w 6877050"/>
                <a:gd name="connsiteY49" fmla="*/ 3181350 h 6019800"/>
                <a:gd name="connsiteX50" fmla="*/ 6257925 w 6877050"/>
                <a:gd name="connsiteY50" fmla="*/ 3467100 h 6019800"/>
                <a:gd name="connsiteX51" fmla="*/ 6257925 w 6877050"/>
                <a:gd name="connsiteY51" fmla="*/ 3467100 h 6019800"/>
                <a:gd name="connsiteX52" fmla="*/ 6210300 w 6877050"/>
                <a:gd name="connsiteY52" fmla="*/ 3514725 h 6019800"/>
                <a:gd name="connsiteX53" fmla="*/ 6315075 w 6877050"/>
                <a:gd name="connsiteY53" fmla="*/ 3733800 h 6019800"/>
                <a:gd name="connsiteX54" fmla="*/ 6210300 w 6877050"/>
                <a:gd name="connsiteY54" fmla="*/ 3790950 h 6019800"/>
                <a:gd name="connsiteX55" fmla="*/ 6362700 w 6877050"/>
                <a:gd name="connsiteY55" fmla="*/ 4152900 h 6019800"/>
                <a:gd name="connsiteX56" fmla="*/ 6276975 w 6877050"/>
                <a:gd name="connsiteY56" fmla="*/ 4152900 h 6019800"/>
                <a:gd name="connsiteX57" fmla="*/ 6276975 w 6877050"/>
                <a:gd name="connsiteY57" fmla="*/ 4457700 h 6019800"/>
                <a:gd name="connsiteX58" fmla="*/ 6191250 w 6877050"/>
                <a:gd name="connsiteY58" fmla="*/ 4457700 h 6019800"/>
                <a:gd name="connsiteX59" fmla="*/ 6238875 w 6877050"/>
                <a:gd name="connsiteY59" fmla="*/ 4943475 h 6019800"/>
                <a:gd name="connsiteX60" fmla="*/ 6172200 w 6877050"/>
                <a:gd name="connsiteY60" fmla="*/ 4953000 h 6019800"/>
                <a:gd name="connsiteX61" fmla="*/ 6086475 w 6877050"/>
                <a:gd name="connsiteY61" fmla="*/ 5229225 h 6019800"/>
                <a:gd name="connsiteX62" fmla="*/ 6019800 w 6877050"/>
                <a:gd name="connsiteY62" fmla="*/ 5133975 h 6019800"/>
                <a:gd name="connsiteX63" fmla="*/ 5943600 w 6877050"/>
                <a:gd name="connsiteY63" fmla="*/ 5143500 h 6019800"/>
                <a:gd name="connsiteX64" fmla="*/ 5886450 w 6877050"/>
                <a:gd name="connsiteY64" fmla="*/ 5000625 h 6019800"/>
                <a:gd name="connsiteX65" fmla="*/ 5886450 w 6877050"/>
                <a:gd name="connsiteY65" fmla="*/ 5000625 h 6019800"/>
                <a:gd name="connsiteX66" fmla="*/ 5753100 w 6877050"/>
                <a:gd name="connsiteY66" fmla="*/ 4924425 h 6019800"/>
                <a:gd name="connsiteX67" fmla="*/ 5667375 w 6877050"/>
                <a:gd name="connsiteY67" fmla="*/ 4991100 h 6019800"/>
                <a:gd name="connsiteX68" fmla="*/ 5572125 w 6877050"/>
                <a:gd name="connsiteY68" fmla="*/ 4781550 h 6019800"/>
                <a:gd name="connsiteX69" fmla="*/ 5448300 w 6877050"/>
                <a:gd name="connsiteY69" fmla="*/ 4829175 h 6019800"/>
                <a:gd name="connsiteX70" fmla="*/ 5381625 w 6877050"/>
                <a:gd name="connsiteY70" fmla="*/ 4619625 h 6019800"/>
                <a:gd name="connsiteX71" fmla="*/ 5305425 w 6877050"/>
                <a:gd name="connsiteY71" fmla="*/ 4724400 h 6019800"/>
                <a:gd name="connsiteX72" fmla="*/ 5067300 w 6877050"/>
                <a:gd name="connsiteY72" fmla="*/ 4381500 h 6019800"/>
                <a:gd name="connsiteX73" fmla="*/ 5000625 w 6877050"/>
                <a:gd name="connsiteY73" fmla="*/ 4562475 h 6019800"/>
                <a:gd name="connsiteX74" fmla="*/ 4924425 w 6877050"/>
                <a:gd name="connsiteY74" fmla="*/ 4638675 h 6019800"/>
                <a:gd name="connsiteX75" fmla="*/ 4991100 w 6877050"/>
                <a:gd name="connsiteY75" fmla="*/ 4772025 h 6019800"/>
                <a:gd name="connsiteX76" fmla="*/ 4905375 w 6877050"/>
                <a:gd name="connsiteY76" fmla="*/ 4791075 h 6019800"/>
                <a:gd name="connsiteX77" fmla="*/ 4905375 w 6877050"/>
                <a:gd name="connsiteY77" fmla="*/ 5010150 h 6019800"/>
                <a:gd name="connsiteX78" fmla="*/ 4791075 w 6877050"/>
                <a:gd name="connsiteY78" fmla="*/ 4943475 h 6019800"/>
                <a:gd name="connsiteX79" fmla="*/ 4743450 w 6877050"/>
                <a:gd name="connsiteY79" fmla="*/ 5219700 h 6019800"/>
                <a:gd name="connsiteX80" fmla="*/ 4648200 w 6877050"/>
                <a:gd name="connsiteY80" fmla="*/ 5229225 h 6019800"/>
                <a:gd name="connsiteX81" fmla="*/ 4581525 w 6877050"/>
                <a:gd name="connsiteY81" fmla="*/ 5467350 h 6019800"/>
                <a:gd name="connsiteX82" fmla="*/ 4495800 w 6877050"/>
                <a:gd name="connsiteY82" fmla="*/ 5381625 h 6019800"/>
                <a:gd name="connsiteX83" fmla="*/ 4419600 w 6877050"/>
                <a:gd name="connsiteY83" fmla="*/ 5600700 h 6019800"/>
                <a:gd name="connsiteX84" fmla="*/ 4352925 w 6877050"/>
                <a:gd name="connsiteY84" fmla="*/ 5534025 h 6019800"/>
                <a:gd name="connsiteX85" fmla="*/ 4286250 w 6877050"/>
                <a:gd name="connsiteY85" fmla="*/ 5686425 h 6019800"/>
                <a:gd name="connsiteX86" fmla="*/ 4200525 w 6877050"/>
                <a:gd name="connsiteY86" fmla="*/ 5610225 h 6019800"/>
                <a:gd name="connsiteX87" fmla="*/ 3952875 w 6877050"/>
                <a:gd name="connsiteY87" fmla="*/ 5876925 h 6019800"/>
                <a:gd name="connsiteX88" fmla="*/ 3867150 w 6877050"/>
                <a:gd name="connsiteY88" fmla="*/ 6019800 h 6019800"/>
                <a:gd name="connsiteX89" fmla="*/ 3657600 w 6877050"/>
                <a:gd name="connsiteY89" fmla="*/ 5734050 h 6019800"/>
                <a:gd name="connsiteX90" fmla="*/ 3609975 w 6877050"/>
                <a:gd name="connsiteY90" fmla="*/ 5867400 h 6019800"/>
                <a:gd name="connsiteX91" fmla="*/ 3409950 w 6877050"/>
                <a:gd name="connsiteY91" fmla="*/ 5495925 h 6019800"/>
                <a:gd name="connsiteX92" fmla="*/ 3257550 w 6877050"/>
                <a:gd name="connsiteY92" fmla="*/ 5553075 h 6019800"/>
                <a:gd name="connsiteX93" fmla="*/ 3152775 w 6877050"/>
                <a:gd name="connsiteY93" fmla="*/ 5353050 h 6019800"/>
                <a:gd name="connsiteX94" fmla="*/ 3009900 w 6877050"/>
                <a:gd name="connsiteY94" fmla="*/ 5381625 h 6019800"/>
                <a:gd name="connsiteX95" fmla="*/ 3009900 w 6877050"/>
                <a:gd name="connsiteY95" fmla="*/ 5124450 h 6019800"/>
                <a:gd name="connsiteX96" fmla="*/ 2838450 w 6877050"/>
                <a:gd name="connsiteY96" fmla="*/ 5210175 h 6019800"/>
                <a:gd name="connsiteX97" fmla="*/ 2790825 w 6877050"/>
                <a:gd name="connsiteY97" fmla="*/ 5076825 h 6019800"/>
                <a:gd name="connsiteX98" fmla="*/ 2657475 w 6877050"/>
                <a:gd name="connsiteY98" fmla="*/ 5095875 h 6019800"/>
                <a:gd name="connsiteX99" fmla="*/ 2695575 w 6877050"/>
                <a:gd name="connsiteY99" fmla="*/ 4914900 h 6019800"/>
                <a:gd name="connsiteX100" fmla="*/ 2552700 w 6877050"/>
                <a:gd name="connsiteY100" fmla="*/ 4895850 h 6019800"/>
                <a:gd name="connsiteX101" fmla="*/ 2581275 w 6877050"/>
                <a:gd name="connsiteY101" fmla="*/ 4705350 h 6019800"/>
                <a:gd name="connsiteX102" fmla="*/ 2457450 w 6877050"/>
                <a:gd name="connsiteY102" fmla="*/ 4933950 h 6019800"/>
                <a:gd name="connsiteX103" fmla="*/ 2381250 w 6877050"/>
                <a:gd name="connsiteY103" fmla="*/ 4895850 h 6019800"/>
                <a:gd name="connsiteX104" fmla="*/ 2286000 w 6877050"/>
                <a:gd name="connsiteY104" fmla="*/ 5048250 h 6019800"/>
                <a:gd name="connsiteX105" fmla="*/ 2209800 w 6877050"/>
                <a:gd name="connsiteY105" fmla="*/ 4991100 h 6019800"/>
                <a:gd name="connsiteX106" fmla="*/ 2105025 w 6877050"/>
                <a:gd name="connsiteY106" fmla="*/ 5248275 h 6019800"/>
                <a:gd name="connsiteX107" fmla="*/ 1990725 w 6877050"/>
                <a:gd name="connsiteY107" fmla="*/ 5191125 h 6019800"/>
                <a:gd name="connsiteX108" fmla="*/ 1876425 w 6877050"/>
                <a:gd name="connsiteY108" fmla="*/ 5391150 h 6019800"/>
                <a:gd name="connsiteX109" fmla="*/ 1809750 w 6877050"/>
                <a:gd name="connsiteY109" fmla="*/ 5372100 h 6019800"/>
                <a:gd name="connsiteX110" fmla="*/ 1400175 w 6877050"/>
                <a:gd name="connsiteY110" fmla="*/ 5705475 h 6019800"/>
                <a:gd name="connsiteX111" fmla="*/ 1476375 w 6877050"/>
                <a:gd name="connsiteY111" fmla="*/ 5448300 h 6019800"/>
                <a:gd name="connsiteX112" fmla="*/ 1457325 w 6877050"/>
                <a:gd name="connsiteY112" fmla="*/ 5276850 h 6019800"/>
                <a:gd name="connsiteX113" fmla="*/ 1466850 w 6877050"/>
                <a:gd name="connsiteY113" fmla="*/ 5172075 h 6019800"/>
                <a:gd name="connsiteX114" fmla="*/ 1419225 w 6877050"/>
                <a:gd name="connsiteY114" fmla="*/ 5200650 h 6019800"/>
                <a:gd name="connsiteX115" fmla="*/ 1428750 w 6877050"/>
                <a:gd name="connsiteY115" fmla="*/ 5057775 h 6019800"/>
                <a:gd name="connsiteX116" fmla="*/ 1343025 w 6877050"/>
                <a:gd name="connsiteY116" fmla="*/ 5029200 h 6019800"/>
                <a:gd name="connsiteX117" fmla="*/ 1390650 w 6877050"/>
                <a:gd name="connsiteY117" fmla="*/ 4819650 h 6019800"/>
                <a:gd name="connsiteX118" fmla="*/ 1238250 w 6877050"/>
                <a:gd name="connsiteY118" fmla="*/ 4800600 h 6019800"/>
                <a:gd name="connsiteX119" fmla="*/ 1285875 w 6877050"/>
                <a:gd name="connsiteY119" fmla="*/ 4657725 h 6019800"/>
                <a:gd name="connsiteX120" fmla="*/ 1209675 w 6877050"/>
                <a:gd name="connsiteY120" fmla="*/ 4591050 h 6019800"/>
                <a:gd name="connsiteX121" fmla="*/ 1314450 w 6877050"/>
                <a:gd name="connsiteY121" fmla="*/ 4410075 h 6019800"/>
                <a:gd name="connsiteX122" fmla="*/ 1200150 w 6877050"/>
                <a:gd name="connsiteY122" fmla="*/ 4362450 h 6019800"/>
                <a:gd name="connsiteX123" fmla="*/ 1314450 w 6877050"/>
                <a:gd name="connsiteY123" fmla="*/ 4181475 h 6019800"/>
                <a:gd name="connsiteX124" fmla="*/ 1219200 w 6877050"/>
                <a:gd name="connsiteY124" fmla="*/ 4095750 h 6019800"/>
                <a:gd name="connsiteX125" fmla="*/ 1390650 w 6877050"/>
                <a:gd name="connsiteY125" fmla="*/ 3895725 h 6019800"/>
                <a:gd name="connsiteX126" fmla="*/ 1428750 w 6877050"/>
                <a:gd name="connsiteY126" fmla="*/ 3752850 h 6019800"/>
                <a:gd name="connsiteX127" fmla="*/ 1428750 w 6877050"/>
                <a:gd name="connsiteY127" fmla="*/ 3724275 h 6019800"/>
                <a:gd name="connsiteX128" fmla="*/ 1095375 w 6877050"/>
                <a:gd name="connsiteY128" fmla="*/ 3905250 h 6019800"/>
                <a:gd name="connsiteX129" fmla="*/ 1038225 w 6877050"/>
                <a:gd name="connsiteY129" fmla="*/ 3800475 h 6019800"/>
                <a:gd name="connsiteX130" fmla="*/ 857250 w 6877050"/>
                <a:gd name="connsiteY130" fmla="*/ 3943350 h 6019800"/>
                <a:gd name="connsiteX131" fmla="*/ 819150 w 6877050"/>
                <a:gd name="connsiteY131" fmla="*/ 3838575 h 6019800"/>
                <a:gd name="connsiteX132" fmla="*/ 561975 w 6877050"/>
                <a:gd name="connsiteY132" fmla="*/ 3990975 h 6019800"/>
                <a:gd name="connsiteX133" fmla="*/ 523875 w 6877050"/>
                <a:gd name="connsiteY133" fmla="*/ 3905250 h 6019800"/>
                <a:gd name="connsiteX134" fmla="*/ 114300 w 6877050"/>
                <a:gd name="connsiteY134" fmla="*/ 4067175 h 6019800"/>
                <a:gd name="connsiteX135" fmla="*/ 114300 w 6877050"/>
                <a:gd name="connsiteY135" fmla="*/ 3781425 h 6019800"/>
                <a:gd name="connsiteX136" fmla="*/ 0 w 6877050"/>
                <a:gd name="connsiteY136" fmla="*/ 3752850 h 6019800"/>
                <a:gd name="connsiteX137" fmla="*/ 114300 w 6877050"/>
                <a:gd name="connsiteY137" fmla="*/ 3629025 h 6019800"/>
                <a:gd name="connsiteX138" fmla="*/ 0 w 6877050"/>
                <a:gd name="connsiteY138" fmla="*/ 3590925 h 6019800"/>
                <a:gd name="connsiteX139" fmla="*/ 180975 w 6877050"/>
                <a:gd name="connsiteY139" fmla="*/ 3314700 h 6019800"/>
                <a:gd name="connsiteX140" fmla="*/ 0 w 6877050"/>
                <a:gd name="connsiteY140" fmla="*/ 3238500 h 6019800"/>
                <a:gd name="connsiteX141" fmla="*/ 219075 w 6877050"/>
                <a:gd name="connsiteY141" fmla="*/ 2886075 h 6019800"/>
                <a:gd name="connsiteX142" fmla="*/ 66675 w 6877050"/>
                <a:gd name="connsiteY142" fmla="*/ 2790825 h 6019800"/>
                <a:gd name="connsiteX143" fmla="*/ 180975 w 6877050"/>
                <a:gd name="connsiteY143" fmla="*/ 2657475 h 6019800"/>
                <a:gd name="connsiteX144" fmla="*/ 47625 w 6877050"/>
                <a:gd name="connsiteY144" fmla="*/ 2571750 h 6019800"/>
                <a:gd name="connsiteX145" fmla="*/ 314325 w 6877050"/>
                <a:gd name="connsiteY145" fmla="*/ 2466975 h 6019800"/>
                <a:gd name="connsiteX146" fmla="*/ 180975 w 6877050"/>
                <a:gd name="connsiteY146" fmla="*/ 2381250 h 6019800"/>
                <a:gd name="connsiteX147" fmla="*/ 676275 w 6877050"/>
                <a:gd name="connsiteY147" fmla="*/ 2105025 h 6019800"/>
                <a:gd name="connsiteX148" fmla="*/ 209550 w 6877050"/>
                <a:gd name="connsiteY148" fmla="*/ 1990725 h 6019800"/>
                <a:gd name="connsiteX149" fmla="*/ 504825 w 6877050"/>
                <a:gd name="connsiteY149" fmla="*/ 1838325 h 6019800"/>
                <a:gd name="connsiteX150" fmla="*/ 428625 w 6877050"/>
                <a:gd name="connsiteY150" fmla="*/ 1743075 h 6019800"/>
                <a:gd name="connsiteX151" fmla="*/ 695325 w 6877050"/>
                <a:gd name="connsiteY151" fmla="*/ 1685925 h 6019800"/>
                <a:gd name="connsiteX152" fmla="*/ 600075 w 6877050"/>
                <a:gd name="connsiteY152" fmla="*/ 1571625 h 6019800"/>
                <a:gd name="connsiteX153" fmla="*/ 981075 w 6877050"/>
                <a:gd name="connsiteY153" fmla="*/ 1323975 h 6019800"/>
                <a:gd name="connsiteX154" fmla="*/ 895350 w 6877050"/>
                <a:gd name="connsiteY154" fmla="*/ 1295400 h 6019800"/>
                <a:gd name="connsiteX155" fmla="*/ 1571625 w 6877050"/>
                <a:gd name="connsiteY155" fmla="*/ 952500 h 6019800"/>
                <a:gd name="connsiteX156" fmla="*/ 1323975 w 6877050"/>
                <a:gd name="connsiteY156" fmla="*/ 847725 h 6019800"/>
                <a:gd name="connsiteX157" fmla="*/ 1438275 w 6877050"/>
                <a:gd name="connsiteY157" fmla="*/ 714375 h 6019800"/>
                <a:gd name="connsiteX158" fmla="*/ 1238250 w 6877050"/>
                <a:gd name="connsiteY158" fmla="*/ 590550 h 6019800"/>
                <a:gd name="connsiteX159" fmla="*/ 1419225 w 6877050"/>
                <a:gd name="connsiteY159" fmla="*/ 447675 h 6019800"/>
                <a:gd name="connsiteX160" fmla="*/ 1714500 w 6877050"/>
                <a:gd name="connsiteY160" fmla="*/ 323850 h 6019800"/>
                <a:gd name="connsiteX161" fmla="*/ 1962150 w 6877050"/>
                <a:gd name="connsiteY161" fmla="*/ 257175 h 6019800"/>
                <a:gd name="connsiteX162" fmla="*/ 2276475 w 6877050"/>
                <a:gd name="connsiteY162" fmla="*/ 314325 h 6019800"/>
                <a:gd name="connsiteX163" fmla="*/ 2428875 w 6877050"/>
                <a:gd name="connsiteY163" fmla="*/ 333375 h 6019800"/>
                <a:gd name="connsiteX164" fmla="*/ 2428875 w 6877050"/>
                <a:gd name="connsiteY164" fmla="*/ 161925 h 6019800"/>
                <a:gd name="connsiteX165" fmla="*/ 2819400 w 6877050"/>
                <a:gd name="connsiteY165" fmla="*/ 361950 h 6019800"/>
                <a:gd name="connsiteX166" fmla="*/ 2886075 w 6877050"/>
                <a:gd name="connsiteY166" fmla="*/ 180975 h 6019800"/>
                <a:gd name="connsiteX167" fmla="*/ 3076575 w 6877050"/>
                <a:gd name="connsiteY167" fmla="*/ 781050 h 6019800"/>
                <a:gd name="connsiteX0" fmla="*/ 3076575 w 6877050"/>
                <a:gd name="connsiteY0" fmla="*/ 814858 h 6053608"/>
                <a:gd name="connsiteX1" fmla="*/ 3343275 w 6877050"/>
                <a:gd name="connsiteY1" fmla="*/ 824383 h 6053608"/>
                <a:gd name="connsiteX2" fmla="*/ 3429000 w 6877050"/>
                <a:gd name="connsiteY2" fmla="*/ 186208 h 6053608"/>
                <a:gd name="connsiteX3" fmla="*/ 3543300 w 6877050"/>
                <a:gd name="connsiteY3" fmla="*/ 319558 h 6053608"/>
                <a:gd name="connsiteX4" fmla="*/ 4048125 w 6877050"/>
                <a:gd name="connsiteY4" fmla="*/ 110008 h 6053608"/>
                <a:gd name="connsiteX5" fmla="*/ 4419600 w 6877050"/>
                <a:gd name="connsiteY5" fmla="*/ 33808 h 6053608"/>
                <a:gd name="connsiteX6" fmla="*/ 4638675 w 6877050"/>
                <a:gd name="connsiteY6" fmla="*/ 33808 h 6053608"/>
                <a:gd name="connsiteX7" fmla="*/ 4752975 w 6877050"/>
                <a:gd name="connsiteY7" fmla="*/ 62383 h 6053608"/>
                <a:gd name="connsiteX8" fmla="*/ 4838700 w 6877050"/>
                <a:gd name="connsiteY8" fmla="*/ 90958 h 6053608"/>
                <a:gd name="connsiteX9" fmla="*/ 5010150 w 6877050"/>
                <a:gd name="connsiteY9" fmla="*/ 90958 h 6053608"/>
                <a:gd name="connsiteX10" fmla="*/ 4943475 w 6877050"/>
                <a:gd name="connsiteY10" fmla="*/ 214783 h 6053608"/>
                <a:gd name="connsiteX11" fmla="*/ 4991100 w 6877050"/>
                <a:gd name="connsiteY11" fmla="*/ 300508 h 6053608"/>
                <a:gd name="connsiteX12" fmla="*/ 4905375 w 6877050"/>
                <a:gd name="connsiteY12" fmla="*/ 405283 h 6053608"/>
                <a:gd name="connsiteX13" fmla="*/ 5057775 w 6877050"/>
                <a:gd name="connsiteY13" fmla="*/ 405283 h 6053608"/>
                <a:gd name="connsiteX14" fmla="*/ 5143500 w 6877050"/>
                <a:gd name="connsiteY14" fmla="*/ 405283 h 6053608"/>
                <a:gd name="connsiteX15" fmla="*/ 5248275 w 6877050"/>
                <a:gd name="connsiteY15" fmla="*/ 443383 h 6053608"/>
                <a:gd name="connsiteX16" fmla="*/ 5276850 w 6877050"/>
                <a:gd name="connsiteY16" fmla="*/ 443383 h 6053608"/>
                <a:gd name="connsiteX17" fmla="*/ 5238750 w 6877050"/>
                <a:gd name="connsiteY17" fmla="*/ 529108 h 6053608"/>
                <a:gd name="connsiteX18" fmla="*/ 5524500 w 6877050"/>
                <a:gd name="connsiteY18" fmla="*/ 586258 h 6053608"/>
                <a:gd name="connsiteX19" fmla="*/ 5505450 w 6877050"/>
                <a:gd name="connsiteY19" fmla="*/ 624358 h 6053608"/>
                <a:gd name="connsiteX20" fmla="*/ 5667375 w 6877050"/>
                <a:gd name="connsiteY20" fmla="*/ 671983 h 6053608"/>
                <a:gd name="connsiteX21" fmla="*/ 5581650 w 6877050"/>
                <a:gd name="connsiteY21" fmla="*/ 700558 h 6053608"/>
                <a:gd name="connsiteX22" fmla="*/ 5905500 w 6877050"/>
                <a:gd name="connsiteY22" fmla="*/ 776758 h 6053608"/>
                <a:gd name="connsiteX23" fmla="*/ 5838825 w 6877050"/>
                <a:gd name="connsiteY23" fmla="*/ 862483 h 6053608"/>
                <a:gd name="connsiteX24" fmla="*/ 6124575 w 6877050"/>
                <a:gd name="connsiteY24" fmla="*/ 957733 h 6053608"/>
                <a:gd name="connsiteX25" fmla="*/ 6038850 w 6877050"/>
                <a:gd name="connsiteY25" fmla="*/ 1024408 h 6053608"/>
                <a:gd name="connsiteX26" fmla="*/ 6286500 w 6877050"/>
                <a:gd name="connsiteY26" fmla="*/ 1233958 h 6053608"/>
                <a:gd name="connsiteX27" fmla="*/ 6162675 w 6877050"/>
                <a:gd name="connsiteY27" fmla="*/ 1262533 h 6053608"/>
                <a:gd name="connsiteX28" fmla="*/ 6210300 w 6877050"/>
                <a:gd name="connsiteY28" fmla="*/ 1386358 h 6053608"/>
                <a:gd name="connsiteX29" fmla="*/ 6038850 w 6877050"/>
                <a:gd name="connsiteY29" fmla="*/ 1386358 h 6053608"/>
                <a:gd name="connsiteX30" fmla="*/ 6048375 w 6877050"/>
                <a:gd name="connsiteY30" fmla="*/ 1500658 h 6053608"/>
                <a:gd name="connsiteX31" fmla="*/ 5924550 w 6877050"/>
                <a:gd name="connsiteY31" fmla="*/ 1491133 h 6053608"/>
                <a:gd name="connsiteX32" fmla="*/ 5981700 w 6877050"/>
                <a:gd name="connsiteY32" fmla="*/ 1595908 h 6053608"/>
                <a:gd name="connsiteX33" fmla="*/ 5829300 w 6877050"/>
                <a:gd name="connsiteY33" fmla="*/ 1624483 h 6053608"/>
                <a:gd name="connsiteX34" fmla="*/ 6381750 w 6877050"/>
                <a:gd name="connsiteY34" fmla="*/ 2157883 h 6053608"/>
                <a:gd name="connsiteX35" fmla="*/ 6296025 w 6877050"/>
                <a:gd name="connsiteY35" fmla="*/ 2195983 h 6053608"/>
                <a:gd name="connsiteX36" fmla="*/ 6686550 w 6877050"/>
                <a:gd name="connsiteY36" fmla="*/ 2567458 h 6053608"/>
                <a:gd name="connsiteX37" fmla="*/ 6581775 w 6877050"/>
                <a:gd name="connsiteY37" fmla="*/ 2576983 h 6053608"/>
                <a:gd name="connsiteX38" fmla="*/ 6877050 w 6877050"/>
                <a:gd name="connsiteY38" fmla="*/ 2929408 h 6053608"/>
                <a:gd name="connsiteX39" fmla="*/ 6781800 w 6877050"/>
                <a:gd name="connsiteY39" fmla="*/ 2948458 h 6053608"/>
                <a:gd name="connsiteX40" fmla="*/ 6819900 w 6877050"/>
                <a:gd name="connsiteY40" fmla="*/ 3110383 h 6053608"/>
                <a:gd name="connsiteX41" fmla="*/ 6753225 w 6877050"/>
                <a:gd name="connsiteY41" fmla="*/ 3119908 h 6053608"/>
                <a:gd name="connsiteX42" fmla="*/ 6819900 w 6877050"/>
                <a:gd name="connsiteY42" fmla="*/ 3396133 h 6053608"/>
                <a:gd name="connsiteX43" fmla="*/ 6677025 w 6877050"/>
                <a:gd name="connsiteY43" fmla="*/ 3367558 h 6053608"/>
                <a:gd name="connsiteX44" fmla="*/ 6657975 w 6877050"/>
                <a:gd name="connsiteY44" fmla="*/ 3472333 h 6053608"/>
                <a:gd name="connsiteX45" fmla="*/ 6496050 w 6877050"/>
                <a:gd name="connsiteY45" fmla="*/ 3358033 h 6053608"/>
                <a:gd name="connsiteX46" fmla="*/ 6448425 w 6877050"/>
                <a:gd name="connsiteY46" fmla="*/ 3434233 h 6053608"/>
                <a:gd name="connsiteX47" fmla="*/ 6296025 w 6877050"/>
                <a:gd name="connsiteY47" fmla="*/ 3310408 h 6053608"/>
                <a:gd name="connsiteX48" fmla="*/ 6219825 w 6877050"/>
                <a:gd name="connsiteY48" fmla="*/ 3253258 h 6053608"/>
                <a:gd name="connsiteX49" fmla="*/ 6143625 w 6877050"/>
                <a:gd name="connsiteY49" fmla="*/ 3215158 h 6053608"/>
                <a:gd name="connsiteX50" fmla="*/ 6257925 w 6877050"/>
                <a:gd name="connsiteY50" fmla="*/ 3500908 h 6053608"/>
                <a:gd name="connsiteX51" fmla="*/ 6257925 w 6877050"/>
                <a:gd name="connsiteY51" fmla="*/ 3500908 h 6053608"/>
                <a:gd name="connsiteX52" fmla="*/ 6210300 w 6877050"/>
                <a:gd name="connsiteY52" fmla="*/ 3548533 h 6053608"/>
                <a:gd name="connsiteX53" fmla="*/ 6315075 w 6877050"/>
                <a:gd name="connsiteY53" fmla="*/ 3767608 h 6053608"/>
                <a:gd name="connsiteX54" fmla="*/ 6210300 w 6877050"/>
                <a:gd name="connsiteY54" fmla="*/ 3824758 h 6053608"/>
                <a:gd name="connsiteX55" fmla="*/ 6362700 w 6877050"/>
                <a:gd name="connsiteY55" fmla="*/ 4186708 h 6053608"/>
                <a:gd name="connsiteX56" fmla="*/ 6276975 w 6877050"/>
                <a:gd name="connsiteY56" fmla="*/ 4186708 h 6053608"/>
                <a:gd name="connsiteX57" fmla="*/ 6276975 w 6877050"/>
                <a:gd name="connsiteY57" fmla="*/ 4491508 h 6053608"/>
                <a:gd name="connsiteX58" fmla="*/ 6191250 w 6877050"/>
                <a:gd name="connsiteY58" fmla="*/ 4491508 h 6053608"/>
                <a:gd name="connsiteX59" fmla="*/ 6238875 w 6877050"/>
                <a:gd name="connsiteY59" fmla="*/ 4977283 h 6053608"/>
                <a:gd name="connsiteX60" fmla="*/ 6172200 w 6877050"/>
                <a:gd name="connsiteY60" fmla="*/ 4986808 h 6053608"/>
                <a:gd name="connsiteX61" fmla="*/ 6086475 w 6877050"/>
                <a:gd name="connsiteY61" fmla="*/ 5263033 h 6053608"/>
                <a:gd name="connsiteX62" fmla="*/ 6019800 w 6877050"/>
                <a:gd name="connsiteY62" fmla="*/ 5167783 h 6053608"/>
                <a:gd name="connsiteX63" fmla="*/ 5943600 w 6877050"/>
                <a:gd name="connsiteY63" fmla="*/ 5177308 h 6053608"/>
                <a:gd name="connsiteX64" fmla="*/ 5886450 w 6877050"/>
                <a:gd name="connsiteY64" fmla="*/ 5034433 h 6053608"/>
                <a:gd name="connsiteX65" fmla="*/ 5886450 w 6877050"/>
                <a:gd name="connsiteY65" fmla="*/ 5034433 h 6053608"/>
                <a:gd name="connsiteX66" fmla="*/ 5753100 w 6877050"/>
                <a:gd name="connsiteY66" fmla="*/ 4958233 h 6053608"/>
                <a:gd name="connsiteX67" fmla="*/ 5667375 w 6877050"/>
                <a:gd name="connsiteY67" fmla="*/ 5024908 h 6053608"/>
                <a:gd name="connsiteX68" fmla="*/ 5572125 w 6877050"/>
                <a:gd name="connsiteY68" fmla="*/ 4815358 h 6053608"/>
                <a:gd name="connsiteX69" fmla="*/ 5448300 w 6877050"/>
                <a:gd name="connsiteY69" fmla="*/ 4862983 h 6053608"/>
                <a:gd name="connsiteX70" fmla="*/ 5381625 w 6877050"/>
                <a:gd name="connsiteY70" fmla="*/ 4653433 h 6053608"/>
                <a:gd name="connsiteX71" fmla="*/ 5305425 w 6877050"/>
                <a:gd name="connsiteY71" fmla="*/ 4758208 h 6053608"/>
                <a:gd name="connsiteX72" fmla="*/ 5067300 w 6877050"/>
                <a:gd name="connsiteY72" fmla="*/ 4415308 h 6053608"/>
                <a:gd name="connsiteX73" fmla="*/ 5000625 w 6877050"/>
                <a:gd name="connsiteY73" fmla="*/ 4596283 h 6053608"/>
                <a:gd name="connsiteX74" fmla="*/ 4924425 w 6877050"/>
                <a:gd name="connsiteY74" fmla="*/ 4672483 h 6053608"/>
                <a:gd name="connsiteX75" fmla="*/ 4991100 w 6877050"/>
                <a:gd name="connsiteY75" fmla="*/ 4805833 h 6053608"/>
                <a:gd name="connsiteX76" fmla="*/ 4905375 w 6877050"/>
                <a:gd name="connsiteY76" fmla="*/ 4824883 h 6053608"/>
                <a:gd name="connsiteX77" fmla="*/ 4905375 w 6877050"/>
                <a:gd name="connsiteY77" fmla="*/ 5043958 h 6053608"/>
                <a:gd name="connsiteX78" fmla="*/ 4791075 w 6877050"/>
                <a:gd name="connsiteY78" fmla="*/ 4977283 h 6053608"/>
                <a:gd name="connsiteX79" fmla="*/ 4743450 w 6877050"/>
                <a:gd name="connsiteY79" fmla="*/ 5253508 h 6053608"/>
                <a:gd name="connsiteX80" fmla="*/ 4648200 w 6877050"/>
                <a:gd name="connsiteY80" fmla="*/ 5263033 h 6053608"/>
                <a:gd name="connsiteX81" fmla="*/ 4581525 w 6877050"/>
                <a:gd name="connsiteY81" fmla="*/ 5501158 h 6053608"/>
                <a:gd name="connsiteX82" fmla="*/ 4495800 w 6877050"/>
                <a:gd name="connsiteY82" fmla="*/ 5415433 h 6053608"/>
                <a:gd name="connsiteX83" fmla="*/ 4419600 w 6877050"/>
                <a:gd name="connsiteY83" fmla="*/ 5634508 h 6053608"/>
                <a:gd name="connsiteX84" fmla="*/ 4352925 w 6877050"/>
                <a:gd name="connsiteY84" fmla="*/ 5567833 h 6053608"/>
                <a:gd name="connsiteX85" fmla="*/ 4286250 w 6877050"/>
                <a:gd name="connsiteY85" fmla="*/ 5720233 h 6053608"/>
                <a:gd name="connsiteX86" fmla="*/ 4200525 w 6877050"/>
                <a:gd name="connsiteY86" fmla="*/ 5644033 h 6053608"/>
                <a:gd name="connsiteX87" fmla="*/ 3952875 w 6877050"/>
                <a:gd name="connsiteY87" fmla="*/ 5910733 h 6053608"/>
                <a:gd name="connsiteX88" fmla="*/ 3867150 w 6877050"/>
                <a:gd name="connsiteY88" fmla="*/ 6053608 h 6053608"/>
                <a:gd name="connsiteX89" fmla="*/ 3657600 w 6877050"/>
                <a:gd name="connsiteY89" fmla="*/ 5767858 h 6053608"/>
                <a:gd name="connsiteX90" fmla="*/ 3609975 w 6877050"/>
                <a:gd name="connsiteY90" fmla="*/ 5901208 h 6053608"/>
                <a:gd name="connsiteX91" fmla="*/ 3409950 w 6877050"/>
                <a:gd name="connsiteY91" fmla="*/ 5529733 h 6053608"/>
                <a:gd name="connsiteX92" fmla="*/ 3257550 w 6877050"/>
                <a:gd name="connsiteY92" fmla="*/ 5586883 h 6053608"/>
                <a:gd name="connsiteX93" fmla="*/ 3152775 w 6877050"/>
                <a:gd name="connsiteY93" fmla="*/ 5386858 h 6053608"/>
                <a:gd name="connsiteX94" fmla="*/ 3009900 w 6877050"/>
                <a:gd name="connsiteY94" fmla="*/ 5415433 h 6053608"/>
                <a:gd name="connsiteX95" fmla="*/ 3009900 w 6877050"/>
                <a:gd name="connsiteY95" fmla="*/ 5158258 h 6053608"/>
                <a:gd name="connsiteX96" fmla="*/ 2838450 w 6877050"/>
                <a:gd name="connsiteY96" fmla="*/ 5243983 h 6053608"/>
                <a:gd name="connsiteX97" fmla="*/ 2790825 w 6877050"/>
                <a:gd name="connsiteY97" fmla="*/ 5110633 h 6053608"/>
                <a:gd name="connsiteX98" fmla="*/ 2657475 w 6877050"/>
                <a:gd name="connsiteY98" fmla="*/ 5129683 h 6053608"/>
                <a:gd name="connsiteX99" fmla="*/ 2695575 w 6877050"/>
                <a:gd name="connsiteY99" fmla="*/ 4948708 h 6053608"/>
                <a:gd name="connsiteX100" fmla="*/ 2552700 w 6877050"/>
                <a:gd name="connsiteY100" fmla="*/ 4929658 h 6053608"/>
                <a:gd name="connsiteX101" fmla="*/ 2581275 w 6877050"/>
                <a:gd name="connsiteY101" fmla="*/ 4739158 h 6053608"/>
                <a:gd name="connsiteX102" fmla="*/ 2457450 w 6877050"/>
                <a:gd name="connsiteY102" fmla="*/ 4967758 h 6053608"/>
                <a:gd name="connsiteX103" fmla="*/ 2381250 w 6877050"/>
                <a:gd name="connsiteY103" fmla="*/ 4929658 h 6053608"/>
                <a:gd name="connsiteX104" fmla="*/ 2286000 w 6877050"/>
                <a:gd name="connsiteY104" fmla="*/ 5082058 h 6053608"/>
                <a:gd name="connsiteX105" fmla="*/ 2209800 w 6877050"/>
                <a:gd name="connsiteY105" fmla="*/ 5024908 h 6053608"/>
                <a:gd name="connsiteX106" fmla="*/ 2105025 w 6877050"/>
                <a:gd name="connsiteY106" fmla="*/ 5282083 h 6053608"/>
                <a:gd name="connsiteX107" fmla="*/ 1990725 w 6877050"/>
                <a:gd name="connsiteY107" fmla="*/ 5224933 h 6053608"/>
                <a:gd name="connsiteX108" fmla="*/ 1876425 w 6877050"/>
                <a:gd name="connsiteY108" fmla="*/ 5424958 h 6053608"/>
                <a:gd name="connsiteX109" fmla="*/ 1809750 w 6877050"/>
                <a:gd name="connsiteY109" fmla="*/ 5405908 h 6053608"/>
                <a:gd name="connsiteX110" fmla="*/ 1400175 w 6877050"/>
                <a:gd name="connsiteY110" fmla="*/ 5739283 h 6053608"/>
                <a:gd name="connsiteX111" fmla="*/ 1476375 w 6877050"/>
                <a:gd name="connsiteY111" fmla="*/ 5482108 h 6053608"/>
                <a:gd name="connsiteX112" fmla="*/ 1457325 w 6877050"/>
                <a:gd name="connsiteY112" fmla="*/ 5310658 h 6053608"/>
                <a:gd name="connsiteX113" fmla="*/ 1466850 w 6877050"/>
                <a:gd name="connsiteY113" fmla="*/ 5205883 h 6053608"/>
                <a:gd name="connsiteX114" fmla="*/ 1419225 w 6877050"/>
                <a:gd name="connsiteY114" fmla="*/ 5234458 h 6053608"/>
                <a:gd name="connsiteX115" fmla="*/ 1428750 w 6877050"/>
                <a:gd name="connsiteY115" fmla="*/ 5091583 h 6053608"/>
                <a:gd name="connsiteX116" fmla="*/ 1343025 w 6877050"/>
                <a:gd name="connsiteY116" fmla="*/ 5063008 h 6053608"/>
                <a:gd name="connsiteX117" fmla="*/ 1390650 w 6877050"/>
                <a:gd name="connsiteY117" fmla="*/ 4853458 h 6053608"/>
                <a:gd name="connsiteX118" fmla="*/ 1238250 w 6877050"/>
                <a:gd name="connsiteY118" fmla="*/ 4834408 h 6053608"/>
                <a:gd name="connsiteX119" fmla="*/ 1285875 w 6877050"/>
                <a:gd name="connsiteY119" fmla="*/ 4691533 h 6053608"/>
                <a:gd name="connsiteX120" fmla="*/ 1209675 w 6877050"/>
                <a:gd name="connsiteY120" fmla="*/ 4624858 h 6053608"/>
                <a:gd name="connsiteX121" fmla="*/ 1314450 w 6877050"/>
                <a:gd name="connsiteY121" fmla="*/ 4443883 h 6053608"/>
                <a:gd name="connsiteX122" fmla="*/ 1200150 w 6877050"/>
                <a:gd name="connsiteY122" fmla="*/ 4396258 h 6053608"/>
                <a:gd name="connsiteX123" fmla="*/ 1314450 w 6877050"/>
                <a:gd name="connsiteY123" fmla="*/ 4215283 h 6053608"/>
                <a:gd name="connsiteX124" fmla="*/ 1219200 w 6877050"/>
                <a:gd name="connsiteY124" fmla="*/ 4129558 h 6053608"/>
                <a:gd name="connsiteX125" fmla="*/ 1390650 w 6877050"/>
                <a:gd name="connsiteY125" fmla="*/ 3929533 h 6053608"/>
                <a:gd name="connsiteX126" fmla="*/ 1428750 w 6877050"/>
                <a:gd name="connsiteY126" fmla="*/ 3786658 h 6053608"/>
                <a:gd name="connsiteX127" fmla="*/ 1428750 w 6877050"/>
                <a:gd name="connsiteY127" fmla="*/ 3758083 h 6053608"/>
                <a:gd name="connsiteX128" fmla="*/ 1095375 w 6877050"/>
                <a:gd name="connsiteY128" fmla="*/ 3939058 h 6053608"/>
                <a:gd name="connsiteX129" fmla="*/ 1038225 w 6877050"/>
                <a:gd name="connsiteY129" fmla="*/ 3834283 h 6053608"/>
                <a:gd name="connsiteX130" fmla="*/ 857250 w 6877050"/>
                <a:gd name="connsiteY130" fmla="*/ 3977158 h 6053608"/>
                <a:gd name="connsiteX131" fmla="*/ 819150 w 6877050"/>
                <a:gd name="connsiteY131" fmla="*/ 3872383 h 6053608"/>
                <a:gd name="connsiteX132" fmla="*/ 561975 w 6877050"/>
                <a:gd name="connsiteY132" fmla="*/ 4024783 h 6053608"/>
                <a:gd name="connsiteX133" fmla="*/ 523875 w 6877050"/>
                <a:gd name="connsiteY133" fmla="*/ 3939058 h 6053608"/>
                <a:gd name="connsiteX134" fmla="*/ 114300 w 6877050"/>
                <a:gd name="connsiteY134" fmla="*/ 4100983 h 6053608"/>
                <a:gd name="connsiteX135" fmla="*/ 114300 w 6877050"/>
                <a:gd name="connsiteY135" fmla="*/ 3815233 h 6053608"/>
                <a:gd name="connsiteX136" fmla="*/ 0 w 6877050"/>
                <a:gd name="connsiteY136" fmla="*/ 3786658 h 6053608"/>
                <a:gd name="connsiteX137" fmla="*/ 114300 w 6877050"/>
                <a:gd name="connsiteY137" fmla="*/ 3662833 h 6053608"/>
                <a:gd name="connsiteX138" fmla="*/ 0 w 6877050"/>
                <a:gd name="connsiteY138" fmla="*/ 3624733 h 6053608"/>
                <a:gd name="connsiteX139" fmla="*/ 180975 w 6877050"/>
                <a:gd name="connsiteY139" fmla="*/ 3348508 h 6053608"/>
                <a:gd name="connsiteX140" fmla="*/ 0 w 6877050"/>
                <a:gd name="connsiteY140" fmla="*/ 3272308 h 6053608"/>
                <a:gd name="connsiteX141" fmla="*/ 219075 w 6877050"/>
                <a:gd name="connsiteY141" fmla="*/ 2919883 h 6053608"/>
                <a:gd name="connsiteX142" fmla="*/ 66675 w 6877050"/>
                <a:gd name="connsiteY142" fmla="*/ 2824633 h 6053608"/>
                <a:gd name="connsiteX143" fmla="*/ 180975 w 6877050"/>
                <a:gd name="connsiteY143" fmla="*/ 2691283 h 6053608"/>
                <a:gd name="connsiteX144" fmla="*/ 47625 w 6877050"/>
                <a:gd name="connsiteY144" fmla="*/ 2605558 h 6053608"/>
                <a:gd name="connsiteX145" fmla="*/ 314325 w 6877050"/>
                <a:gd name="connsiteY145" fmla="*/ 2500783 h 6053608"/>
                <a:gd name="connsiteX146" fmla="*/ 180975 w 6877050"/>
                <a:gd name="connsiteY146" fmla="*/ 2415058 h 6053608"/>
                <a:gd name="connsiteX147" fmla="*/ 676275 w 6877050"/>
                <a:gd name="connsiteY147" fmla="*/ 2138833 h 6053608"/>
                <a:gd name="connsiteX148" fmla="*/ 209550 w 6877050"/>
                <a:gd name="connsiteY148" fmla="*/ 2024533 h 6053608"/>
                <a:gd name="connsiteX149" fmla="*/ 504825 w 6877050"/>
                <a:gd name="connsiteY149" fmla="*/ 1872133 h 6053608"/>
                <a:gd name="connsiteX150" fmla="*/ 428625 w 6877050"/>
                <a:gd name="connsiteY150" fmla="*/ 1776883 h 6053608"/>
                <a:gd name="connsiteX151" fmla="*/ 695325 w 6877050"/>
                <a:gd name="connsiteY151" fmla="*/ 1719733 h 6053608"/>
                <a:gd name="connsiteX152" fmla="*/ 600075 w 6877050"/>
                <a:gd name="connsiteY152" fmla="*/ 1605433 h 6053608"/>
                <a:gd name="connsiteX153" fmla="*/ 981075 w 6877050"/>
                <a:gd name="connsiteY153" fmla="*/ 1357783 h 6053608"/>
                <a:gd name="connsiteX154" fmla="*/ 895350 w 6877050"/>
                <a:gd name="connsiteY154" fmla="*/ 1329208 h 6053608"/>
                <a:gd name="connsiteX155" fmla="*/ 1571625 w 6877050"/>
                <a:gd name="connsiteY155" fmla="*/ 986308 h 6053608"/>
                <a:gd name="connsiteX156" fmla="*/ 1323975 w 6877050"/>
                <a:gd name="connsiteY156" fmla="*/ 881533 h 6053608"/>
                <a:gd name="connsiteX157" fmla="*/ 1438275 w 6877050"/>
                <a:gd name="connsiteY157" fmla="*/ 748183 h 6053608"/>
                <a:gd name="connsiteX158" fmla="*/ 1238250 w 6877050"/>
                <a:gd name="connsiteY158" fmla="*/ 624358 h 6053608"/>
                <a:gd name="connsiteX159" fmla="*/ 1419225 w 6877050"/>
                <a:gd name="connsiteY159" fmla="*/ 481483 h 6053608"/>
                <a:gd name="connsiteX160" fmla="*/ 1714500 w 6877050"/>
                <a:gd name="connsiteY160" fmla="*/ 357658 h 6053608"/>
                <a:gd name="connsiteX161" fmla="*/ 1962150 w 6877050"/>
                <a:gd name="connsiteY161" fmla="*/ 290983 h 6053608"/>
                <a:gd name="connsiteX162" fmla="*/ 2276475 w 6877050"/>
                <a:gd name="connsiteY162" fmla="*/ 348133 h 6053608"/>
                <a:gd name="connsiteX163" fmla="*/ 2428875 w 6877050"/>
                <a:gd name="connsiteY163" fmla="*/ 367183 h 6053608"/>
                <a:gd name="connsiteX164" fmla="*/ 2428875 w 6877050"/>
                <a:gd name="connsiteY164" fmla="*/ 195733 h 6053608"/>
                <a:gd name="connsiteX165" fmla="*/ 2819400 w 6877050"/>
                <a:gd name="connsiteY165" fmla="*/ 395758 h 6053608"/>
                <a:gd name="connsiteX166" fmla="*/ 2886075 w 6877050"/>
                <a:gd name="connsiteY166" fmla="*/ 214783 h 6053608"/>
                <a:gd name="connsiteX167" fmla="*/ 3259410 w 6877050"/>
                <a:gd name="connsiteY167" fmla="*/ 32245 h 6053608"/>
                <a:gd name="connsiteX168" fmla="*/ 3076575 w 6877050"/>
                <a:gd name="connsiteY168" fmla="*/ 814858 h 6053608"/>
                <a:gd name="connsiteX0" fmla="*/ 3076575 w 6877050"/>
                <a:gd name="connsiteY0" fmla="*/ 793694 h 6032444"/>
                <a:gd name="connsiteX1" fmla="*/ 3343275 w 6877050"/>
                <a:gd name="connsiteY1" fmla="*/ 803219 h 6032444"/>
                <a:gd name="connsiteX2" fmla="*/ 3429000 w 6877050"/>
                <a:gd name="connsiteY2" fmla="*/ 165044 h 6032444"/>
                <a:gd name="connsiteX3" fmla="*/ 3543300 w 6877050"/>
                <a:gd name="connsiteY3" fmla="*/ 298394 h 6032444"/>
                <a:gd name="connsiteX4" fmla="*/ 4048125 w 6877050"/>
                <a:gd name="connsiteY4" fmla="*/ 88844 h 6032444"/>
                <a:gd name="connsiteX5" fmla="*/ 4419600 w 6877050"/>
                <a:gd name="connsiteY5" fmla="*/ 12644 h 6032444"/>
                <a:gd name="connsiteX6" fmla="*/ 4638675 w 6877050"/>
                <a:gd name="connsiteY6" fmla="*/ 12644 h 6032444"/>
                <a:gd name="connsiteX7" fmla="*/ 4752975 w 6877050"/>
                <a:gd name="connsiteY7" fmla="*/ 41219 h 6032444"/>
                <a:gd name="connsiteX8" fmla="*/ 4838700 w 6877050"/>
                <a:gd name="connsiteY8" fmla="*/ 69794 h 6032444"/>
                <a:gd name="connsiteX9" fmla="*/ 5010150 w 6877050"/>
                <a:gd name="connsiteY9" fmla="*/ 69794 h 6032444"/>
                <a:gd name="connsiteX10" fmla="*/ 4943475 w 6877050"/>
                <a:gd name="connsiteY10" fmla="*/ 193619 h 6032444"/>
                <a:gd name="connsiteX11" fmla="*/ 4991100 w 6877050"/>
                <a:gd name="connsiteY11" fmla="*/ 279344 h 6032444"/>
                <a:gd name="connsiteX12" fmla="*/ 4905375 w 6877050"/>
                <a:gd name="connsiteY12" fmla="*/ 384119 h 6032444"/>
                <a:gd name="connsiteX13" fmla="*/ 5057775 w 6877050"/>
                <a:gd name="connsiteY13" fmla="*/ 384119 h 6032444"/>
                <a:gd name="connsiteX14" fmla="*/ 5143500 w 6877050"/>
                <a:gd name="connsiteY14" fmla="*/ 384119 h 6032444"/>
                <a:gd name="connsiteX15" fmla="*/ 5248275 w 6877050"/>
                <a:gd name="connsiteY15" fmla="*/ 422219 h 6032444"/>
                <a:gd name="connsiteX16" fmla="*/ 5276850 w 6877050"/>
                <a:gd name="connsiteY16" fmla="*/ 422219 h 6032444"/>
                <a:gd name="connsiteX17" fmla="*/ 5238750 w 6877050"/>
                <a:gd name="connsiteY17" fmla="*/ 507944 h 6032444"/>
                <a:gd name="connsiteX18" fmla="*/ 5524500 w 6877050"/>
                <a:gd name="connsiteY18" fmla="*/ 565094 h 6032444"/>
                <a:gd name="connsiteX19" fmla="*/ 5505450 w 6877050"/>
                <a:gd name="connsiteY19" fmla="*/ 603194 h 6032444"/>
                <a:gd name="connsiteX20" fmla="*/ 5667375 w 6877050"/>
                <a:gd name="connsiteY20" fmla="*/ 650819 h 6032444"/>
                <a:gd name="connsiteX21" fmla="*/ 5581650 w 6877050"/>
                <a:gd name="connsiteY21" fmla="*/ 679394 h 6032444"/>
                <a:gd name="connsiteX22" fmla="*/ 5905500 w 6877050"/>
                <a:gd name="connsiteY22" fmla="*/ 755594 h 6032444"/>
                <a:gd name="connsiteX23" fmla="*/ 5838825 w 6877050"/>
                <a:gd name="connsiteY23" fmla="*/ 841319 h 6032444"/>
                <a:gd name="connsiteX24" fmla="*/ 6124575 w 6877050"/>
                <a:gd name="connsiteY24" fmla="*/ 936569 h 6032444"/>
                <a:gd name="connsiteX25" fmla="*/ 6038850 w 6877050"/>
                <a:gd name="connsiteY25" fmla="*/ 1003244 h 6032444"/>
                <a:gd name="connsiteX26" fmla="*/ 6286500 w 6877050"/>
                <a:gd name="connsiteY26" fmla="*/ 1212794 h 6032444"/>
                <a:gd name="connsiteX27" fmla="*/ 6162675 w 6877050"/>
                <a:gd name="connsiteY27" fmla="*/ 1241369 h 6032444"/>
                <a:gd name="connsiteX28" fmla="*/ 6210300 w 6877050"/>
                <a:gd name="connsiteY28" fmla="*/ 1365194 h 6032444"/>
                <a:gd name="connsiteX29" fmla="*/ 6038850 w 6877050"/>
                <a:gd name="connsiteY29" fmla="*/ 1365194 h 6032444"/>
                <a:gd name="connsiteX30" fmla="*/ 6048375 w 6877050"/>
                <a:gd name="connsiteY30" fmla="*/ 1479494 h 6032444"/>
                <a:gd name="connsiteX31" fmla="*/ 5924550 w 6877050"/>
                <a:gd name="connsiteY31" fmla="*/ 1469969 h 6032444"/>
                <a:gd name="connsiteX32" fmla="*/ 5981700 w 6877050"/>
                <a:gd name="connsiteY32" fmla="*/ 1574744 h 6032444"/>
                <a:gd name="connsiteX33" fmla="*/ 5829300 w 6877050"/>
                <a:gd name="connsiteY33" fmla="*/ 1603319 h 6032444"/>
                <a:gd name="connsiteX34" fmla="*/ 6381750 w 6877050"/>
                <a:gd name="connsiteY34" fmla="*/ 2136719 h 6032444"/>
                <a:gd name="connsiteX35" fmla="*/ 6296025 w 6877050"/>
                <a:gd name="connsiteY35" fmla="*/ 2174819 h 6032444"/>
                <a:gd name="connsiteX36" fmla="*/ 6686550 w 6877050"/>
                <a:gd name="connsiteY36" fmla="*/ 2546294 h 6032444"/>
                <a:gd name="connsiteX37" fmla="*/ 6581775 w 6877050"/>
                <a:gd name="connsiteY37" fmla="*/ 2555819 h 6032444"/>
                <a:gd name="connsiteX38" fmla="*/ 6877050 w 6877050"/>
                <a:gd name="connsiteY38" fmla="*/ 2908244 h 6032444"/>
                <a:gd name="connsiteX39" fmla="*/ 6781800 w 6877050"/>
                <a:gd name="connsiteY39" fmla="*/ 2927294 h 6032444"/>
                <a:gd name="connsiteX40" fmla="*/ 6819900 w 6877050"/>
                <a:gd name="connsiteY40" fmla="*/ 3089219 h 6032444"/>
                <a:gd name="connsiteX41" fmla="*/ 6753225 w 6877050"/>
                <a:gd name="connsiteY41" fmla="*/ 3098744 h 6032444"/>
                <a:gd name="connsiteX42" fmla="*/ 6819900 w 6877050"/>
                <a:gd name="connsiteY42" fmla="*/ 3374969 h 6032444"/>
                <a:gd name="connsiteX43" fmla="*/ 6677025 w 6877050"/>
                <a:gd name="connsiteY43" fmla="*/ 3346394 h 6032444"/>
                <a:gd name="connsiteX44" fmla="*/ 6657975 w 6877050"/>
                <a:gd name="connsiteY44" fmla="*/ 3451169 h 6032444"/>
                <a:gd name="connsiteX45" fmla="*/ 6496050 w 6877050"/>
                <a:gd name="connsiteY45" fmla="*/ 3336869 h 6032444"/>
                <a:gd name="connsiteX46" fmla="*/ 6448425 w 6877050"/>
                <a:gd name="connsiteY46" fmla="*/ 3413069 h 6032444"/>
                <a:gd name="connsiteX47" fmla="*/ 6296025 w 6877050"/>
                <a:gd name="connsiteY47" fmla="*/ 3289244 h 6032444"/>
                <a:gd name="connsiteX48" fmla="*/ 6219825 w 6877050"/>
                <a:gd name="connsiteY48" fmla="*/ 3232094 h 6032444"/>
                <a:gd name="connsiteX49" fmla="*/ 6143625 w 6877050"/>
                <a:gd name="connsiteY49" fmla="*/ 3193994 h 6032444"/>
                <a:gd name="connsiteX50" fmla="*/ 6257925 w 6877050"/>
                <a:gd name="connsiteY50" fmla="*/ 3479744 h 6032444"/>
                <a:gd name="connsiteX51" fmla="*/ 6257925 w 6877050"/>
                <a:gd name="connsiteY51" fmla="*/ 3479744 h 6032444"/>
                <a:gd name="connsiteX52" fmla="*/ 6210300 w 6877050"/>
                <a:gd name="connsiteY52" fmla="*/ 3527369 h 6032444"/>
                <a:gd name="connsiteX53" fmla="*/ 6315075 w 6877050"/>
                <a:gd name="connsiteY53" fmla="*/ 3746444 h 6032444"/>
                <a:gd name="connsiteX54" fmla="*/ 6210300 w 6877050"/>
                <a:gd name="connsiteY54" fmla="*/ 3803594 h 6032444"/>
                <a:gd name="connsiteX55" fmla="*/ 6362700 w 6877050"/>
                <a:gd name="connsiteY55" fmla="*/ 4165544 h 6032444"/>
                <a:gd name="connsiteX56" fmla="*/ 6276975 w 6877050"/>
                <a:gd name="connsiteY56" fmla="*/ 4165544 h 6032444"/>
                <a:gd name="connsiteX57" fmla="*/ 6276975 w 6877050"/>
                <a:gd name="connsiteY57" fmla="*/ 4470344 h 6032444"/>
                <a:gd name="connsiteX58" fmla="*/ 6191250 w 6877050"/>
                <a:gd name="connsiteY58" fmla="*/ 4470344 h 6032444"/>
                <a:gd name="connsiteX59" fmla="*/ 6238875 w 6877050"/>
                <a:gd name="connsiteY59" fmla="*/ 4956119 h 6032444"/>
                <a:gd name="connsiteX60" fmla="*/ 6172200 w 6877050"/>
                <a:gd name="connsiteY60" fmla="*/ 4965644 h 6032444"/>
                <a:gd name="connsiteX61" fmla="*/ 6086475 w 6877050"/>
                <a:gd name="connsiteY61" fmla="*/ 5241869 h 6032444"/>
                <a:gd name="connsiteX62" fmla="*/ 6019800 w 6877050"/>
                <a:gd name="connsiteY62" fmla="*/ 5146619 h 6032444"/>
                <a:gd name="connsiteX63" fmla="*/ 5943600 w 6877050"/>
                <a:gd name="connsiteY63" fmla="*/ 5156144 h 6032444"/>
                <a:gd name="connsiteX64" fmla="*/ 5886450 w 6877050"/>
                <a:gd name="connsiteY64" fmla="*/ 5013269 h 6032444"/>
                <a:gd name="connsiteX65" fmla="*/ 5886450 w 6877050"/>
                <a:gd name="connsiteY65" fmla="*/ 5013269 h 6032444"/>
                <a:gd name="connsiteX66" fmla="*/ 5753100 w 6877050"/>
                <a:gd name="connsiteY66" fmla="*/ 4937069 h 6032444"/>
                <a:gd name="connsiteX67" fmla="*/ 5667375 w 6877050"/>
                <a:gd name="connsiteY67" fmla="*/ 5003744 h 6032444"/>
                <a:gd name="connsiteX68" fmla="*/ 5572125 w 6877050"/>
                <a:gd name="connsiteY68" fmla="*/ 4794194 h 6032444"/>
                <a:gd name="connsiteX69" fmla="*/ 5448300 w 6877050"/>
                <a:gd name="connsiteY69" fmla="*/ 4841819 h 6032444"/>
                <a:gd name="connsiteX70" fmla="*/ 5381625 w 6877050"/>
                <a:gd name="connsiteY70" fmla="*/ 4632269 h 6032444"/>
                <a:gd name="connsiteX71" fmla="*/ 5305425 w 6877050"/>
                <a:gd name="connsiteY71" fmla="*/ 4737044 h 6032444"/>
                <a:gd name="connsiteX72" fmla="*/ 5067300 w 6877050"/>
                <a:gd name="connsiteY72" fmla="*/ 4394144 h 6032444"/>
                <a:gd name="connsiteX73" fmla="*/ 5000625 w 6877050"/>
                <a:gd name="connsiteY73" fmla="*/ 4575119 h 6032444"/>
                <a:gd name="connsiteX74" fmla="*/ 4924425 w 6877050"/>
                <a:gd name="connsiteY74" fmla="*/ 4651319 h 6032444"/>
                <a:gd name="connsiteX75" fmla="*/ 4991100 w 6877050"/>
                <a:gd name="connsiteY75" fmla="*/ 4784669 h 6032444"/>
                <a:gd name="connsiteX76" fmla="*/ 4905375 w 6877050"/>
                <a:gd name="connsiteY76" fmla="*/ 4803719 h 6032444"/>
                <a:gd name="connsiteX77" fmla="*/ 4905375 w 6877050"/>
                <a:gd name="connsiteY77" fmla="*/ 5022794 h 6032444"/>
                <a:gd name="connsiteX78" fmla="*/ 4791075 w 6877050"/>
                <a:gd name="connsiteY78" fmla="*/ 4956119 h 6032444"/>
                <a:gd name="connsiteX79" fmla="*/ 4743450 w 6877050"/>
                <a:gd name="connsiteY79" fmla="*/ 5232344 h 6032444"/>
                <a:gd name="connsiteX80" fmla="*/ 4648200 w 6877050"/>
                <a:gd name="connsiteY80" fmla="*/ 5241869 h 6032444"/>
                <a:gd name="connsiteX81" fmla="*/ 4581525 w 6877050"/>
                <a:gd name="connsiteY81" fmla="*/ 5479994 h 6032444"/>
                <a:gd name="connsiteX82" fmla="*/ 4495800 w 6877050"/>
                <a:gd name="connsiteY82" fmla="*/ 5394269 h 6032444"/>
                <a:gd name="connsiteX83" fmla="*/ 4419600 w 6877050"/>
                <a:gd name="connsiteY83" fmla="*/ 5613344 h 6032444"/>
                <a:gd name="connsiteX84" fmla="*/ 4352925 w 6877050"/>
                <a:gd name="connsiteY84" fmla="*/ 5546669 h 6032444"/>
                <a:gd name="connsiteX85" fmla="*/ 4286250 w 6877050"/>
                <a:gd name="connsiteY85" fmla="*/ 5699069 h 6032444"/>
                <a:gd name="connsiteX86" fmla="*/ 4200525 w 6877050"/>
                <a:gd name="connsiteY86" fmla="*/ 5622869 h 6032444"/>
                <a:gd name="connsiteX87" fmla="*/ 3952875 w 6877050"/>
                <a:gd name="connsiteY87" fmla="*/ 5889569 h 6032444"/>
                <a:gd name="connsiteX88" fmla="*/ 3867150 w 6877050"/>
                <a:gd name="connsiteY88" fmla="*/ 6032444 h 6032444"/>
                <a:gd name="connsiteX89" fmla="*/ 3657600 w 6877050"/>
                <a:gd name="connsiteY89" fmla="*/ 5746694 h 6032444"/>
                <a:gd name="connsiteX90" fmla="*/ 3609975 w 6877050"/>
                <a:gd name="connsiteY90" fmla="*/ 5880044 h 6032444"/>
                <a:gd name="connsiteX91" fmla="*/ 3409950 w 6877050"/>
                <a:gd name="connsiteY91" fmla="*/ 5508569 h 6032444"/>
                <a:gd name="connsiteX92" fmla="*/ 3257550 w 6877050"/>
                <a:gd name="connsiteY92" fmla="*/ 5565719 h 6032444"/>
                <a:gd name="connsiteX93" fmla="*/ 3152775 w 6877050"/>
                <a:gd name="connsiteY93" fmla="*/ 5365694 h 6032444"/>
                <a:gd name="connsiteX94" fmla="*/ 3009900 w 6877050"/>
                <a:gd name="connsiteY94" fmla="*/ 5394269 h 6032444"/>
                <a:gd name="connsiteX95" fmla="*/ 3009900 w 6877050"/>
                <a:gd name="connsiteY95" fmla="*/ 5137094 h 6032444"/>
                <a:gd name="connsiteX96" fmla="*/ 2838450 w 6877050"/>
                <a:gd name="connsiteY96" fmla="*/ 5222819 h 6032444"/>
                <a:gd name="connsiteX97" fmla="*/ 2790825 w 6877050"/>
                <a:gd name="connsiteY97" fmla="*/ 5089469 h 6032444"/>
                <a:gd name="connsiteX98" fmla="*/ 2657475 w 6877050"/>
                <a:gd name="connsiteY98" fmla="*/ 5108519 h 6032444"/>
                <a:gd name="connsiteX99" fmla="*/ 2695575 w 6877050"/>
                <a:gd name="connsiteY99" fmla="*/ 4927544 h 6032444"/>
                <a:gd name="connsiteX100" fmla="*/ 2552700 w 6877050"/>
                <a:gd name="connsiteY100" fmla="*/ 4908494 h 6032444"/>
                <a:gd name="connsiteX101" fmla="*/ 2581275 w 6877050"/>
                <a:gd name="connsiteY101" fmla="*/ 4717994 h 6032444"/>
                <a:gd name="connsiteX102" fmla="*/ 2457450 w 6877050"/>
                <a:gd name="connsiteY102" fmla="*/ 4946594 h 6032444"/>
                <a:gd name="connsiteX103" fmla="*/ 2381250 w 6877050"/>
                <a:gd name="connsiteY103" fmla="*/ 4908494 h 6032444"/>
                <a:gd name="connsiteX104" fmla="*/ 2286000 w 6877050"/>
                <a:gd name="connsiteY104" fmla="*/ 5060894 h 6032444"/>
                <a:gd name="connsiteX105" fmla="*/ 2209800 w 6877050"/>
                <a:gd name="connsiteY105" fmla="*/ 5003744 h 6032444"/>
                <a:gd name="connsiteX106" fmla="*/ 2105025 w 6877050"/>
                <a:gd name="connsiteY106" fmla="*/ 5260919 h 6032444"/>
                <a:gd name="connsiteX107" fmla="*/ 1990725 w 6877050"/>
                <a:gd name="connsiteY107" fmla="*/ 5203769 h 6032444"/>
                <a:gd name="connsiteX108" fmla="*/ 1876425 w 6877050"/>
                <a:gd name="connsiteY108" fmla="*/ 5403794 h 6032444"/>
                <a:gd name="connsiteX109" fmla="*/ 1809750 w 6877050"/>
                <a:gd name="connsiteY109" fmla="*/ 5384744 h 6032444"/>
                <a:gd name="connsiteX110" fmla="*/ 1400175 w 6877050"/>
                <a:gd name="connsiteY110" fmla="*/ 5718119 h 6032444"/>
                <a:gd name="connsiteX111" fmla="*/ 1476375 w 6877050"/>
                <a:gd name="connsiteY111" fmla="*/ 5460944 h 6032444"/>
                <a:gd name="connsiteX112" fmla="*/ 1457325 w 6877050"/>
                <a:gd name="connsiteY112" fmla="*/ 5289494 h 6032444"/>
                <a:gd name="connsiteX113" fmla="*/ 1466850 w 6877050"/>
                <a:gd name="connsiteY113" fmla="*/ 5184719 h 6032444"/>
                <a:gd name="connsiteX114" fmla="*/ 1419225 w 6877050"/>
                <a:gd name="connsiteY114" fmla="*/ 5213294 h 6032444"/>
                <a:gd name="connsiteX115" fmla="*/ 1428750 w 6877050"/>
                <a:gd name="connsiteY115" fmla="*/ 5070419 h 6032444"/>
                <a:gd name="connsiteX116" fmla="*/ 1343025 w 6877050"/>
                <a:gd name="connsiteY116" fmla="*/ 5041844 h 6032444"/>
                <a:gd name="connsiteX117" fmla="*/ 1390650 w 6877050"/>
                <a:gd name="connsiteY117" fmla="*/ 4832294 h 6032444"/>
                <a:gd name="connsiteX118" fmla="*/ 1238250 w 6877050"/>
                <a:gd name="connsiteY118" fmla="*/ 4813244 h 6032444"/>
                <a:gd name="connsiteX119" fmla="*/ 1285875 w 6877050"/>
                <a:gd name="connsiteY119" fmla="*/ 4670369 h 6032444"/>
                <a:gd name="connsiteX120" fmla="*/ 1209675 w 6877050"/>
                <a:gd name="connsiteY120" fmla="*/ 4603694 h 6032444"/>
                <a:gd name="connsiteX121" fmla="*/ 1314450 w 6877050"/>
                <a:gd name="connsiteY121" fmla="*/ 4422719 h 6032444"/>
                <a:gd name="connsiteX122" fmla="*/ 1200150 w 6877050"/>
                <a:gd name="connsiteY122" fmla="*/ 4375094 h 6032444"/>
                <a:gd name="connsiteX123" fmla="*/ 1314450 w 6877050"/>
                <a:gd name="connsiteY123" fmla="*/ 4194119 h 6032444"/>
                <a:gd name="connsiteX124" fmla="*/ 1219200 w 6877050"/>
                <a:gd name="connsiteY124" fmla="*/ 4108394 h 6032444"/>
                <a:gd name="connsiteX125" fmla="*/ 1390650 w 6877050"/>
                <a:gd name="connsiteY125" fmla="*/ 3908369 h 6032444"/>
                <a:gd name="connsiteX126" fmla="*/ 1428750 w 6877050"/>
                <a:gd name="connsiteY126" fmla="*/ 3765494 h 6032444"/>
                <a:gd name="connsiteX127" fmla="*/ 1428750 w 6877050"/>
                <a:gd name="connsiteY127" fmla="*/ 3736919 h 6032444"/>
                <a:gd name="connsiteX128" fmla="*/ 1095375 w 6877050"/>
                <a:gd name="connsiteY128" fmla="*/ 3917894 h 6032444"/>
                <a:gd name="connsiteX129" fmla="*/ 1038225 w 6877050"/>
                <a:gd name="connsiteY129" fmla="*/ 3813119 h 6032444"/>
                <a:gd name="connsiteX130" fmla="*/ 857250 w 6877050"/>
                <a:gd name="connsiteY130" fmla="*/ 3955994 h 6032444"/>
                <a:gd name="connsiteX131" fmla="*/ 819150 w 6877050"/>
                <a:gd name="connsiteY131" fmla="*/ 3851219 h 6032444"/>
                <a:gd name="connsiteX132" fmla="*/ 561975 w 6877050"/>
                <a:gd name="connsiteY132" fmla="*/ 4003619 h 6032444"/>
                <a:gd name="connsiteX133" fmla="*/ 523875 w 6877050"/>
                <a:gd name="connsiteY133" fmla="*/ 3917894 h 6032444"/>
                <a:gd name="connsiteX134" fmla="*/ 114300 w 6877050"/>
                <a:gd name="connsiteY134" fmla="*/ 4079819 h 6032444"/>
                <a:gd name="connsiteX135" fmla="*/ 114300 w 6877050"/>
                <a:gd name="connsiteY135" fmla="*/ 3794069 h 6032444"/>
                <a:gd name="connsiteX136" fmla="*/ 0 w 6877050"/>
                <a:gd name="connsiteY136" fmla="*/ 3765494 h 6032444"/>
                <a:gd name="connsiteX137" fmla="*/ 114300 w 6877050"/>
                <a:gd name="connsiteY137" fmla="*/ 3641669 h 6032444"/>
                <a:gd name="connsiteX138" fmla="*/ 0 w 6877050"/>
                <a:gd name="connsiteY138" fmla="*/ 3603569 h 6032444"/>
                <a:gd name="connsiteX139" fmla="*/ 180975 w 6877050"/>
                <a:gd name="connsiteY139" fmla="*/ 3327344 h 6032444"/>
                <a:gd name="connsiteX140" fmla="*/ 0 w 6877050"/>
                <a:gd name="connsiteY140" fmla="*/ 3251144 h 6032444"/>
                <a:gd name="connsiteX141" fmla="*/ 219075 w 6877050"/>
                <a:gd name="connsiteY141" fmla="*/ 2898719 h 6032444"/>
                <a:gd name="connsiteX142" fmla="*/ 66675 w 6877050"/>
                <a:gd name="connsiteY142" fmla="*/ 2803469 h 6032444"/>
                <a:gd name="connsiteX143" fmla="*/ 180975 w 6877050"/>
                <a:gd name="connsiteY143" fmla="*/ 2670119 h 6032444"/>
                <a:gd name="connsiteX144" fmla="*/ 47625 w 6877050"/>
                <a:gd name="connsiteY144" fmla="*/ 2584394 h 6032444"/>
                <a:gd name="connsiteX145" fmla="*/ 314325 w 6877050"/>
                <a:gd name="connsiteY145" fmla="*/ 2479619 h 6032444"/>
                <a:gd name="connsiteX146" fmla="*/ 180975 w 6877050"/>
                <a:gd name="connsiteY146" fmla="*/ 2393894 h 6032444"/>
                <a:gd name="connsiteX147" fmla="*/ 676275 w 6877050"/>
                <a:gd name="connsiteY147" fmla="*/ 2117669 h 6032444"/>
                <a:gd name="connsiteX148" fmla="*/ 209550 w 6877050"/>
                <a:gd name="connsiteY148" fmla="*/ 2003369 h 6032444"/>
                <a:gd name="connsiteX149" fmla="*/ 504825 w 6877050"/>
                <a:gd name="connsiteY149" fmla="*/ 1850969 h 6032444"/>
                <a:gd name="connsiteX150" fmla="*/ 428625 w 6877050"/>
                <a:gd name="connsiteY150" fmla="*/ 1755719 h 6032444"/>
                <a:gd name="connsiteX151" fmla="*/ 695325 w 6877050"/>
                <a:gd name="connsiteY151" fmla="*/ 1698569 h 6032444"/>
                <a:gd name="connsiteX152" fmla="*/ 600075 w 6877050"/>
                <a:gd name="connsiteY152" fmla="*/ 1584269 h 6032444"/>
                <a:gd name="connsiteX153" fmla="*/ 981075 w 6877050"/>
                <a:gd name="connsiteY153" fmla="*/ 1336619 h 6032444"/>
                <a:gd name="connsiteX154" fmla="*/ 895350 w 6877050"/>
                <a:gd name="connsiteY154" fmla="*/ 1308044 h 6032444"/>
                <a:gd name="connsiteX155" fmla="*/ 1571625 w 6877050"/>
                <a:gd name="connsiteY155" fmla="*/ 965144 h 6032444"/>
                <a:gd name="connsiteX156" fmla="*/ 1323975 w 6877050"/>
                <a:gd name="connsiteY156" fmla="*/ 860369 h 6032444"/>
                <a:gd name="connsiteX157" fmla="*/ 1438275 w 6877050"/>
                <a:gd name="connsiteY157" fmla="*/ 727019 h 6032444"/>
                <a:gd name="connsiteX158" fmla="*/ 1238250 w 6877050"/>
                <a:gd name="connsiteY158" fmla="*/ 603194 h 6032444"/>
                <a:gd name="connsiteX159" fmla="*/ 1419225 w 6877050"/>
                <a:gd name="connsiteY159" fmla="*/ 460319 h 6032444"/>
                <a:gd name="connsiteX160" fmla="*/ 1714500 w 6877050"/>
                <a:gd name="connsiteY160" fmla="*/ 336494 h 6032444"/>
                <a:gd name="connsiteX161" fmla="*/ 1962150 w 6877050"/>
                <a:gd name="connsiteY161" fmla="*/ 269819 h 6032444"/>
                <a:gd name="connsiteX162" fmla="*/ 2276475 w 6877050"/>
                <a:gd name="connsiteY162" fmla="*/ 326969 h 6032444"/>
                <a:gd name="connsiteX163" fmla="*/ 2428875 w 6877050"/>
                <a:gd name="connsiteY163" fmla="*/ 346019 h 6032444"/>
                <a:gd name="connsiteX164" fmla="*/ 2428875 w 6877050"/>
                <a:gd name="connsiteY164" fmla="*/ 174569 h 6032444"/>
                <a:gd name="connsiteX165" fmla="*/ 2819400 w 6877050"/>
                <a:gd name="connsiteY165" fmla="*/ 374594 h 6032444"/>
                <a:gd name="connsiteX166" fmla="*/ 2886075 w 6877050"/>
                <a:gd name="connsiteY166" fmla="*/ 193619 h 6032444"/>
                <a:gd name="connsiteX167" fmla="*/ 3011760 w 6877050"/>
                <a:gd name="connsiteY167" fmla="*/ 715931 h 6032444"/>
                <a:gd name="connsiteX168" fmla="*/ 3259410 w 6877050"/>
                <a:gd name="connsiteY168" fmla="*/ 11081 h 6032444"/>
                <a:gd name="connsiteX169" fmla="*/ 3076575 w 6877050"/>
                <a:gd name="connsiteY169" fmla="*/ 793694 h 6032444"/>
                <a:gd name="connsiteX0" fmla="*/ 3371850 w 6877050"/>
                <a:gd name="connsiteY0" fmla="*/ 0 h 6229350"/>
                <a:gd name="connsiteX1" fmla="*/ 3343275 w 6877050"/>
                <a:gd name="connsiteY1" fmla="*/ 1000125 h 6229350"/>
                <a:gd name="connsiteX2" fmla="*/ 3429000 w 6877050"/>
                <a:gd name="connsiteY2" fmla="*/ 361950 h 6229350"/>
                <a:gd name="connsiteX3" fmla="*/ 3543300 w 6877050"/>
                <a:gd name="connsiteY3" fmla="*/ 495300 h 6229350"/>
                <a:gd name="connsiteX4" fmla="*/ 4048125 w 6877050"/>
                <a:gd name="connsiteY4" fmla="*/ 285750 h 6229350"/>
                <a:gd name="connsiteX5" fmla="*/ 4419600 w 6877050"/>
                <a:gd name="connsiteY5" fmla="*/ 209550 h 6229350"/>
                <a:gd name="connsiteX6" fmla="*/ 4638675 w 6877050"/>
                <a:gd name="connsiteY6" fmla="*/ 209550 h 6229350"/>
                <a:gd name="connsiteX7" fmla="*/ 4752975 w 6877050"/>
                <a:gd name="connsiteY7" fmla="*/ 238125 h 6229350"/>
                <a:gd name="connsiteX8" fmla="*/ 4838700 w 6877050"/>
                <a:gd name="connsiteY8" fmla="*/ 266700 h 6229350"/>
                <a:gd name="connsiteX9" fmla="*/ 5010150 w 6877050"/>
                <a:gd name="connsiteY9" fmla="*/ 266700 h 6229350"/>
                <a:gd name="connsiteX10" fmla="*/ 4943475 w 6877050"/>
                <a:gd name="connsiteY10" fmla="*/ 390525 h 6229350"/>
                <a:gd name="connsiteX11" fmla="*/ 4991100 w 6877050"/>
                <a:gd name="connsiteY11" fmla="*/ 476250 h 6229350"/>
                <a:gd name="connsiteX12" fmla="*/ 4905375 w 6877050"/>
                <a:gd name="connsiteY12" fmla="*/ 581025 h 6229350"/>
                <a:gd name="connsiteX13" fmla="*/ 5057775 w 6877050"/>
                <a:gd name="connsiteY13" fmla="*/ 581025 h 6229350"/>
                <a:gd name="connsiteX14" fmla="*/ 5143500 w 6877050"/>
                <a:gd name="connsiteY14" fmla="*/ 581025 h 6229350"/>
                <a:gd name="connsiteX15" fmla="*/ 5248275 w 6877050"/>
                <a:gd name="connsiteY15" fmla="*/ 619125 h 6229350"/>
                <a:gd name="connsiteX16" fmla="*/ 5276850 w 6877050"/>
                <a:gd name="connsiteY16" fmla="*/ 619125 h 6229350"/>
                <a:gd name="connsiteX17" fmla="*/ 5238750 w 6877050"/>
                <a:gd name="connsiteY17" fmla="*/ 704850 h 6229350"/>
                <a:gd name="connsiteX18" fmla="*/ 5524500 w 6877050"/>
                <a:gd name="connsiteY18" fmla="*/ 762000 h 6229350"/>
                <a:gd name="connsiteX19" fmla="*/ 5505450 w 6877050"/>
                <a:gd name="connsiteY19" fmla="*/ 800100 h 6229350"/>
                <a:gd name="connsiteX20" fmla="*/ 5667375 w 6877050"/>
                <a:gd name="connsiteY20" fmla="*/ 847725 h 6229350"/>
                <a:gd name="connsiteX21" fmla="*/ 5581650 w 6877050"/>
                <a:gd name="connsiteY21" fmla="*/ 876300 h 6229350"/>
                <a:gd name="connsiteX22" fmla="*/ 5905500 w 6877050"/>
                <a:gd name="connsiteY22" fmla="*/ 952500 h 6229350"/>
                <a:gd name="connsiteX23" fmla="*/ 5838825 w 6877050"/>
                <a:gd name="connsiteY23" fmla="*/ 1038225 h 6229350"/>
                <a:gd name="connsiteX24" fmla="*/ 6124575 w 6877050"/>
                <a:gd name="connsiteY24" fmla="*/ 1133475 h 6229350"/>
                <a:gd name="connsiteX25" fmla="*/ 6038850 w 6877050"/>
                <a:gd name="connsiteY25" fmla="*/ 1200150 h 6229350"/>
                <a:gd name="connsiteX26" fmla="*/ 6286500 w 6877050"/>
                <a:gd name="connsiteY26" fmla="*/ 1409700 h 6229350"/>
                <a:gd name="connsiteX27" fmla="*/ 6162675 w 6877050"/>
                <a:gd name="connsiteY27" fmla="*/ 1438275 h 6229350"/>
                <a:gd name="connsiteX28" fmla="*/ 6210300 w 6877050"/>
                <a:gd name="connsiteY28" fmla="*/ 1562100 h 6229350"/>
                <a:gd name="connsiteX29" fmla="*/ 6038850 w 6877050"/>
                <a:gd name="connsiteY29" fmla="*/ 1562100 h 6229350"/>
                <a:gd name="connsiteX30" fmla="*/ 6048375 w 6877050"/>
                <a:gd name="connsiteY30" fmla="*/ 1676400 h 6229350"/>
                <a:gd name="connsiteX31" fmla="*/ 5924550 w 6877050"/>
                <a:gd name="connsiteY31" fmla="*/ 1666875 h 6229350"/>
                <a:gd name="connsiteX32" fmla="*/ 5981700 w 6877050"/>
                <a:gd name="connsiteY32" fmla="*/ 1771650 h 6229350"/>
                <a:gd name="connsiteX33" fmla="*/ 5829300 w 6877050"/>
                <a:gd name="connsiteY33" fmla="*/ 1800225 h 6229350"/>
                <a:gd name="connsiteX34" fmla="*/ 6381750 w 6877050"/>
                <a:gd name="connsiteY34" fmla="*/ 2333625 h 6229350"/>
                <a:gd name="connsiteX35" fmla="*/ 6296025 w 6877050"/>
                <a:gd name="connsiteY35" fmla="*/ 2371725 h 6229350"/>
                <a:gd name="connsiteX36" fmla="*/ 6686550 w 6877050"/>
                <a:gd name="connsiteY36" fmla="*/ 2743200 h 6229350"/>
                <a:gd name="connsiteX37" fmla="*/ 6581775 w 6877050"/>
                <a:gd name="connsiteY37" fmla="*/ 2752725 h 6229350"/>
                <a:gd name="connsiteX38" fmla="*/ 6877050 w 6877050"/>
                <a:gd name="connsiteY38" fmla="*/ 3105150 h 6229350"/>
                <a:gd name="connsiteX39" fmla="*/ 6781800 w 6877050"/>
                <a:gd name="connsiteY39" fmla="*/ 3124200 h 6229350"/>
                <a:gd name="connsiteX40" fmla="*/ 6819900 w 6877050"/>
                <a:gd name="connsiteY40" fmla="*/ 3286125 h 6229350"/>
                <a:gd name="connsiteX41" fmla="*/ 6753225 w 6877050"/>
                <a:gd name="connsiteY41" fmla="*/ 3295650 h 6229350"/>
                <a:gd name="connsiteX42" fmla="*/ 6819900 w 6877050"/>
                <a:gd name="connsiteY42" fmla="*/ 3571875 h 6229350"/>
                <a:gd name="connsiteX43" fmla="*/ 6677025 w 6877050"/>
                <a:gd name="connsiteY43" fmla="*/ 3543300 h 6229350"/>
                <a:gd name="connsiteX44" fmla="*/ 6657975 w 6877050"/>
                <a:gd name="connsiteY44" fmla="*/ 3648075 h 6229350"/>
                <a:gd name="connsiteX45" fmla="*/ 6496050 w 6877050"/>
                <a:gd name="connsiteY45" fmla="*/ 3533775 h 6229350"/>
                <a:gd name="connsiteX46" fmla="*/ 6448425 w 6877050"/>
                <a:gd name="connsiteY46" fmla="*/ 3609975 h 6229350"/>
                <a:gd name="connsiteX47" fmla="*/ 6296025 w 6877050"/>
                <a:gd name="connsiteY47" fmla="*/ 3486150 h 6229350"/>
                <a:gd name="connsiteX48" fmla="*/ 6219825 w 6877050"/>
                <a:gd name="connsiteY48" fmla="*/ 3429000 h 6229350"/>
                <a:gd name="connsiteX49" fmla="*/ 6143625 w 6877050"/>
                <a:gd name="connsiteY49" fmla="*/ 3390900 h 6229350"/>
                <a:gd name="connsiteX50" fmla="*/ 6257925 w 6877050"/>
                <a:gd name="connsiteY50" fmla="*/ 3676650 h 6229350"/>
                <a:gd name="connsiteX51" fmla="*/ 6257925 w 6877050"/>
                <a:gd name="connsiteY51" fmla="*/ 3676650 h 6229350"/>
                <a:gd name="connsiteX52" fmla="*/ 6210300 w 6877050"/>
                <a:gd name="connsiteY52" fmla="*/ 3724275 h 6229350"/>
                <a:gd name="connsiteX53" fmla="*/ 6315075 w 6877050"/>
                <a:gd name="connsiteY53" fmla="*/ 3943350 h 6229350"/>
                <a:gd name="connsiteX54" fmla="*/ 6210300 w 6877050"/>
                <a:gd name="connsiteY54" fmla="*/ 4000500 h 6229350"/>
                <a:gd name="connsiteX55" fmla="*/ 6362700 w 6877050"/>
                <a:gd name="connsiteY55" fmla="*/ 4362450 h 6229350"/>
                <a:gd name="connsiteX56" fmla="*/ 6276975 w 6877050"/>
                <a:gd name="connsiteY56" fmla="*/ 4362450 h 6229350"/>
                <a:gd name="connsiteX57" fmla="*/ 6276975 w 6877050"/>
                <a:gd name="connsiteY57" fmla="*/ 4667250 h 6229350"/>
                <a:gd name="connsiteX58" fmla="*/ 6191250 w 6877050"/>
                <a:gd name="connsiteY58" fmla="*/ 4667250 h 6229350"/>
                <a:gd name="connsiteX59" fmla="*/ 6238875 w 6877050"/>
                <a:gd name="connsiteY59" fmla="*/ 5153025 h 6229350"/>
                <a:gd name="connsiteX60" fmla="*/ 6172200 w 6877050"/>
                <a:gd name="connsiteY60" fmla="*/ 5162550 h 6229350"/>
                <a:gd name="connsiteX61" fmla="*/ 6086475 w 6877050"/>
                <a:gd name="connsiteY61" fmla="*/ 5438775 h 6229350"/>
                <a:gd name="connsiteX62" fmla="*/ 6019800 w 6877050"/>
                <a:gd name="connsiteY62" fmla="*/ 5343525 h 6229350"/>
                <a:gd name="connsiteX63" fmla="*/ 5943600 w 6877050"/>
                <a:gd name="connsiteY63" fmla="*/ 5353050 h 6229350"/>
                <a:gd name="connsiteX64" fmla="*/ 5886450 w 6877050"/>
                <a:gd name="connsiteY64" fmla="*/ 5210175 h 6229350"/>
                <a:gd name="connsiteX65" fmla="*/ 5886450 w 6877050"/>
                <a:gd name="connsiteY65" fmla="*/ 5210175 h 6229350"/>
                <a:gd name="connsiteX66" fmla="*/ 5753100 w 6877050"/>
                <a:gd name="connsiteY66" fmla="*/ 5133975 h 6229350"/>
                <a:gd name="connsiteX67" fmla="*/ 5667375 w 6877050"/>
                <a:gd name="connsiteY67" fmla="*/ 5200650 h 6229350"/>
                <a:gd name="connsiteX68" fmla="*/ 5572125 w 6877050"/>
                <a:gd name="connsiteY68" fmla="*/ 4991100 h 6229350"/>
                <a:gd name="connsiteX69" fmla="*/ 5448300 w 6877050"/>
                <a:gd name="connsiteY69" fmla="*/ 5038725 h 6229350"/>
                <a:gd name="connsiteX70" fmla="*/ 5381625 w 6877050"/>
                <a:gd name="connsiteY70" fmla="*/ 4829175 h 6229350"/>
                <a:gd name="connsiteX71" fmla="*/ 5305425 w 6877050"/>
                <a:gd name="connsiteY71" fmla="*/ 4933950 h 6229350"/>
                <a:gd name="connsiteX72" fmla="*/ 5067300 w 6877050"/>
                <a:gd name="connsiteY72" fmla="*/ 4591050 h 6229350"/>
                <a:gd name="connsiteX73" fmla="*/ 5000625 w 6877050"/>
                <a:gd name="connsiteY73" fmla="*/ 4772025 h 6229350"/>
                <a:gd name="connsiteX74" fmla="*/ 4924425 w 6877050"/>
                <a:gd name="connsiteY74" fmla="*/ 4848225 h 6229350"/>
                <a:gd name="connsiteX75" fmla="*/ 4991100 w 6877050"/>
                <a:gd name="connsiteY75" fmla="*/ 4981575 h 6229350"/>
                <a:gd name="connsiteX76" fmla="*/ 4905375 w 6877050"/>
                <a:gd name="connsiteY76" fmla="*/ 5000625 h 6229350"/>
                <a:gd name="connsiteX77" fmla="*/ 4905375 w 6877050"/>
                <a:gd name="connsiteY77" fmla="*/ 5219700 h 6229350"/>
                <a:gd name="connsiteX78" fmla="*/ 4791075 w 6877050"/>
                <a:gd name="connsiteY78" fmla="*/ 5153025 h 6229350"/>
                <a:gd name="connsiteX79" fmla="*/ 4743450 w 6877050"/>
                <a:gd name="connsiteY79" fmla="*/ 5429250 h 6229350"/>
                <a:gd name="connsiteX80" fmla="*/ 4648200 w 6877050"/>
                <a:gd name="connsiteY80" fmla="*/ 5438775 h 6229350"/>
                <a:gd name="connsiteX81" fmla="*/ 4581525 w 6877050"/>
                <a:gd name="connsiteY81" fmla="*/ 5676900 h 6229350"/>
                <a:gd name="connsiteX82" fmla="*/ 4495800 w 6877050"/>
                <a:gd name="connsiteY82" fmla="*/ 5591175 h 6229350"/>
                <a:gd name="connsiteX83" fmla="*/ 4419600 w 6877050"/>
                <a:gd name="connsiteY83" fmla="*/ 5810250 h 6229350"/>
                <a:gd name="connsiteX84" fmla="*/ 4352925 w 6877050"/>
                <a:gd name="connsiteY84" fmla="*/ 5743575 h 6229350"/>
                <a:gd name="connsiteX85" fmla="*/ 4286250 w 6877050"/>
                <a:gd name="connsiteY85" fmla="*/ 5895975 h 6229350"/>
                <a:gd name="connsiteX86" fmla="*/ 4200525 w 6877050"/>
                <a:gd name="connsiteY86" fmla="*/ 5819775 h 6229350"/>
                <a:gd name="connsiteX87" fmla="*/ 3952875 w 6877050"/>
                <a:gd name="connsiteY87" fmla="*/ 6086475 h 6229350"/>
                <a:gd name="connsiteX88" fmla="*/ 3867150 w 6877050"/>
                <a:gd name="connsiteY88" fmla="*/ 6229350 h 6229350"/>
                <a:gd name="connsiteX89" fmla="*/ 3657600 w 6877050"/>
                <a:gd name="connsiteY89" fmla="*/ 5943600 h 6229350"/>
                <a:gd name="connsiteX90" fmla="*/ 3609975 w 6877050"/>
                <a:gd name="connsiteY90" fmla="*/ 6076950 h 6229350"/>
                <a:gd name="connsiteX91" fmla="*/ 3409950 w 6877050"/>
                <a:gd name="connsiteY91" fmla="*/ 5705475 h 6229350"/>
                <a:gd name="connsiteX92" fmla="*/ 3257550 w 6877050"/>
                <a:gd name="connsiteY92" fmla="*/ 5762625 h 6229350"/>
                <a:gd name="connsiteX93" fmla="*/ 3152775 w 6877050"/>
                <a:gd name="connsiteY93" fmla="*/ 5562600 h 6229350"/>
                <a:gd name="connsiteX94" fmla="*/ 3009900 w 6877050"/>
                <a:gd name="connsiteY94" fmla="*/ 5591175 h 6229350"/>
                <a:gd name="connsiteX95" fmla="*/ 3009900 w 6877050"/>
                <a:gd name="connsiteY95" fmla="*/ 5334000 h 6229350"/>
                <a:gd name="connsiteX96" fmla="*/ 2838450 w 6877050"/>
                <a:gd name="connsiteY96" fmla="*/ 5419725 h 6229350"/>
                <a:gd name="connsiteX97" fmla="*/ 2790825 w 6877050"/>
                <a:gd name="connsiteY97" fmla="*/ 5286375 h 6229350"/>
                <a:gd name="connsiteX98" fmla="*/ 2657475 w 6877050"/>
                <a:gd name="connsiteY98" fmla="*/ 5305425 h 6229350"/>
                <a:gd name="connsiteX99" fmla="*/ 2695575 w 6877050"/>
                <a:gd name="connsiteY99" fmla="*/ 5124450 h 6229350"/>
                <a:gd name="connsiteX100" fmla="*/ 2552700 w 6877050"/>
                <a:gd name="connsiteY100" fmla="*/ 5105400 h 6229350"/>
                <a:gd name="connsiteX101" fmla="*/ 2581275 w 6877050"/>
                <a:gd name="connsiteY101" fmla="*/ 4914900 h 6229350"/>
                <a:gd name="connsiteX102" fmla="*/ 2457450 w 6877050"/>
                <a:gd name="connsiteY102" fmla="*/ 5143500 h 6229350"/>
                <a:gd name="connsiteX103" fmla="*/ 2381250 w 6877050"/>
                <a:gd name="connsiteY103" fmla="*/ 5105400 h 6229350"/>
                <a:gd name="connsiteX104" fmla="*/ 2286000 w 6877050"/>
                <a:gd name="connsiteY104" fmla="*/ 5257800 h 6229350"/>
                <a:gd name="connsiteX105" fmla="*/ 2209800 w 6877050"/>
                <a:gd name="connsiteY105" fmla="*/ 5200650 h 6229350"/>
                <a:gd name="connsiteX106" fmla="*/ 2105025 w 6877050"/>
                <a:gd name="connsiteY106" fmla="*/ 5457825 h 6229350"/>
                <a:gd name="connsiteX107" fmla="*/ 1990725 w 6877050"/>
                <a:gd name="connsiteY107" fmla="*/ 5400675 h 6229350"/>
                <a:gd name="connsiteX108" fmla="*/ 1876425 w 6877050"/>
                <a:gd name="connsiteY108" fmla="*/ 5600700 h 6229350"/>
                <a:gd name="connsiteX109" fmla="*/ 1809750 w 6877050"/>
                <a:gd name="connsiteY109" fmla="*/ 5581650 h 6229350"/>
                <a:gd name="connsiteX110" fmla="*/ 1400175 w 6877050"/>
                <a:gd name="connsiteY110" fmla="*/ 5915025 h 6229350"/>
                <a:gd name="connsiteX111" fmla="*/ 1476375 w 6877050"/>
                <a:gd name="connsiteY111" fmla="*/ 5657850 h 6229350"/>
                <a:gd name="connsiteX112" fmla="*/ 1457325 w 6877050"/>
                <a:gd name="connsiteY112" fmla="*/ 5486400 h 6229350"/>
                <a:gd name="connsiteX113" fmla="*/ 1466850 w 6877050"/>
                <a:gd name="connsiteY113" fmla="*/ 5381625 h 6229350"/>
                <a:gd name="connsiteX114" fmla="*/ 1419225 w 6877050"/>
                <a:gd name="connsiteY114" fmla="*/ 5410200 h 6229350"/>
                <a:gd name="connsiteX115" fmla="*/ 1428750 w 6877050"/>
                <a:gd name="connsiteY115" fmla="*/ 5267325 h 6229350"/>
                <a:gd name="connsiteX116" fmla="*/ 1343025 w 6877050"/>
                <a:gd name="connsiteY116" fmla="*/ 5238750 h 6229350"/>
                <a:gd name="connsiteX117" fmla="*/ 1390650 w 6877050"/>
                <a:gd name="connsiteY117" fmla="*/ 5029200 h 6229350"/>
                <a:gd name="connsiteX118" fmla="*/ 1238250 w 6877050"/>
                <a:gd name="connsiteY118" fmla="*/ 5010150 h 6229350"/>
                <a:gd name="connsiteX119" fmla="*/ 1285875 w 6877050"/>
                <a:gd name="connsiteY119" fmla="*/ 4867275 h 6229350"/>
                <a:gd name="connsiteX120" fmla="*/ 1209675 w 6877050"/>
                <a:gd name="connsiteY120" fmla="*/ 4800600 h 6229350"/>
                <a:gd name="connsiteX121" fmla="*/ 1314450 w 6877050"/>
                <a:gd name="connsiteY121" fmla="*/ 4619625 h 6229350"/>
                <a:gd name="connsiteX122" fmla="*/ 1200150 w 6877050"/>
                <a:gd name="connsiteY122" fmla="*/ 4572000 h 6229350"/>
                <a:gd name="connsiteX123" fmla="*/ 1314450 w 6877050"/>
                <a:gd name="connsiteY123" fmla="*/ 4391025 h 6229350"/>
                <a:gd name="connsiteX124" fmla="*/ 1219200 w 6877050"/>
                <a:gd name="connsiteY124" fmla="*/ 4305300 h 6229350"/>
                <a:gd name="connsiteX125" fmla="*/ 1390650 w 6877050"/>
                <a:gd name="connsiteY125" fmla="*/ 4105275 h 6229350"/>
                <a:gd name="connsiteX126" fmla="*/ 1428750 w 6877050"/>
                <a:gd name="connsiteY126" fmla="*/ 3962400 h 6229350"/>
                <a:gd name="connsiteX127" fmla="*/ 1428750 w 6877050"/>
                <a:gd name="connsiteY127" fmla="*/ 3933825 h 6229350"/>
                <a:gd name="connsiteX128" fmla="*/ 1095375 w 6877050"/>
                <a:gd name="connsiteY128" fmla="*/ 4114800 h 6229350"/>
                <a:gd name="connsiteX129" fmla="*/ 1038225 w 6877050"/>
                <a:gd name="connsiteY129" fmla="*/ 4010025 h 6229350"/>
                <a:gd name="connsiteX130" fmla="*/ 857250 w 6877050"/>
                <a:gd name="connsiteY130" fmla="*/ 4152900 h 6229350"/>
                <a:gd name="connsiteX131" fmla="*/ 819150 w 6877050"/>
                <a:gd name="connsiteY131" fmla="*/ 4048125 h 6229350"/>
                <a:gd name="connsiteX132" fmla="*/ 561975 w 6877050"/>
                <a:gd name="connsiteY132" fmla="*/ 4200525 h 6229350"/>
                <a:gd name="connsiteX133" fmla="*/ 523875 w 6877050"/>
                <a:gd name="connsiteY133" fmla="*/ 4114800 h 6229350"/>
                <a:gd name="connsiteX134" fmla="*/ 114300 w 6877050"/>
                <a:gd name="connsiteY134" fmla="*/ 4276725 h 6229350"/>
                <a:gd name="connsiteX135" fmla="*/ 114300 w 6877050"/>
                <a:gd name="connsiteY135" fmla="*/ 3990975 h 6229350"/>
                <a:gd name="connsiteX136" fmla="*/ 0 w 6877050"/>
                <a:gd name="connsiteY136" fmla="*/ 3962400 h 6229350"/>
                <a:gd name="connsiteX137" fmla="*/ 114300 w 6877050"/>
                <a:gd name="connsiteY137" fmla="*/ 3838575 h 6229350"/>
                <a:gd name="connsiteX138" fmla="*/ 0 w 6877050"/>
                <a:gd name="connsiteY138" fmla="*/ 3800475 h 6229350"/>
                <a:gd name="connsiteX139" fmla="*/ 180975 w 6877050"/>
                <a:gd name="connsiteY139" fmla="*/ 3524250 h 6229350"/>
                <a:gd name="connsiteX140" fmla="*/ 0 w 6877050"/>
                <a:gd name="connsiteY140" fmla="*/ 3448050 h 6229350"/>
                <a:gd name="connsiteX141" fmla="*/ 219075 w 6877050"/>
                <a:gd name="connsiteY141" fmla="*/ 3095625 h 6229350"/>
                <a:gd name="connsiteX142" fmla="*/ 66675 w 6877050"/>
                <a:gd name="connsiteY142" fmla="*/ 3000375 h 6229350"/>
                <a:gd name="connsiteX143" fmla="*/ 180975 w 6877050"/>
                <a:gd name="connsiteY143" fmla="*/ 2867025 h 6229350"/>
                <a:gd name="connsiteX144" fmla="*/ 47625 w 6877050"/>
                <a:gd name="connsiteY144" fmla="*/ 2781300 h 6229350"/>
                <a:gd name="connsiteX145" fmla="*/ 314325 w 6877050"/>
                <a:gd name="connsiteY145" fmla="*/ 2676525 h 6229350"/>
                <a:gd name="connsiteX146" fmla="*/ 180975 w 6877050"/>
                <a:gd name="connsiteY146" fmla="*/ 2590800 h 6229350"/>
                <a:gd name="connsiteX147" fmla="*/ 676275 w 6877050"/>
                <a:gd name="connsiteY147" fmla="*/ 2314575 h 6229350"/>
                <a:gd name="connsiteX148" fmla="*/ 209550 w 6877050"/>
                <a:gd name="connsiteY148" fmla="*/ 2200275 h 6229350"/>
                <a:gd name="connsiteX149" fmla="*/ 504825 w 6877050"/>
                <a:gd name="connsiteY149" fmla="*/ 2047875 h 6229350"/>
                <a:gd name="connsiteX150" fmla="*/ 428625 w 6877050"/>
                <a:gd name="connsiteY150" fmla="*/ 1952625 h 6229350"/>
                <a:gd name="connsiteX151" fmla="*/ 695325 w 6877050"/>
                <a:gd name="connsiteY151" fmla="*/ 1895475 h 6229350"/>
                <a:gd name="connsiteX152" fmla="*/ 600075 w 6877050"/>
                <a:gd name="connsiteY152" fmla="*/ 1781175 h 6229350"/>
                <a:gd name="connsiteX153" fmla="*/ 981075 w 6877050"/>
                <a:gd name="connsiteY153" fmla="*/ 1533525 h 6229350"/>
                <a:gd name="connsiteX154" fmla="*/ 895350 w 6877050"/>
                <a:gd name="connsiteY154" fmla="*/ 1504950 h 6229350"/>
                <a:gd name="connsiteX155" fmla="*/ 1571625 w 6877050"/>
                <a:gd name="connsiteY155" fmla="*/ 1162050 h 6229350"/>
                <a:gd name="connsiteX156" fmla="*/ 1323975 w 6877050"/>
                <a:gd name="connsiteY156" fmla="*/ 1057275 h 6229350"/>
                <a:gd name="connsiteX157" fmla="*/ 1438275 w 6877050"/>
                <a:gd name="connsiteY157" fmla="*/ 923925 h 6229350"/>
                <a:gd name="connsiteX158" fmla="*/ 1238250 w 6877050"/>
                <a:gd name="connsiteY158" fmla="*/ 800100 h 6229350"/>
                <a:gd name="connsiteX159" fmla="*/ 1419225 w 6877050"/>
                <a:gd name="connsiteY159" fmla="*/ 657225 h 6229350"/>
                <a:gd name="connsiteX160" fmla="*/ 1714500 w 6877050"/>
                <a:gd name="connsiteY160" fmla="*/ 533400 h 6229350"/>
                <a:gd name="connsiteX161" fmla="*/ 1962150 w 6877050"/>
                <a:gd name="connsiteY161" fmla="*/ 466725 h 6229350"/>
                <a:gd name="connsiteX162" fmla="*/ 2276475 w 6877050"/>
                <a:gd name="connsiteY162" fmla="*/ 523875 h 6229350"/>
                <a:gd name="connsiteX163" fmla="*/ 2428875 w 6877050"/>
                <a:gd name="connsiteY163" fmla="*/ 542925 h 6229350"/>
                <a:gd name="connsiteX164" fmla="*/ 2428875 w 6877050"/>
                <a:gd name="connsiteY164" fmla="*/ 371475 h 6229350"/>
                <a:gd name="connsiteX165" fmla="*/ 2819400 w 6877050"/>
                <a:gd name="connsiteY165" fmla="*/ 571500 h 6229350"/>
                <a:gd name="connsiteX166" fmla="*/ 2886075 w 6877050"/>
                <a:gd name="connsiteY166" fmla="*/ 390525 h 6229350"/>
                <a:gd name="connsiteX167" fmla="*/ 3011760 w 6877050"/>
                <a:gd name="connsiteY167" fmla="*/ 912837 h 6229350"/>
                <a:gd name="connsiteX168" fmla="*/ 3259410 w 6877050"/>
                <a:gd name="connsiteY168" fmla="*/ 207987 h 6229350"/>
                <a:gd name="connsiteX169" fmla="*/ 3371850 w 6877050"/>
                <a:gd name="connsiteY169" fmla="*/ 0 h 6229350"/>
                <a:gd name="connsiteX0" fmla="*/ 3371850 w 6877050"/>
                <a:gd name="connsiteY0" fmla="*/ 0 h 6229350"/>
                <a:gd name="connsiteX1" fmla="*/ 3343275 w 6877050"/>
                <a:gd name="connsiteY1" fmla="*/ 1000125 h 6229350"/>
                <a:gd name="connsiteX2" fmla="*/ 3429000 w 6877050"/>
                <a:gd name="connsiteY2" fmla="*/ 361950 h 6229350"/>
                <a:gd name="connsiteX3" fmla="*/ 3543300 w 6877050"/>
                <a:gd name="connsiteY3" fmla="*/ 495300 h 6229350"/>
                <a:gd name="connsiteX4" fmla="*/ 4048125 w 6877050"/>
                <a:gd name="connsiteY4" fmla="*/ 285750 h 6229350"/>
                <a:gd name="connsiteX5" fmla="*/ 4419600 w 6877050"/>
                <a:gd name="connsiteY5" fmla="*/ 209550 h 6229350"/>
                <a:gd name="connsiteX6" fmla="*/ 4638675 w 6877050"/>
                <a:gd name="connsiteY6" fmla="*/ 209550 h 6229350"/>
                <a:gd name="connsiteX7" fmla="*/ 4752975 w 6877050"/>
                <a:gd name="connsiteY7" fmla="*/ 238125 h 6229350"/>
                <a:gd name="connsiteX8" fmla="*/ 4838700 w 6877050"/>
                <a:gd name="connsiteY8" fmla="*/ 266700 h 6229350"/>
                <a:gd name="connsiteX9" fmla="*/ 5010150 w 6877050"/>
                <a:gd name="connsiteY9" fmla="*/ 266700 h 6229350"/>
                <a:gd name="connsiteX10" fmla="*/ 4943475 w 6877050"/>
                <a:gd name="connsiteY10" fmla="*/ 390525 h 6229350"/>
                <a:gd name="connsiteX11" fmla="*/ 4991100 w 6877050"/>
                <a:gd name="connsiteY11" fmla="*/ 476250 h 6229350"/>
                <a:gd name="connsiteX12" fmla="*/ 4905375 w 6877050"/>
                <a:gd name="connsiteY12" fmla="*/ 581025 h 6229350"/>
                <a:gd name="connsiteX13" fmla="*/ 5057775 w 6877050"/>
                <a:gd name="connsiteY13" fmla="*/ 581025 h 6229350"/>
                <a:gd name="connsiteX14" fmla="*/ 5143500 w 6877050"/>
                <a:gd name="connsiteY14" fmla="*/ 581025 h 6229350"/>
                <a:gd name="connsiteX15" fmla="*/ 5248275 w 6877050"/>
                <a:gd name="connsiteY15" fmla="*/ 619125 h 6229350"/>
                <a:gd name="connsiteX16" fmla="*/ 5276850 w 6877050"/>
                <a:gd name="connsiteY16" fmla="*/ 619125 h 6229350"/>
                <a:gd name="connsiteX17" fmla="*/ 5238750 w 6877050"/>
                <a:gd name="connsiteY17" fmla="*/ 704850 h 6229350"/>
                <a:gd name="connsiteX18" fmla="*/ 5524500 w 6877050"/>
                <a:gd name="connsiteY18" fmla="*/ 762000 h 6229350"/>
                <a:gd name="connsiteX19" fmla="*/ 5505450 w 6877050"/>
                <a:gd name="connsiteY19" fmla="*/ 800100 h 6229350"/>
                <a:gd name="connsiteX20" fmla="*/ 5667375 w 6877050"/>
                <a:gd name="connsiteY20" fmla="*/ 847725 h 6229350"/>
                <a:gd name="connsiteX21" fmla="*/ 5581650 w 6877050"/>
                <a:gd name="connsiteY21" fmla="*/ 876300 h 6229350"/>
                <a:gd name="connsiteX22" fmla="*/ 5905500 w 6877050"/>
                <a:gd name="connsiteY22" fmla="*/ 952500 h 6229350"/>
                <a:gd name="connsiteX23" fmla="*/ 5838825 w 6877050"/>
                <a:gd name="connsiteY23" fmla="*/ 1038225 h 6229350"/>
                <a:gd name="connsiteX24" fmla="*/ 6124575 w 6877050"/>
                <a:gd name="connsiteY24" fmla="*/ 1133475 h 6229350"/>
                <a:gd name="connsiteX25" fmla="*/ 6038850 w 6877050"/>
                <a:gd name="connsiteY25" fmla="*/ 1200150 h 6229350"/>
                <a:gd name="connsiteX26" fmla="*/ 6286500 w 6877050"/>
                <a:gd name="connsiteY26" fmla="*/ 1409700 h 6229350"/>
                <a:gd name="connsiteX27" fmla="*/ 6162675 w 6877050"/>
                <a:gd name="connsiteY27" fmla="*/ 1438275 h 6229350"/>
                <a:gd name="connsiteX28" fmla="*/ 6210300 w 6877050"/>
                <a:gd name="connsiteY28" fmla="*/ 1562100 h 6229350"/>
                <a:gd name="connsiteX29" fmla="*/ 6038850 w 6877050"/>
                <a:gd name="connsiteY29" fmla="*/ 1562100 h 6229350"/>
                <a:gd name="connsiteX30" fmla="*/ 6048375 w 6877050"/>
                <a:gd name="connsiteY30" fmla="*/ 1676400 h 6229350"/>
                <a:gd name="connsiteX31" fmla="*/ 5924550 w 6877050"/>
                <a:gd name="connsiteY31" fmla="*/ 1666875 h 6229350"/>
                <a:gd name="connsiteX32" fmla="*/ 5981700 w 6877050"/>
                <a:gd name="connsiteY32" fmla="*/ 1771650 h 6229350"/>
                <a:gd name="connsiteX33" fmla="*/ 5829300 w 6877050"/>
                <a:gd name="connsiteY33" fmla="*/ 1800225 h 6229350"/>
                <a:gd name="connsiteX34" fmla="*/ 6381750 w 6877050"/>
                <a:gd name="connsiteY34" fmla="*/ 2333625 h 6229350"/>
                <a:gd name="connsiteX35" fmla="*/ 6296025 w 6877050"/>
                <a:gd name="connsiteY35" fmla="*/ 2371725 h 6229350"/>
                <a:gd name="connsiteX36" fmla="*/ 6686550 w 6877050"/>
                <a:gd name="connsiteY36" fmla="*/ 2743200 h 6229350"/>
                <a:gd name="connsiteX37" fmla="*/ 6581775 w 6877050"/>
                <a:gd name="connsiteY37" fmla="*/ 2752725 h 6229350"/>
                <a:gd name="connsiteX38" fmla="*/ 6877050 w 6877050"/>
                <a:gd name="connsiteY38" fmla="*/ 3105150 h 6229350"/>
                <a:gd name="connsiteX39" fmla="*/ 6781800 w 6877050"/>
                <a:gd name="connsiteY39" fmla="*/ 3124200 h 6229350"/>
                <a:gd name="connsiteX40" fmla="*/ 6819900 w 6877050"/>
                <a:gd name="connsiteY40" fmla="*/ 3286125 h 6229350"/>
                <a:gd name="connsiteX41" fmla="*/ 6753225 w 6877050"/>
                <a:gd name="connsiteY41" fmla="*/ 3295650 h 6229350"/>
                <a:gd name="connsiteX42" fmla="*/ 6819900 w 6877050"/>
                <a:gd name="connsiteY42" fmla="*/ 3571875 h 6229350"/>
                <a:gd name="connsiteX43" fmla="*/ 6677025 w 6877050"/>
                <a:gd name="connsiteY43" fmla="*/ 3543300 h 6229350"/>
                <a:gd name="connsiteX44" fmla="*/ 6657975 w 6877050"/>
                <a:gd name="connsiteY44" fmla="*/ 3648075 h 6229350"/>
                <a:gd name="connsiteX45" fmla="*/ 6496050 w 6877050"/>
                <a:gd name="connsiteY45" fmla="*/ 3533775 h 6229350"/>
                <a:gd name="connsiteX46" fmla="*/ 6448425 w 6877050"/>
                <a:gd name="connsiteY46" fmla="*/ 3609975 h 6229350"/>
                <a:gd name="connsiteX47" fmla="*/ 6296025 w 6877050"/>
                <a:gd name="connsiteY47" fmla="*/ 3486150 h 6229350"/>
                <a:gd name="connsiteX48" fmla="*/ 6219825 w 6877050"/>
                <a:gd name="connsiteY48" fmla="*/ 3429000 h 6229350"/>
                <a:gd name="connsiteX49" fmla="*/ 6143625 w 6877050"/>
                <a:gd name="connsiteY49" fmla="*/ 3390900 h 6229350"/>
                <a:gd name="connsiteX50" fmla="*/ 6257925 w 6877050"/>
                <a:gd name="connsiteY50" fmla="*/ 3676650 h 6229350"/>
                <a:gd name="connsiteX51" fmla="*/ 6257925 w 6877050"/>
                <a:gd name="connsiteY51" fmla="*/ 3676650 h 6229350"/>
                <a:gd name="connsiteX52" fmla="*/ 6210300 w 6877050"/>
                <a:gd name="connsiteY52" fmla="*/ 3724275 h 6229350"/>
                <a:gd name="connsiteX53" fmla="*/ 6315075 w 6877050"/>
                <a:gd name="connsiteY53" fmla="*/ 3943350 h 6229350"/>
                <a:gd name="connsiteX54" fmla="*/ 6210300 w 6877050"/>
                <a:gd name="connsiteY54" fmla="*/ 4000500 h 6229350"/>
                <a:gd name="connsiteX55" fmla="*/ 6362700 w 6877050"/>
                <a:gd name="connsiteY55" fmla="*/ 4362450 h 6229350"/>
                <a:gd name="connsiteX56" fmla="*/ 6276975 w 6877050"/>
                <a:gd name="connsiteY56" fmla="*/ 4362450 h 6229350"/>
                <a:gd name="connsiteX57" fmla="*/ 6276975 w 6877050"/>
                <a:gd name="connsiteY57" fmla="*/ 4667250 h 6229350"/>
                <a:gd name="connsiteX58" fmla="*/ 6191250 w 6877050"/>
                <a:gd name="connsiteY58" fmla="*/ 4667250 h 6229350"/>
                <a:gd name="connsiteX59" fmla="*/ 6238875 w 6877050"/>
                <a:gd name="connsiteY59" fmla="*/ 5153025 h 6229350"/>
                <a:gd name="connsiteX60" fmla="*/ 6172200 w 6877050"/>
                <a:gd name="connsiteY60" fmla="*/ 5162550 h 6229350"/>
                <a:gd name="connsiteX61" fmla="*/ 6086475 w 6877050"/>
                <a:gd name="connsiteY61" fmla="*/ 5438775 h 6229350"/>
                <a:gd name="connsiteX62" fmla="*/ 6019800 w 6877050"/>
                <a:gd name="connsiteY62" fmla="*/ 5343525 h 6229350"/>
                <a:gd name="connsiteX63" fmla="*/ 5943600 w 6877050"/>
                <a:gd name="connsiteY63" fmla="*/ 5353050 h 6229350"/>
                <a:gd name="connsiteX64" fmla="*/ 5886450 w 6877050"/>
                <a:gd name="connsiteY64" fmla="*/ 5210175 h 6229350"/>
                <a:gd name="connsiteX65" fmla="*/ 5886450 w 6877050"/>
                <a:gd name="connsiteY65" fmla="*/ 5210175 h 6229350"/>
                <a:gd name="connsiteX66" fmla="*/ 5753100 w 6877050"/>
                <a:gd name="connsiteY66" fmla="*/ 5133975 h 6229350"/>
                <a:gd name="connsiteX67" fmla="*/ 5667375 w 6877050"/>
                <a:gd name="connsiteY67" fmla="*/ 5200650 h 6229350"/>
                <a:gd name="connsiteX68" fmla="*/ 5572125 w 6877050"/>
                <a:gd name="connsiteY68" fmla="*/ 4991100 h 6229350"/>
                <a:gd name="connsiteX69" fmla="*/ 5448300 w 6877050"/>
                <a:gd name="connsiteY69" fmla="*/ 5038725 h 6229350"/>
                <a:gd name="connsiteX70" fmla="*/ 5381625 w 6877050"/>
                <a:gd name="connsiteY70" fmla="*/ 4829175 h 6229350"/>
                <a:gd name="connsiteX71" fmla="*/ 5305425 w 6877050"/>
                <a:gd name="connsiteY71" fmla="*/ 4933950 h 6229350"/>
                <a:gd name="connsiteX72" fmla="*/ 5067300 w 6877050"/>
                <a:gd name="connsiteY72" fmla="*/ 4591050 h 6229350"/>
                <a:gd name="connsiteX73" fmla="*/ 5000625 w 6877050"/>
                <a:gd name="connsiteY73" fmla="*/ 4772025 h 6229350"/>
                <a:gd name="connsiteX74" fmla="*/ 4924425 w 6877050"/>
                <a:gd name="connsiteY74" fmla="*/ 4848225 h 6229350"/>
                <a:gd name="connsiteX75" fmla="*/ 4991100 w 6877050"/>
                <a:gd name="connsiteY75" fmla="*/ 4981575 h 6229350"/>
                <a:gd name="connsiteX76" fmla="*/ 4905375 w 6877050"/>
                <a:gd name="connsiteY76" fmla="*/ 5000625 h 6229350"/>
                <a:gd name="connsiteX77" fmla="*/ 4905375 w 6877050"/>
                <a:gd name="connsiteY77" fmla="*/ 5219700 h 6229350"/>
                <a:gd name="connsiteX78" fmla="*/ 4791075 w 6877050"/>
                <a:gd name="connsiteY78" fmla="*/ 5153025 h 6229350"/>
                <a:gd name="connsiteX79" fmla="*/ 4743450 w 6877050"/>
                <a:gd name="connsiteY79" fmla="*/ 5429250 h 6229350"/>
                <a:gd name="connsiteX80" fmla="*/ 4648200 w 6877050"/>
                <a:gd name="connsiteY80" fmla="*/ 5438775 h 6229350"/>
                <a:gd name="connsiteX81" fmla="*/ 4581525 w 6877050"/>
                <a:gd name="connsiteY81" fmla="*/ 5676900 h 6229350"/>
                <a:gd name="connsiteX82" fmla="*/ 4495800 w 6877050"/>
                <a:gd name="connsiteY82" fmla="*/ 5591175 h 6229350"/>
                <a:gd name="connsiteX83" fmla="*/ 4419600 w 6877050"/>
                <a:gd name="connsiteY83" fmla="*/ 5810250 h 6229350"/>
                <a:gd name="connsiteX84" fmla="*/ 4352925 w 6877050"/>
                <a:gd name="connsiteY84" fmla="*/ 5743575 h 6229350"/>
                <a:gd name="connsiteX85" fmla="*/ 4286250 w 6877050"/>
                <a:gd name="connsiteY85" fmla="*/ 5895975 h 6229350"/>
                <a:gd name="connsiteX86" fmla="*/ 4200525 w 6877050"/>
                <a:gd name="connsiteY86" fmla="*/ 5819775 h 6229350"/>
                <a:gd name="connsiteX87" fmla="*/ 3952875 w 6877050"/>
                <a:gd name="connsiteY87" fmla="*/ 6086475 h 6229350"/>
                <a:gd name="connsiteX88" fmla="*/ 3867150 w 6877050"/>
                <a:gd name="connsiteY88" fmla="*/ 6229350 h 6229350"/>
                <a:gd name="connsiteX89" fmla="*/ 3657600 w 6877050"/>
                <a:gd name="connsiteY89" fmla="*/ 5943600 h 6229350"/>
                <a:gd name="connsiteX90" fmla="*/ 3609975 w 6877050"/>
                <a:gd name="connsiteY90" fmla="*/ 6076950 h 6229350"/>
                <a:gd name="connsiteX91" fmla="*/ 3409950 w 6877050"/>
                <a:gd name="connsiteY91" fmla="*/ 5705475 h 6229350"/>
                <a:gd name="connsiteX92" fmla="*/ 3257550 w 6877050"/>
                <a:gd name="connsiteY92" fmla="*/ 5762625 h 6229350"/>
                <a:gd name="connsiteX93" fmla="*/ 3152775 w 6877050"/>
                <a:gd name="connsiteY93" fmla="*/ 5562600 h 6229350"/>
                <a:gd name="connsiteX94" fmla="*/ 3009900 w 6877050"/>
                <a:gd name="connsiteY94" fmla="*/ 5591175 h 6229350"/>
                <a:gd name="connsiteX95" fmla="*/ 3009900 w 6877050"/>
                <a:gd name="connsiteY95" fmla="*/ 5334000 h 6229350"/>
                <a:gd name="connsiteX96" fmla="*/ 2838450 w 6877050"/>
                <a:gd name="connsiteY96" fmla="*/ 5419725 h 6229350"/>
                <a:gd name="connsiteX97" fmla="*/ 2790825 w 6877050"/>
                <a:gd name="connsiteY97" fmla="*/ 5286375 h 6229350"/>
                <a:gd name="connsiteX98" fmla="*/ 2657475 w 6877050"/>
                <a:gd name="connsiteY98" fmla="*/ 5305425 h 6229350"/>
                <a:gd name="connsiteX99" fmla="*/ 2695575 w 6877050"/>
                <a:gd name="connsiteY99" fmla="*/ 5124450 h 6229350"/>
                <a:gd name="connsiteX100" fmla="*/ 2552700 w 6877050"/>
                <a:gd name="connsiteY100" fmla="*/ 5105400 h 6229350"/>
                <a:gd name="connsiteX101" fmla="*/ 2581275 w 6877050"/>
                <a:gd name="connsiteY101" fmla="*/ 4914900 h 6229350"/>
                <a:gd name="connsiteX102" fmla="*/ 2457450 w 6877050"/>
                <a:gd name="connsiteY102" fmla="*/ 5143500 h 6229350"/>
                <a:gd name="connsiteX103" fmla="*/ 2381250 w 6877050"/>
                <a:gd name="connsiteY103" fmla="*/ 5105400 h 6229350"/>
                <a:gd name="connsiteX104" fmla="*/ 2286000 w 6877050"/>
                <a:gd name="connsiteY104" fmla="*/ 5257800 h 6229350"/>
                <a:gd name="connsiteX105" fmla="*/ 2209800 w 6877050"/>
                <a:gd name="connsiteY105" fmla="*/ 5200650 h 6229350"/>
                <a:gd name="connsiteX106" fmla="*/ 2105025 w 6877050"/>
                <a:gd name="connsiteY106" fmla="*/ 5457825 h 6229350"/>
                <a:gd name="connsiteX107" fmla="*/ 1990725 w 6877050"/>
                <a:gd name="connsiteY107" fmla="*/ 5400675 h 6229350"/>
                <a:gd name="connsiteX108" fmla="*/ 1876425 w 6877050"/>
                <a:gd name="connsiteY108" fmla="*/ 5600700 h 6229350"/>
                <a:gd name="connsiteX109" fmla="*/ 1809750 w 6877050"/>
                <a:gd name="connsiteY109" fmla="*/ 5581650 h 6229350"/>
                <a:gd name="connsiteX110" fmla="*/ 1400175 w 6877050"/>
                <a:gd name="connsiteY110" fmla="*/ 5915025 h 6229350"/>
                <a:gd name="connsiteX111" fmla="*/ 1476375 w 6877050"/>
                <a:gd name="connsiteY111" fmla="*/ 5657850 h 6229350"/>
                <a:gd name="connsiteX112" fmla="*/ 1457325 w 6877050"/>
                <a:gd name="connsiteY112" fmla="*/ 5486400 h 6229350"/>
                <a:gd name="connsiteX113" fmla="*/ 1466850 w 6877050"/>
                <a:gd name="connsiteY113" fmla="*/ 5381625 h 6229350"/>
                <a:gd name="connsiteX114" fmla="*/ 1419225 w 6877050"/>
                <a:gd name="connsiteY114" fmla="*/ 5410200 h 6229350"/>
                <a:gd name="connsiteX115" fmla="*/ 1428750 w 6877050"/>
                <a:gd name="connsiteY115" fmla="*/ 5267325 h 6229350"/>
                <a:gd name="connsiteX116" fmla="*/ 1343025 w 6877050"/>
                <a:gd name="connsiteY116" fmla="*/ 5238750 h 6229350"/>
                <a:gd name="connsiteX117" fmla="*/ 1390650 w 6877050"/>
                <a:gd name="connsiteY117" fmla="*/ 5029200 h 6229350"/>
                <a:gd name="connsiteX118" fmla="*/ 1238250 w 6877050"/>
                <a:gd name="connsiteY118" fmla="*/ 5010150 h 6229350"/>
                <a:gd name="connsiteX119" fmla="*/ 1285875 w 6877050"/>
                <a:gd name="connsiteY119" fmla="*/ 4867275 h 6229350"/>
                <a:gd name="connsiteX120" fmla="*/ 1209675 w 6877050"/>
                <a:gd name="connsiteY120" fmla="*/ 4800600 h 6229350"/>
                <a:gd name="connsiteX121" fmla="*/ 1314450 w 6877050"/>
                <a:gd name="connsiteY121" fmla="*/ 4619625 h 6229350"/>
                <a:gd name="connsiteX122" fmla="*/ 1200150 w 6877050"/>
                <a:gd name="connsiteY122" fmla="*/ 4572000 h 6229350"/>
                <a:gd name="connsiteX123" fmla="*/ 1314450 w 6877050"/>
                <a:gd name="connsiteY123" fmla="*/ 4391025 h 6229350"/>
                <a:gd name="connsiteX124" fmla="*/ 1219200 w 6877050"/>
                <a:gd name="connsiteY124" fmla="*/ 4305300 h 6229350"/>
                <a:gd name="connsiteX125" fmla="*/ 1390650 w 6877050"/>
                <a:gd name="connsiteY125" fmla="*/ 4105275 h 6229350"/>
                <a:gd name="connsiteX126" fmla="*/ 1428750 w 6877050"/>
                <a:gd name="connsiteY126" fmla="*/ 3962400 h 6229350"/>
                <a:gd name="connsiteX127" fmla="*/ 1428750 w 6877050"/>
                <a:gd name="connsiteY127" fmla="*/ 3933825 h 6229350"/>
                <a:gd name="connsiteX128" fmla="*/ 1095375 w 6877050"/>
                <a:gd name="connsiteY128" fmla="*/ 4114800 h 6229350"/>
                <a:gd name="connsiteX129" fmla="*/ 1038225 w 6877050"/>
                <a:gd name="connsiteY129" fmla="*/ 4010025 h 6229350"/>
                <a:gd name="connsiteX130" fmla="*/ 857250 w 6877050"/>
                <a:gd name="connsiteY130" fmla="*/ 4152900 h 6229350"/>
                <a:gd name="connsiteX131" fmla="*/ 819150 w 6877050"/>
                <a:gd name="connsiteY131" fmla="*/ 4048125 h 6229350"/>
                <a:gd name="connsiteX132" fmla="*/ 561975 w 6877050"/>
                <a:gd name="connsiteY132" fmla="*/ 4200525 h 6229350"/>
                <a:gd name="connsiteX133" fmla="*/ 523875 w 6877050"/>
                <a:gd name="connsiteY133" fmla="*/ 4114800 h 6229350"/>
                <a:gd name="connsiteX134" fmla="*/ 114300 w 6877050"/>
                <a:gd name="connsiteY134" fmla="*/ 4276725 h 6229350"/>
                <a:gd name="connsiteX135" fmla="*/ 114300 w 6877050"/>
                <a:gd name="connsiteY135" fmla="*/ 3990975 h 6229350"/>
                <a:gd name="connsiteX136" fmla="*/ 0 w 6877050"/>
                <a:gd name="connsiteY136" fmla="*/ 3962400 h 6229350"/>
                <a:gd name="connsiteX137" fmla="*/ 114300 w 6877050"/>
                <a:gd name="connsiteY137" fmla="*/ 3838575 h 6229350"/>
                <a:gd name="connsiteX138" fmla="*/ 0 w 6877050"/>
                <a:gd name="connsiteY138" fmla="*/ 3800475 h 6229350"/>
                <a:gd name="connsiteX139" fmla="*/ 180975 w 6877050"/>
                <a:gd name="connsiteY139" fmla="*/ 3524250 h 6229350"/>
                <a:gd name="connsiteX140" fmla="*/ 0 w 6877050"/>
                <a:gd name="connsiteY140" fmla="*/ 3448050 h 6229350"/>
                <a:gd name="connsiteX141" fmla="*/ 219075 w 6877050"/>
                <a:gd name="connsiteY141" fmla="*/ 3095625 h 6229350"/>
                <a:gd name="connsiteX142" fmla="*/ 66675 w 6877050"/>
                <a:gd name="connsiteY142" fmla="*/ 3000375 h 6229350"/>
                <a:gd name="connsiteX143" fmla="*/ 180975 w 6877050"/>
                <a:gd name="connsiteY143" fmla="*/ 2867025 h 6229350"/>
                <a:gd name="connsiteX144" fmla="*/ 47625 w 6877050"/>
                <a:gd name="connsiteY144" fmla="*/ 2781300 h 6229350"/>
                <a:gd name="connsiteX145" fmla="*/ 314325 w 6877050"/>
                <a:gd name="connsiteY145" fmla="*/ 2676525 h 6229350"/>
                <a:gd name="connsiteX146" fmla="*/ 180975 w 6877050"/>
                <a:gd name="connsiteY146" fmla="*/ 2590800 h 6229350"/>
                <a:gd name="connsiteX147" fmla="*/ 676275 w 6877050"/>
                <a:gd name="connsiteY147" fmla="*/ 2314575 h 6229350"/>
                <a:gd name="connsiteX148" fmla="*/ 209550 w 6877050"/>
                <a:gd name="connsiteY148" fmla="*/ 2200275 h 6229350"/>
                <a:gd name="connsiteX149" fmla="*/ 504825 w 6877050"/>
                <a:gd name="connsiteY149" fmla="*/ 2047875 h 6229350"/>
                <a:gd name="connsiteX150" fmla="*/ 428625 w 6877050"/>
                <a:gd name="connsiteY150" fmla="*/ 1952625 h 6229350"/>
                <a:gd name="connsiteX151" fmla="*/ 695325 w 6877050"/>
                <a:gd name="connsiteY151" fmla="*/ 1895475 h 6229350"/>
                <a:gd name="connsiteX152" fmla="*/ 600075 w 6877050"/>
                <a:gd name="connsiteY152" fmla="*/ 1781175 h 6229350"/>
                <a:gd name="connsiteX153" fmla="*/ 981075 w 6877050"/>
                <a:gd name="connsiteY153" fmla="*/ 1533525 h 6229350"/>
                <a:gd name="connsiteX154" fmla="*/ 895350 w 6877050"/>
                <a:gd name="connsiteY154" fmla="*/ 1504950 h 6229350"/>
                <a:gd name="connsiteX155" fmla="*/ 1571625 w 6877050"/>
                <a:gd name="connsiteY155" fmla="*/ 1162050 h 6229350"/>
                <a:gd name="connsiteX156" fmla="*/ 1323975 w 6877050"/>
                <a:gd name="connsiteY156" fmla="*/ 1057275 h 6229350"/>
                <a:gd name="connsiteX157" fmla="*/ 1438275 w 6877050"/>
                <a:gd name="connsiteY157" fmla="*/ 923925 h 6229350"/>
                <a:gd name="connsiteX158" fmla="*/ 1238250 w 6877050"/>
                <a:gd name="connsiteY158" fmla="*/ 800100 h 6229350"/>
                <a:gd name="connsiteX159" fmla="*/ 1419225 w 6877050"/>
                <a:gd name="connsiteY159" fmla="*/ 657225 h 6229350"/>
                <a:gd name="connsiteX160" fmla="*/ 1714500 w 6877050"/>
                <a:gd name="connsiteY160" fmla="*/ 533400 h 6229350"/>
                <a:gd name="connsiteX161" fmla="*/ 1962150 w 6877050"/>
                <a:gd name="connsiteY161" fmla="*/ 466725 h 6229350"/>
                <a:gd name="connsiteX162" fmla="*/ 2276475 w 6877050"/>
                <a:gd name="connsiteY162" fmla="*/ 523875 h 6229350"/>
                <a:gd name="connsiteX163" fmla="*/ 2428875 w 6877050"/>
                <a:gd name="connsiteY163" fmla="*/ 542925 h 6229350"/>
                <a:gd name="connsiteX164" fmla="*/ 2428875 w 6877050"/>
                <a:gd name="connsiteY164" fmla="*/ 371475 h 6229350"/>
                <a:gd name="connsiteX165" fmla="*/ 2819400 w 6877050"/>
                <a:gd name="connsiteY165" fmla="*/ 571500 h 6229350"/>
                <a:gd name="connsiteX166" fmla="*/ 2886075 w 6877050"/>
                <a:gd name="connsiteY166" fmla="*/ 390525 h 6229350"/>
                <a:gd name="connsiteX167" fmla="*/ 3011760 w 6877050"/>
                <a:gd name="connsiteY167" fmla="*/ 912837 h 6229350"/>
                <a:gd name="connsiteX168" fmla="*/ 3107010 w 6877050"/>
                <a:gd name="connsiteY168" fmla="*/ 103212 h 6229350"/>
                <a:gd name="connsiteX169" fmla="*/ 3371850 w 6877050"/>
                <a:gd name="connsiteY169" fmla="*/ 0 h 6229350"/>
                <a:gd name="connsiteX0" fmla="*/ 3371850 w 6877050"/>
                <a:gd name="connsiteY0" fmla="*/ 0 h 6229350"/>
                <a:gd name="connsiteX1" fmla="*/ 3343275 w 6877050"/>
                <a:gd name="connsiteY1" fmla="*/ 1000125 h 6229350"/>
                <a:gd name="connsiteX2" fmla="*/ 3429000 w 6877050"/>
                <a:gd name="connsiteY2" fmla="*/ 361950 h 6229350"/>
                <a:gd name="connsiteX3" fmla="*/ 3543300 w 6877050"/>
                <a:gd name="connsiteY3" fmla="*/ 495300 h 6229350"/>
                <a:gd name="connsiteX4" fmla="*/ 4048125 w 6877050"/>
                <a:gd name="connsiteY4" fmla="*/ 285750 h 6229350"/>
                <a:gd name="connsiteX5" fmla="*/ 4419600 w 6877050"/>
                <a:gd name="connsiteY5" fmla="*/ 209550 h 6229350"/>
                <a:gd name="connsiteX6" fmla="*/ 4638675 w 6877050"/>
                <a:gd name="connsiteY6" fmla="*/ 209550 h 6229350"/>
                <a:gd name="connsiteX7" fmla="*/ 4752975 w 6877050"/>
                <a:gd name="connsiteY7" fmla="*/ 238125 h 6229350"/>
                <a:gd name="connsiteX8" fmla="*/ 4838700 w 6877050"/>
                <a:gd name="connsiteY8" fmla="*/ 266700 h 6229350"/>
                <a:gd name="connsiteX9" fmla="*/ 5010150 w 6877050"/>
                <a:gd name="connsiteY9" fmla="*/ 266700 h 6229350"/>
                <a:gd name="connsiteX10" fmla="*/ 4943475 w 6877050"/>
                <a:gd name="connsiteY10" fmla="*/ 390525 h 6229350"/>
                <a:gd name="connsiteX11" fmla="*/ 4991100 w 6877050"/>
                <a:gd name="connsiteY11" fmla="*/ 476250 h 6229350"/>
                <a:gd name="connsiteX12" fmla="*/ 4905375 w 6877050"/>
                <a:gd name="connsiteY12" fmla="*/ 581025 h 6229350"/>
                <a:gd name="connsiteX13" fmla="*/ 5057775 w 6877050"/>
                <a:gd name="connsiteY13" fmla="*/ 581025 h 6229350"/>
                <a:gd name="connsiteX14" fmla="*/ 5143500 w 6877050"/>
                <a:gd name="connsiteY14" fmla="*/ 581025 h 6229350"/>
                <a:gd name="connsiteX15" fmla="*/ 5248275 w 6877050"/>
                <a:gd name="connsiteY15" fmla="*/ 619125 h 6229350"/>
                <a:gd name="connsiteX16" fmla="*/ 5276850 w 6877050"/>
                <a:gd name="connsiteY16" fmla="*/ 619125 h 6229350"/>
                <a:gd name="connsiteX17" fmla="*/ 5238750 w 6877050"/>
                <a:gd name="connsiteY17" fmla="*/ 704850 h 6229350"/>
                <a:gd name="connsiteX18" fmla="*/ 5524500 w 6877050"/>
                <a:gd name="connsiteY18" fmla="*/ 762000 h 6229350"/>
                <a:gd name="connsiteX19" fmla="*/ 5505450 w 6877050"/>
                <a:gd name="connsiteY19" fmla="*/ 800100 h 6229350"/>
                <a:gd name="connsiteX20" fmla="*/ 5667375 w 6877050"/>
                <a:gd name="connsiteY20" fmla="*/ 847725 h 6229350"/>
                <a:gd name="connsiteX21" fmla="*/ 5581650 w 6877050"/>
                <a:gd name="connsiteY21" fmla="*/ 876300 h 6229350"/>
                <a:gd name="connsiteX22" fmla="*/ 5905500 w 6877050"/>
                <a:gd name="connsiteY22" fmla="*/ 952500 h 6229350"/>
                <a:gd name="connsiteX23" fmla="*/ 5838825 w 6877050"/>
                <a:gd name="connsiteY23" fmla="*/ 1038225 h 6229350"/>
                <a:gd name="connsiteX24" fmla="*/ 6124575 w 6877050"/>
                <a:gd name="connsiteY24" fmla="*/ 1133475 h 6229350"/>
                <a:gd name="connsiteX25" fmla="*/ 6038850 w 6877050"/>
                <a:gd name="connsiteY25" fmla="*/ 1200150 h 6229350"/>
                <a:gd name="connsiteX26" fmla="*/ 6286500 w 6877050"/>
                <a:gd name="connsiteY26" fmla="*/ 1409700 h 6229350"/>
                <a:gd name="connsiteX27" fmla="*/ 6162675 w 6877050"/>
                <a:gd name="connsiteY27" fmla="*/ 1438275 h 6229350"/>
                <a:gd name="connsiteX28" fmla="*/ 6210300 w 6877050"/>
                <a:gd name="connsiteY28" fmla="*/ 1562100 h 6229350"/>
                <a:gd name="connsiteX29" fmla="*/ 6038850 w 6877050"/>
                <a:gd name="connsiteY29" fmla="*/ 1562100 h 6229350"/>
                <a:gd name="connsiteX30" fmla="*/ 6048375 w 6877050"/>
                <a:gd name="connsiteY30" fmla="*/ 1676400 h 6229350"/>
                <a:gd name="connsiteX31" fmla="*/ 5924550 w 6877050"/>
                <a:gd name="connsiteY31" fmla="*/ 1666875 h 6229350"/>
                <a:gd name="connsiteX32" fmla="*/ 5981700 w 6877050"/>
                <a:gd name="connsiteY32" fmla="*/ 1771650 h 6229350"/>
                <a:gd name="connsiteX33" fmla="*/ 5829300 w 6877050"/>
                <a:gd name="connsiteY33" fmla="*/ 1800225 h 6229350"/>
                <a:gd name="connsiteX34" fmla="*/ 6381750 w 6877050"/>
                <a:gd name="connsiteY34" fmla="*/ 2333625 h 6229350"/>
                <a:gd name="connsiteX35" fmla="*/ 6296025 w 6877050"/>
                <a:gd name="connsiteY35" fmla="*/ 2371725 h 6229350"/>
                <a:gd name="connsiteX36" fmla="*/ 6686550 w 6877050"/>
                <a:gd name="connsiteY36" fmla="*/ 2743200 h 6229350"/>
                <a:gd name="connsiteX37" fmla="*/ 6581775 w 6877050"/>
                <a:gd name="connsiteY37" fmla="*/ 2752725 h 6229350"/>
                <a:gd name="connsiteX38" fmla="*/ 6877050 w 6877050"/>
                <a:gd name="connsiteY38" fmla="*/ 3105150 h 6229350"/>
                <a:gd name="connsiteX39" fmla="*/ 6781800 w 6877050"/>
                <a:gd name="connsiteY39" fmla="*/ 3124200 h 6229350"/>
                <a:gd name="connsiteX40" fmla="*/ 6819900 w 6877050"/>
                <a:gd name="connsiteY40" fmla="*/ 3286125 h 6229350"/>
                <a:gd name="connsiteX41" fmla="*/ 6753225 w 6877050"/>
                <a:gd name="connsiteY41" fmla="*/ 3295650 h 6229350"/>
                <a:gd name="connsiteX42" fmla="*/ 6819900 w 6877050"/>
                <a:gd name="connsiteY42" fmla="*/ 3571875 h 6229350"/>
                <a:gd name="connsiteX43" fmla="*/ 6677025 w 6877050"/>
                <a:gd name="connsiteY43" fmla="*/ 3543300 h 6229350"/>
                <a:gd name="connsiteX44" fmla="*/ 6657975 w 6877050"/>
                <a:gd name="connsiteY44" fmla="*/ 3648075 h 6229350"/>
                <a:gd name="connsiteX45" fmla="*/ 6496050 w 6877050"/>
                <a:gd name="connsiteY45" fmla="*/ 3533775 h 6229350"/>
                <a:gd name="connsiteX46" fmla="*/ 6448425 w 6877050"/>
                <a:gd name="connsiteY46" fmla="*/ 3609975 h 6229350"/>
                <a:gd name="connsiteX47" fmla="*/ 6296025 w 6877050"/>
                <a:gd name="connsiteY47" fmla="*/ 3486150 h 6229350"/>
                <a:gd name="connsiteX48" fmla="*/ 6219825 w 6877050"/>
                <a:gd name="connsiteY48" fmla="*/ 3429000 h 6229350"/>
                <a:gd name="connsiteX49" fmla="*/ 6143625 w 6877050"/>
                <a:gd name="connsiteY49" fmla="*/ 3390900 h 6229350"/>
                <a:gd name="connsiteX50" fmla="*/ 6257925 w 6877050"/>
                <a:gd name="connsiteY50" fmla="*/ 3676650 h 6229350"/>
                <a:gd name="connsiteX51" fmla="*/ 6257925 w 6877050"/>
                <a:gd name="connsiteY51" fmla="*/ 3676650 h 6229350"/>
                <a:gd name="connsiteX52" fmla="*/ 6210300 w 6877050"/>
                <a:gd name="connsiteY52" fmla="*/ 3724275 h 6229350"/>
                <a:gd name="connsiteX53" fmla="*/ 6315075 w 6877050"/>
                <a:gd name="connsiteY53" fmla="*/ 3943350 h 6229350"/>
                <a:gd name="connsiteX54" fmla="*/ 6210300 w 6877050"/>
                <a:gd name="connsiteY54" fmla="*/ 4000500 h 6229350"/>
                <a:gd name="connsiteX55" fmla="*/ 6362700 w 6877050"/>
                <a:gd name="connsiteY55" fmla="*/ 4362450 h 6229350"/>
                <a:gd name="connsiteX56" fmla="*/ 6276975 w 6877050"/>
                <a:gd name="connsiteY56" fmla="*/ 4362450 h 6229350"/>
                <a:gd name="connsiteX57" fmla="*/ 6276975 w 6877050"/>
                <a:gd name="connsiteY57" fmla="*/ 4667250 h 6229350"/>
                <a:gd name="connsiteX58" fmla="*/ 6191250 w 6877050"/>
                <a:gd name="connsiteY58" fmla="*/ 4667250 h 6229350"/>
                <a:gd name="connsiteX59" fmla="*/ 6238875 w 6877050"/>
                <a:gd name="connsiteY59" fmla="*/ 5153025 h 6229350"/>
                <a:gd name="connsiteX60" fmla="*/ 6172200 w 6877050"/>
                <a:gd name="connsiteY60" fmla="*/ 5162550 h 6229350"/>
                <a:gd name="connsiteX61" fmla="*/ 6086475 w 6877050"/>
                <a:gd name="connsiteY61" fmla="*/ 5438775 h 6229350"/>
                <a:gd name="connsiteX62" fmla="*/ 6019800 w 6877050"/>
                <a:gd name="connsiteY62" fmla="*/ 5343525 h 6229350"/>
                <a:gd name="connsiteX63" fmla="*/ 5943600 w 6877050"/>
                <a:gd name="connsiteY63" fmla="*/ 5353050 h 6229350"/>
                <a:gd name="connsiteX64" fmla="*/ 5886450 w 6877050"/>
                <a:gd name="connsiteY64" fmla="*/ 5210175 h 6229350"/>
                <a:gd name="connsiteX65" fmla="*/ 5886450 w 6877050"/>
                <a:gd name="connsiteY65" fmla="*/ 5210175 h 6229350"/>
                <a:gd name="connsiteX66" fmla="*/ 5753100 w 6877050"/>
                <a:gd name="connsiteY66" fmla="*/ 5133975 h 6229350"/>
                <a:gd name="connsiteX67" fmla="*/ 5667375 w 6877050"/>
                <a:gd name="connsiteY67" fmla="*/ 5200650 h 6229350"/>
                <a:gd name="connsiteX68" fmla="*/ 5572125 w 6877050"/>
                <a:gd name="connsiteY68" fmla="*/ 4991100 h 6229350"/>
                <a:gd name="connsiteX69" fmla="*/ 5448300 w 6877050"/>
                <a:gd name="connsiteY69" fmla="*/ 5038725 h 6229350"/>
                <a:gd name="connsiteX70" fmla="*/ 5381625 w 6877050"/>
                <a:gd name="connsiteY70" fmla="*/ 4829175 h 6229350"/>
                <a:gd name="connsiteX71" fmla="*/ 5305425 w 6877050"/>
                <a:gd name="connsiteY71" fmla="*/ 4933950 h 6229350"/>
                <a:gd name="connsiteX72" fmla="*/ 5067300 w 6877050"/>
                <a:gd name="connsiteY72" fmla="*/ 4591050 h 6229350"/>
                <a:gd name="connsiteX73" fmla="*/ 5000625 w 6877050"/>
                <a:gd name="connsiteY73" fmla="*/ 4772025 h 6229350"/>
                <a:gd name="connsiteX74" fmla="*/ 4924425 w 6877050"/>
                <a:gd name="connsiteY74" fmla="*/ 4848225 h 6229350"/>
                <a:gd name="connsiteX75" fmla="*/ 4991100 w 6877050"/>
                <a:gd name="connsiteY75" fmla="*/ 4981575 h 6229350"/>
                <a:gd name="connsiteX76" fmla="*/ 4905375 w 6877050"/>
                <a:gd name="connsiteY76" fmla="*/ 5000625 h 6229350"/>
                <a:gd name="connsiteX77" fmla="*/ 4905375 w 6877050"/>
                <a:gd name="connsiteY77" fmla="*/ 5219700 h 6229350"/>
                <a:gd name="connsiteX78" fmla="*/ 4791075 w 6877050"/>
                <a:gd name="connsiteY78" fmla="*/ 5153025 h 6229350"/>
                <a:gd name="connsiteX79" fmla="*/ 4743450 w 6877050"/>
                <a:gd name="connsiteY79" fmla="*/ 5429250 h 6229350"/>
                <a:gd name="connsiteX80" fmla="*/ 4648200 w 6877050"/>
                <a:gd name="connsiteY80" fmla="*/ 5438775 h 6229350"/>
                <a:gd name="connsiteX81" fmla="*/ 4581525 w 6877050"/>
                <a:gd name="connsiteY81" fmla="*/ 5676900 h 6229350"/>
                <a:gd name="connsiteX82" fmla="*/ 4495800 w 6877050"/>
                <a:gd name="connsiteY82" fmla="*/ 5591175 h 6229350"/>
                <a:gd name="connsiteX83" fmla="*/ 4419600 w 6877050"/>
                <a:gd name="connsiteY83" fmla="*/ 5810250 h 6229350"/>
                <a:gd name="connsiteX84" fmla="*/ 4352925 w 6877050"/>
                <a:gd name="connsiteY84" fmla="*/ 5743575 h 6229350"/>
                <a:gd name="connsiteX85" fmla="*/ 4286250 w 6877050"/>
                <a:gd name="connsiteY85" fmla="*/ 5895975 h 6229350"/>
                <a:gd name="connsiteX86" fmla="*/ 4200525 w 6877050"/>
                <a:gd name="connsiteY86" fmla="*/ 5819775 h 6229350"/>
                <a:gd name="connsiteX87" fmla="*/ 3952875 w 6877050"/>
                <a:gd name="connsiteY87" fmla="*/ 6086475 h 6229350"/>
                <a:gd name="connsiteX88" fmla="*/ 3867150 w 6877050"/>
                <a:gd name="connsiteY88" fmla="*/ 6229350 h 6229350"/>
                <a:gd name="connsiteX89" fmla="*/ 3657600 w 6877050"/>
                <a:gd name="connsiteY89" fmla="*/ 5943600 h 6229350"/>
                <a:gd name="connsiteX90" fmla="*/ 3609975 w 6877050"/>
                <a:gd name="connsiteY90" fmla="*/ 6076950 h 6229350"/>
                <a:gd name="connsiteX91" fmla="*/ 3409950 w 6877050"/>
                <a:gd name="connsiteY91" fmla="*/ 5705475 h 6229350"/>
                <a:gd name="connsiteX92" fmla="*/ 3257550 w 6877050"/>
                <a:gd name="connsiteY92" fmla="*/ 5762625 h 6229350"/>
                <a:gd name="connsiteX93" fmla="*/ 3152775 w 6877050"/>
                <a:gd name="connsiteY93" fmla="*/ 5562600 h 6229350"/>
                <a:gd name="connsiteX94" fmla="*/ 3009900 w 6877050"/>
                <a:gd name="connsiteY94" fmla="*/ 5591175 h 6229350"/>
                <a:gd name="connsiteX95" fmla="*/ 3009900 w 6877050"/>
                <a:gd name="connsiteY95" fmla="*/ 5334000 h 6229350"/>
                <a:gd name="connsiteX96" fmla="*/ 2838450 w 6877050"/>
                <a:gd name="connsiteY96" fmla="*/ 5419725 h 6229350"/>
                <a:gd name="connsiteX97" fmla="*/ 2790825 w 6877050"/>
                <a:gd name="connsiteY97" fmla="*/ 5286375 h 6229350"/>
                <a:gd name="connsiteX98" fmla="*/ 2657475 w 6877050"/>
                <a:gd name="connsiteY98" fmla="*/ 5305425 h 6229350"/>
                <a:gd name="connsiteX99" fmla="*/ 2695575 w 6877050"/>
                <a:gd name="connsiteY99" fmla="*/ 5124450 h 6229350"/>
                <a:gd name="connsiteX100" fmla="*/ 2552700 w 6877050"/>
                <a:gd name="connsiteY100" fmla="*/ 5105400 h 6229350"/>
                <a:gd name="connsiteX101" fmla="*/ 2581275 w 6877050"/>
                <a:gd name="connsiteY101" fmla="*/ 4914900 h 6229350"/>
                <a:gd name="connsiteX102" fmla="*/ 2457450 w 6877050"/>
                <a:gd name="connsiteY102" fmla="*/ 5143500 h 6229350"/>
                <a:gd name="connsiteX103" fmla="*/ 2381250 w 6877050"/>
                <a:gd name="connsiteY103" fmla="*/ 5105400 h 6229350"/>
                <a:gd name="connsiteX104" fmla="*/ 2286000 w 6877050"/>
                <a:gd name="connsiteY104" fmla="*/ 5257800 h 6229350"/>
                <a:gd name="connsiteX105" fmla="*/ 2209800 w 6877050"/>
                <a:gd name="connsiteY105" fmla="*/ 5200650 h 6229350"/>
                <a:gd name="connsiteX106" fmla="*/ 2105025 w 6877050"/>
                <a:gd name="connsiteY106" fmla="*/ 5457825 h 6229350"/>
                <a:gd name="connsiteX107" fmla="*/ 1990725 w 6877050"/>
                <a:gd name="connsiteY107" fmla="*/ 5400675 h 6229350"/>
                <a:gd name="connsiteX108" fmla="*/ 1876425 w 6877050"/>
                <a:gd name="connsiteY108" fmla="*/ 5600700 h 6229350"/>
                <a:gd name="connsiteX109" fmla="*/ 1809750 w 6877050"/>
                <a:gd name="connsiteY109" fmla="*/ 5581650 h 6229350"/>
                <a:gd name="connsiteX110" fmla="*/ 1400175 w 6877050"/>
                <a:gd name="connsiteY110" fmla="*/ 5915025 h 6229350"/>
                <a:gd name="connsiteX111" fmla="*/ 1476375 w 6877050"/>
                <a:gd name="connsiteY111" fmla="*/ 5657850 h 6229350"/>
                <a:gd name="connsiteX112" fmla="*/ 1457325 w 6877050"/>
                <a:gd name="connsiteY112" fmla="*/ 5486400 h 6229350"/>
                <a:gd name="connsiteX113" fmla="*/ 1466850 w 6877050"/>
                <a:gd name="connsiteY113" fmla="*/ 5381625 h 6229350"/>
                <a:gd name="connsiteX114" fmla="*/ 1419225 w 6877050"/>
                <a:gd name="connsiteY114" fmla="*/ 5410200 h 6229350"/>
                <a:gd name="connsiteX115" fmla="*/ 1428750 w 6877050"/>
                <a:gd name="connsiteY115" fmla="*/ 5267325 h 6229350"/>
                <a:gd name="connsiteX116" fmla="*/ 1343025 w 6877050"/>
                <a:gd name="connsiteY116" fmla="*/ 5238750 h 6229350"/>
                <a:gd name="connsiteX117" fmla="*/ 1390650 w 6877050"/>
                <a:gd name="connsiteY117" fmla="*/ 5029200 h 6229350"/>
                <a:gd name="connsiteX118" fmla="*/ 1238250 w 6877050"/>
                <a:gd name="connsiteY118" fmla="*/ 5010150 h 6229350"/>
                <a:gd name="connsiteX119" fmla="*/ 1285875 w 6877050"/>
                <a:gd name="connsiteY119" fmla="*/ 4867275 h 6229350"/>
                <a:gd name="connsiteX120" fmla="*/ 1209675 w 6877050"/>
                <a:gd name="connsiteY120" fmla="*/ 4800600 h 6229350"/>
                <a:gd name="connsiteX121" fmla="*/ 1314450 w 6877050"/>
                <a:gd name="connsiteY121" fmla="*/ 4619625 h 6229350"/>
                <a:gd name="connsiteX122" fmla="*/ 1200150 w 6877050"/>
                <a:gd name="connsiteY122" fmla="*/ 4572000 h 6229350"/>
                <a:gd name="connsiteX123" fmla="*/ 1314450 w 6877050"/>
                <a:gd name="connsiteY123" fmla="*/ 4391025 h 6229350"/>
                <a:gd name="connsiteX124" fmla="*/ 1219200 w 6877050"/>
                <a:gd name="connsiteY124" fmla="*/ 4305300 h 6229350"/>
                <a:gd name="connsiteX125" fmla="*/ 1390650 w 6877050"/>
                <a:gd name="connsiteY125" fmla="*/ 4105275 h 6229350"/>
                <a:gd name="connsiteX126" fmla="*/ 1428750 w 6877050"/>
                <a:gd name="connsiteY126" fmla="*/ 3962400 h 6229350"/>
                <a:gd name="connsiteX127" fmla="*/ 1428750 w 6877050"/>
                <a:gd name="connsiteY127" fmla="*/ 3933825 h 6229350"/>
                <a:gd name="connsiteX128" fmla="*/ 1095375 w 6877050"/>
                <a:gd name="connsiteY128" fmla="*/ 4114800 h 6229350"/>
                <a:gd name="connsiteX129" fmla="*/ 1038225 w 6877050"/>
                <a:gd name="connsiteY129" fmla="*/ 4010025 h 6229350"/>
                <a:gd name="connsiteX130" fmla="*/ 857250 w 6877050"/>
                <a:gd name="connsiteY130" fmla="*/ 4152900 h 6229350"/>
                <a:gd name="connsiteX131" fmla="*/ 819150 w 6877050"/>
                <a:gd name="connsiteY131" fmla="*/ 4048125 h 6229350"/>
                <a:gd name="connsiteX132" fmla="*/ 561975 w 6877050"/>
                <a:gd name="connsiteY132" fmla="*/ 4200525 h 6229350"/>
                <a:gd name="connsiteX133" fmla="*/ 523875 w 6877050"/>
                <a:gd name="connsiteY133" fmla="*/ 4114800 h 6229350"/>
                <a:gd name="connsiteX134" fmla="*/ 114300 w 6877050"/>
                <a:gd name="connsiteY134" fmla="*/ 4276725 h 6229350"/>
                <a:gd name="connsiteX135" fmla="*/ 114300 w 6877050"/>
                <a:gd name="connsiteY135" fmla="*/ 3990975 h 6229350"/>
                <a:gd name="connsiteX136" fmla="*/ 0 w 6877050"/>
                <a:gd name="connsiteY136" fmla="*/ 3962400 h 6229350"/>
                <a:gd name="connsiteX137" fmla="*/ 114300 w 6877050"/>
                <a:gd name="connsiteY137" fmla="*/ 3838575 h 6229350"/>
                <a:gd name="connsiteX138" fmla="*/ 0 w 6877050"/>
                <a:gd name="connsiteY138" fmla="*/ 3800475 h 6229350"/>
                <a:gd name="connsiteX139" fmla="*/ 180975 w 6877050"/>
                <a:gd name="connsiteY139" fmla="*/ 3524250 h 6229350"/>
                <a:gd name="connsiteX140" fmla="*/ 0 w 6877050"/>
                <a:gd name="connsiteY140" fmla="*/ 3448050 h 6229350"/>
                <a:gd name="connsiteX141" fmla="*/ 219075 w 6877050"/>
                <a:gd name="connsiteY141" fmla="*/ 3095625 h 6229350"/>
                <a:gd name="connsiteX142" fmla="*/ 66675 w 6877050"/>
                <a:gd name="connsiteY142" fmla="*/ 3000375 h 6229350"/>
                <a:gd name="connsiteX143" fmla="*/ 180975 w 6877050"/>
                <a:gd name="connsiteY143" fmla="*/ 2867025 h 6229350"/>
                <a:gd name="connsiteX144" fmla="*/ 47625 w 6877050"/>
                <a:gd name="connsiteY144" fmla="*/ 2781300 h 6229350"/>
                <a:gd name="connsiteX145" fmla="*/ 314325 w 6877050"/>
                <a:gd name="connsiteY145" fmla="*/ 2676525 h 6229350"/>
                <a:gd name="connsiteX146" fmla="*/ 180975 w 6877050"/>
                <a:gd name="connsiteY146" fmla="*/ 2590800 h 6229350"/>
                <a:gd name="connsiteX147" fmla="*/ 676275 w 6877050"/>
                <a:gd name="connsiteY147" fmla="*/ 2314575 h 6229350"/>
                <a:gd name="connsiteX148" fmla="*/ 209550 w 6877050"/>
                <a:gd name="connsiteY148" fmla="*/ 2200275 h 6229350"/>
                <a:gd name="connsiteX149" fmla="*/ 504825 w 6877050"/>
                <a:gd name="connsiteY149" fmla="*/ 2047875 h 6229350"/>
                <a:gd name="connsiteX150" fmla="*/ 428625 w 6877050"/>
                <a:gd name="connsiteY150" fmla="*/ 1952625 h 6229350"/>
                <a:gd name="connsiteX151" fmla="*/ 695325 w 6877050"/>
                <a:gd name="connsiteY151" fmla="*/ 1895475 h 6229350"/>
                <a:gd name="connsiteX152" fmla="*/ 600075 w 6877050"/>
                <a:gd name="connsiteY152" fmla="*/ 1781175 h 6229350"/>
                <a:gd name="connsiteX153" fmla="*/ 981075 w 6877050"/>
                <a:gd name="connsiteY153" fmla="*/ 1533525 h 6229350"/>
                <a:gd name="connsiteX154" fmla="*/ 895350 w 6877050"/>
                <a:gd name="connsiteY154" fmla="*/ 1504950 h 6229350"/>
                <a:gd name="connsiteX155" fmla="*/ 1571625 w 6877050"/>
                <a:gd name="connsiteY155" fmla="*/ 1162050 h 6229350"/>
                <a:gd name="connsiteX156" fmla="*/ 1323975 w 6877050"/>
                <a:gd name="connsiteY156" fmla="*/ 1057275 h 6229350"/>
                <a:gd name="connsiteX157" fmla="*/ 1438275 w 6877050"/>
                <a:gd name="connsiteY157" fmla="*/ 923925 h 6229350"/>
                <a:gd name="connsiteX158" fmla="*/ 1238250 w 6877050"/>
                <a:gd name="connsiteY158" fmla="*/ 800100 h 6229350"/>
                <a:gd name="connsiteX159" fmla="*/ 1419225 w 6877050"/>
                <a:gd name="connsiteY159" fmla="*/ 657225 h 6229350"/>
                <a:gd name="connsiteX160" fmla="*/ 1714500 w 6877050"/>
                <a:gd name="connsiteY160" fmla="*/ 533400 h 6229350"/>
                <a:gd name="connsiteX161" fmla="*/ 1962150 w 6877050"/>
                <a:gd name="connsiteY161" fmla="*/ 466725 h 6229350"/>
                <a:gd name="connsiteX162" fmla="*/ 2276475 w 6877050"/>
                <a:gd name="connsiteY162" fmla="*/ 523875 h 6229350"/>
                <a:gd name="connsiteX163" fmla="*/ 2428875 w 6877050"/>
                <a:gd name="connsiteY163" fmla="*/ 542925 h 6229350"/>
                <a:gd name="connsiteX164" fmla="*/ 2428875 w 6877050"/>
                <a:gd name="connsiteY164" fmla="*/ 371475 h 6229350"/>
                <a:gd name="connsiteX165" fmla="*/ 2819400 w 6877050"/>
                <a:gd name="connsiteY165" fmla="*/ 571500 h 6229350"/>
                <a:gd name="connsiteX166" fmla="*/ 2886075 w 6877050"/>
                <a:gd name="connsiteY166" fmla="*/ 390525 h 6229350"/>
                <a:gd name="connsiteX167" fmla="*/ 3011760 w 6877050"/>
                <a:gd name="connsiteY167" fmla="*/ 912837 h 6229350"/>
                <a:gd name="connsiteX168" fmla="*/ 2973660 w 6877050"/>
                <a:gd name="connsiteY168" fmla="*/ 141312 h 6229350"/>
                <a:gd name="connsiteX169" fmla="*/ 3371850 w 6877050"/>
                <a:gd name="connsiteY169" fmla="*/ 0 h 6229350"/>
                <a:gd name="connsiteX0" fmla="*/ 3362325 w 6877050"/>
                <a:gd name="connsiteY0" fmla="*/ 0 h 6105525"/>
                <a:gd name="connsiteX1" fmla="*/ 3343275 w 6877050"/>
                <a:gd name="connsiteY1" fmla="*/ 876300 h 6105525"/>
                <a:gd name="connsiteX2" fmla="*/ 3429000 w 6877050"/>
                <a:gd name="connsiteY2" fmla="*/ 238125 h 6105525"/>
                <a:gd name="connsiteX3" fmla="*/ 3543300 w 6877050"/>
                <a:gd name="connsiteY3" fmla="*/ 371475 h 6105525"/>
                <a:gd name="connsiteX4" fmla="*/ 4048125 w 6877050"/>
                <a:gd name="connsiteY4" fmla="*/ 161925 h 6105525"/>
                <a:gd name="connsiteX5" fmla="*/ 4419600 w 6877050"/>
                <a:gd name="connsiteY5" fmla="*/ 85725 h 6105525"/>
                <a:gd name="connsiteX6" fmla="*/ 4638675 w 6877050"/>
                <a:gd name="connsiteY6" fmla="*/ 85725 h 6105525"/>
                <a:gd name="connsiteX7" fmla="*/ 4752975 w 6877050"/>
                <a:gd name="connsiteY7" fmla="*/ 114300 h 6105525"/>
                <a:gd name="connsiteX8" fmla="*/ 4838700 w 6877050"/>
                <a:gd name="connsiteY8" fmla="*/ 142875 h 6105525"/>
                <a:gd name="connsiteX9" fmla="*/ 5010150 w 6877050"/>
                <a:gd name="connsiteY9" fmla="*/ 142875 h 6105525"/>
                <a:gd name="connsiteX10" fmla="*/ 4943475 w 6877050"/>
                <a:gd name="connsiteY10" fmla="*/ 266700 h 6105525"/>
                <a:gd name="connsiteX11" fmla="*/ 4991100 w 6877050"/>
                <a:gd name="connsiteY11" fmla="*/ 352425 h 6105525"/>
                <a:gd name="connsiteX12" fmla="*/ 4905375 w 6877050"/>
                <a:gd name="connsiteY12" fmla="*/ 457200 h 6105525"/>
                <a:gd name="connsiteX13" fmla="*/ 5057775 w 6877050"/>
                <a:gd name="connsiteY13" fmla="*/ 457200 h 6105525"/>
                <a:gd name="connsiteX14" fmla="*/ 5143500 w 6877050"/>
                <a:gd name="connsiteY14" fmla="*/ 457200 h 6105525"/>
                <a:gd name="connsiteX15" fmla="*/ 5248275 w 6877050"/>
                <a:gd name="connsiteY15" fmla="*/ 495300 h 6105525"/>
                <a:gd name="connsiteX16" fmla="*/ 5276850 w 6877050"/>
                <a:gd name="connsiteY16" fmla="*/ 495300 h 6105525"/>
                <a:gd name="connsiteX17" fmla="*/ 5238750 w 6877050"/>
                <a:gd name="connsiteY17" fmla="*/ 581025 h 6105525"/>
                <a:gd name="connsiteX18" fmla="*/ 5524500 w 6877050"/>
                <a:gd name="connsiteY18" fmla="*/ 638175 h 6105525"/>
                <a:gd name="connsiteX19" fmla="*/ 5505450 w 6877050"/>
                <a:gd name="connsiteY19" fmla="*/ 676275 h 6105525"/>
                <a:gd name="connsiteX20" fmla="*/ 5667375 w 6877050"/>
                <a:gd name="connsiteY20" fmla="*/ 723900 h 6105525"/>
                <a:gd name="connsiteX21" fmla="*/ 5581650 w 6877050"/>
                <a:gd name="connsiteY21" fmla="*/ 752475 h 6105525"/>
                <a:gd name="connsiteX22" fmla="*/ 5905500 w 6877050"/>
                <a:gd name="connsiteY22" fmla="*/ 828675 h 6105525"/>
                <a:gd name="connsiteX23" fmla="*/ 5838825 w 6877050"/>
                <a:gd name="connsiteY23" fmla="*/ 914400 h 6105525"/>
                <a:gd name="connsiteX24" fmla="*/ 6124575 w 6877050"/>
                <a:gd name="connsiteY24" fmla="*/ 1009650 h 6105525"/>
                <a:gd name="connsiteX25" fmla="*/ 6038850 w 6877050"/>
                <a:gd name="connsiteY25" fmla="*/ 1076325 h 6105525"/>
                <a:gd name="connsiteX26" fmla="*/ 6286500 w 6877050"/>
                <a:gd name="connsiteY26" fmla="*/ 1285875 h 6105525"/>
                <a:gd name="connsiteX27" fmla="*/ 6162675 w 6877050"/>
                <a:gd name="connsiteY27" fmla="*/ 1314450 h 6105525"/>
                <a:gd name="connsiteX28" fmla="*/ 6210300 w 6877050"/>
                <a:gd name="connsiteY28" fmla="*/ 1438275 h 6105525"/>
                <a:gd name="connsiteX29" fmla="*/ 6038850 w 6877050"/>
                <a:gd name="connsiteY29" fmla="*/ 1438275 h 6105525"/>
                <a:gd name="connsiteX30" fmla="*/ 6048375 w 6877050"/>
                <a:gd name="connsiteY30" fmla="*/ 1552575 h 6105525"/>
                <a:gd name="connsiteX31" fmla="*/ 5924550 w 6877050"/>
                <a:gd name="connsiteY31" fmla="*/ 1543050 h 6105525"/>
                <a:gd name="connsiteX32" fmla="*/ 5981700 w 6877050"/>
                <a:gd name="connsiteY32" fmla="*/ 1647825 h 6105525"/>
                <a:gd name="connsiteX33" fmla="*/ 5829300 w 6877050"/>
                <a:gd name="connsiteY33" fmla="*/ 1676400 h 6105525"/>
                <a:gd name="connsiteX34" fmla="*/ 6381750 w 6877050"/>
                <a:gd name="connsiteY34" fmla="*/ 2209800 h 6105525"/>
                <a:gd name="connsiteX35" fmla="*/ 6296025 w 6877050"/>
                <a:gd name="connsiteY35" fmla="*/ 2247900 h 6105525"/>
                <a:gd name="connsiteX36" fmla="*/ 6686550 w 6877050"/>
                <a:gd name="connsiteY36" fmla="*/ 2619375 h 6105525"/>
                <a:gd name="connsiteX37" fmla="*/ 6581775 w 6877050"/>
                <a:gd name="connsiteY37" fmla="*/ 2628900 h 6105525"/>
                <a:gd name="connsiteX38" fmla="*/ 6877050 w 6877050"/>
                <a:gd name="connsiteY38" fmla="*/ 2981325 h 6105525"/>
                <a:gd name="connsiteX39" fmla="*/ 6781800 w 6877050"/>
                <a:gd name="connsiteY39" fmla="*/ 3000375 h 6105525"/>
                <a:gd name="connsiteX40" fmla="*/ 6819900 w 6877050"/>
                <a:gd name="connsiteY40" fmla="*/ 3162300 h 6105525"/>
                <a:gd name="connsiteX41" fmla="*/ 6753225 w 6877050"/>
                <a:gd name="connsiteY41" fmla="*/ 3171825 h 6105525"/>
                <a:gd name="connsiteX42" fmla="*/ 6819900 w 6877050"/>
                <a:gd name="connsiteY42" fmla="*/ 3448050 h 6105525"/>
                <a:gd name="connsiteX43" fmla="*/ 6677025 w 6877050"/>
                <a:gd name="connsiteY43" fmla="*/ 3419475 h 6105525"/>
                <a:gd name="connsiteX44" fmla="*/ 6657975 w 6877050"/>
                <a:gd name="connsiteY44" fmla="*/ 3524250 h 6105525"/>
                <a:gd name="connsiteX45" fmla="*/ 6496050 w 6877050"/>
                <a:gd name="connsiteY45" fmla="*/ 3409950 h 6105525"/>
                <a:gd name="connsiteX46" fmla="*/ 6448425 w 6877050"/>
                <a:gd name="connsiteY46" fmla="*/ 3486150 h 6105525"/>
                <a:gd name="connsiteX47" fmla="*/ 6296025 w 6877050"/>
                <a:gd name="connsiteY47" fmla="*/ 3362325 h 6105525"/>
                <a:gd name="connsiteX48" fmla="*/ 6219825 w 6877050"/>
                <a:gd name="connsiteY48" fmla="*/ 3305175 h 6105525"/>
                <a:gd name="connsiteX49" fmla="*/ 6143625 w 6877050"/>
                <a:gd name="connsiteY49" fmla="*/ 3267075 h 6105525"/>
                <a:gd name="connsiteX50" fmla="*/ 6257925 w 6877050"/>
                <a:gd name="connsiteY50" fmla="*/ 3552825 h 6105525"/>
                <a:gd name="connsiteX51" fmla="*/ 6257925 w 6877050"/>
                <a:gd name="connsiteY51" fmla="*/ 3552825 h 6105525"/>
                <a:gd name="connsiteX52" fmla="*/ 6210300 w 6877050"/>
                <a:gd name="connsiteY52" fmla="*/ 3600450 h 6105525"/>
                <a:gd name="connsiteX53" fmla="*/ 6315075 w 6877050"/>
                <a:gd name="connsiteY53" fmla="*/ 3819525 h 6105525"/>
                <a:gd name="connsiteX54" fmla="*/ 6210300 w 6877050"/>
                <a:gd name="connsiteY54" fmla="*/ 3876675 h 6105525"/>
                <a:gd name="connsiteX55" fmla="*/ 6362700 w 6877050"/>
                <a:gd name="connsiteY55" fmla="*/ 4238625 h 6105525"/>
                <a:gd name="connsiteX56" fmla="*/ 6276975 w 6877050"/>
                <a:gd name="connsiteY56" fmla="*/ 4238625 h 6105525"/>
                <a:gd name="connsiteX57" fmla="*/ 6276975 w 6877050"/>
                <a:gd name="connsiteY57" fmla="*/ 4543425 h 6105525"/>
                <a:gd name="connsiteX58" fmla="*/ 6191250 w 6877050"/>
                <a:gd name="connsiteY58" fmla="*/ 4543425 h 6105525"/>
                <a:gd name="connsiteX59" fmla="*/ 6238875 w 6877050"/>
                <a:gd name="connsiteY59" fmla="*/ 5029200 h 6105525"/>
                <a:gd name="connsiteX60" fmla="*/ 6172200 w 6877050"/>
                <a:gd name="connsiteY60" fmla="*/ 5038725 h 6105525"/>
                <a:gd name="connsiteX61" fmla="*/ 6086475 w 6877050"/>
                <a:gd name="connsiteY61" fmla="*/ 5314950 h 6105525"/>
                <a:gd name="connsiteX62" fmla="*/ 6019800 w 6877050"/>
                <a:gd name="connsiteY62" fmla="*/ 5219700 h 6105525"/>
                <a:gd name="connsiteX63" fmla="*/ 5943600 w 6877050"/>
                <a:gd name="connsiteY63" fmla="*/ 5229225 h 6105525"/>
                <a:gd name="connsiteX64" fmla="*/ 5886450 w 6877050"/>
                <a:gd name="connsiteY64" fmla="*/ 5086350 h 6105525"/>
                <a:gd name="connsiteX65" fmla="*/ 5886450 w 6877050"/>
                <a:gd name="connsiteY65" fmla="*/ 5086350 h 6105525"/>
                <a:gd name="connsiteX66" fmla="*/ 5753100 w 6877050"/>
                <a:gd name="connsiteY66" fmla="*/ 5010150 h 6105525"/>
                <a:gd name="connsiteX67" fmla="*/ 5667375 w 6877050"/>
                <a:gd name="connsiteY67" fmla="*/ 5076825 h 6105525"/>
                <a:gd name="connsiteX68" fmla="*/ 5572125 w 6877050"/>
                <a:gd name="connsiteY68" fmla="*/ 4867275 h 6105525"/>
                <a:gd name="connsiteX69" fmla="*/ 5448300 w 6877050"/>
                <a:gd name="connsiteY69" fmla="*/ 4914900 h 6105525"/>
                <a:gd name="connsiteX70" fmla="*/ 5381625 w 6877050"/>
                <a:gd name="connsiteY70" fmla="*/ 4705350 h 6105525"/>
                <a:gd name="connsiteX71" fmla="*/ 5305425 w 6877050"/>
                <a:gd name="connsiteY71" fmla="*/ 4810125 h 6105525"/>
                <a:gd name="connsiteX72" fmla="*/ 5067300 w 6877050"/>
                <a:gd name="connsiteY72" fmla="*/ 4467225 h 6105525"/>
                <a:gd name="connsiteX73" fmla="*/ 5000625 w 6877050"/>
                <a:gd name="connsiteY73" fmla="*/ 4648200 h 6105525"/>
                <a:gd name="connsiteX74" fmla="*/ 4924425 w 6877050"/>
                <a:gd name="connsiteY74" fmla="*/ 4724400 h 6105525"/>
                <a:gd name="connsiteX75" fmla="*/ 4991100 w 6877050"/>
                <a:gd name="connsiteY75" fmla="*/ 4857750 h 6105525"/>
                <a:gd name="connsiteX76" fmla="*/ 4905375 w 6877050"/>
                <a:gd name="connsiteY76" fmla="*/ 4876800 h 6105525"/>
                <a:gd name="connsiteX77" fmla="*/ 4905375 w 6877050"/>
                <a:gd name="connsiteY77" fmla="*/ 5095875 h 6105525"/>
                <a:gd name="connsiteX78" fmla="*/ 4791075 w 6877050"/>
                <a:gd name="connsiteY78" fmla="*/ 5029200 h 6105525"/>
                <a:gd name="connsiteX79" fmla="*/ 4743450 w 6877050"/>
                <a:gd name="connsiteY79" fmla="*/ 5305425 h 6105525"/>
                <a:gd name="connsiteX80" fmla="*/ 4648200 w 6877050"/>
                <a:gd name="connsiteY80" fmla="*/ 5314950 h 6105525"/>
                <a:gd name="connsiteX81" fmla="*/ 4581525 w 6877050"/>
                <a:gd name="connsiteY81" fmla="*/ 5553075 h 6105525"/>
                <a:gd name="connsiteX82" fmla="*/ 4495800 w 6877050"/>
                <a:gd name="connsiteY82" fmla="*/ 5467350 h 6105525"/>
                <a:gd name="connsiteX83" fmla="*/ 4419600 w 6877050"/>
                <a:gd name="connsiteY83" fmla="*/ 5686425 h 6105525"/>
                <a:gd name="connsiteX84" fmla="*/ 4352925 w 6877050"/>
                <a:gd name="connsiteY84" fmla="*/ 5619750 h 6105525"/>
                <a:gd name="connsiteX85" fmla="*/ 4286250 w 6877050"/>
                <a:gd name="connsiteY85" fmla="*/ 5772150 h 6105525"/>
                <a:gd name="connsiteX86" fmla="*/ 4200525 w 6877050"/>
                <a:gd name="connsiteY86" fmla="*/ 5695950 h 6105525"/>
                <a:gd name="connsiteX87" fmla="*/ 3952875 w 6877050"/>
                <a:gd name="connsiteY87" fmla="*/ 5962650 h 6105525"/>
                <a:gd name="connsiteX88" fmla="*/ 3867150 w 6877050"/>
                <a:gd name="connsiteY88" fmla="*/ 6105525 h 6105525"/>
                <a:gd name="connsiteX89" fmla="*/ 3657600 w 6877050"/>
                <a:gd name="connsiteY89" fmla="*/ 5819775 h 6105525"/>
                <a:gd name="connsiteX90" fmla="*/ 3609975 w 6877050"/>
                <a:gd name="connsiteY90" fmla="*/ 5953125 h 6105525"/>
                <a:gd name="connsiteX91" fmla="*/ 3409950 w 6877050"/>
                <a:gd name="connsiteY91" fmla="*/ 5581650 h 6105525"/>
                <a:gd name="connsiteX92" fmla="*/ 3257550 w 6877050"/>
                <a:gd name="connsiteY92" fmla="*/ 5638800 h 6105525"/>
                <a:gd name="connsiteX93" fmla="*/ 3152775 w 6877050"/>
                <a:gd name="connsiteY93" fmla="*/ 5438775 h 6105525"/>
                <a:gd name="connsiteX94" fmla="*/ 3009900 w 6877050"/>
                <a:gd name="connsiteY94" fmla="*/ 5467350 h 6105525"/>
                <a:gd name="connsiteX95" fmla="*/ 3009900 w 6877050"/>
                <a:gd name="connsiteY95" fmla="*/ 5210175 h 6105525"/>
                <a:gd name="connsiteX96" fmla="*/ 2838450 w 6877050"/>
                <a:gd name="connsiteY96" fmla="*/ 5295900 h 6105525"/>
                <a:gd name="connsiteX97" fmla="*/ 2790825 w 6877050"/>
                <a:gd name="connsiteY97" fmla="*/ 5162550 h 6105525"/>
                <a:gd name="connsiteX98" fmla="*/ 2657475 w 6877050"/>
                <a:gd name="connsiteY98" fmla="*/ 5181600 h 6105525"/>
                <a:gd name="connsiteX99" fmla="*/ 2695575 w 6877050"/>
                <a:gd name="connsiteY99" fmla="*/ 5000625 h 6105525"/>
                <a:gd name="connsiteX100" fmla="*/ 2552700 w 6877050"/>
                <a:gd name="connsiteY100" fmla="*/ 4981575 h 6105525"/>
                <a:gd name="connsiteX101" fmla="*/ 2581275 w 6877050"/>
                <a:gd name="connsiteY101" fmla="*/ 4791075 h 6105525"/>
                <a:gd name="connsiteX102" fmla="*/ 2457450 w 6877050"/>
                <a:gd name="connsiteY102" fmla="*/ 5019675 h 6105525"/>
                <a:gd name="connsiteX103" fmla="*/ 2381250 w 6877050"/>
                <a:gd name="connsiteY103" fmla="*/ 4981575 h 6105525"/>
                <a:gd name="connsiteX104" fmla="*/ 2286000 w 6877050"/>
                <a:gd name="connsiteY104" fmla="*/ 5133975 h 6105525"/>
                <a:gd name="connsiteX105" fmla="*/ 2209800 w 6877050"/>
                <a:gd name="connsiteY105" fmla="*/ 5076825 h 6105525"/>
                <a:gd name="connsiteX106" fmla="*/ 2105025 w 6877050"/>
                <a:gd name="connsiteY106" fmla="*/ 5334000 h 6105525"/>
                <a:gd name="connsiteX107" fmla="*/ 1990725 w 6877050"/>
                <a:gd name="connsiteY107" fmla="*/ 5276850 h 6105525"/>
                <a:gd name="connsiteX108" fmla="*/ 1876425 w 6877050"/>
                <a:gd name="connsiteY108" fmla="*/ 5476875 h 6105525"/>
                <a:gd name="connsiteX109" fmla="*/ 1809750 w 6877050"/>
                <a:gd name="connsiteY109" fmla="*/ 5457825 h 6105525"/>
                <a:gd name="connsiteX110" fmla="*/ 1400175 w 6877050"/>
                <a:gd name="connsiteY110" fmla="*/ 5791200 h 6105525"/>
                <a:gd name="connsiteX111" fmla="*/ 1476375 w 6877050"/>
                <a:gd name="connsiteY111" fmla="*/ 5534025 h 6105525"/>
                <a:gd name="connsiteX112" fmla="*/ 1457325 w 6877050"/>
                <a:gd name="connsiteY112" fmla="*/ 5362575 h 6105525"/>
                <a:gd name="connsiteX113" fmla="*/ 1466850 w 6877050"/>
                <a:gd name="connsiteY113" fmla="*/ 5257800 h 6105525"/>
                <a:gd name="connsiteX114" fmla="*/ 1419225 w 6877050"/>
                <a:gd name="connsiteY114" fmla="*/ 5286375 h 6105525"/>
                <a:gd name="connsiteX115" fmla="*/ 1428750 w 6877050"/>
                <a:gd name="connsiteY115" fmla="*/ 5143500 h 6105525"/>
                <a:gd name="connsiteX116" fmla="*/ 1343025 w 6877050"/>
                <a:gd name="connsiteY116" fmla="*/ 5114925 h 6105525"/>
                <a:gd name="connsiteX117" fmla="*/ 1390650 w 6877050"/>
                <a:gd name="connsiteY117" fmla="*/ 4905375 h 6105525"/>
                <a:gd name="connsiteX118" fmla="*/ 1238250 w 6877050"/>
                <a:gd name="connsiteY118" fmla="*/ 4886325 h 6105525"/>
                <a:gd name="connsiteX119" fmla="*/ 1285875 w 6877050"/>
                <a:gd name="connsiteY119" fmla="*/ 4743450 h 6105525"/>
                <a:gd name="connsiteX120" fmla="*/ 1209675 w 6877050"/>
                <a:gd name="connsiteY120" fmla="*/ 4676775 h 6105525"/>
                <a:gd name="connsiteX121" fmla="*/ 1314450 w 6877050"/>
                <a:gd name="connsiteY121" fmla="*/ 4495800 h 6105525"/>
                <a:gd name="connsiteX122" fmla="*/ 1200150 w 6877050"/>
                <a:gd name="connsiteY122" fmla="*/ 4448175 h 6105525"/>
                <a:gd name="connsiteX123" fmla="*/ 1314450 w 6877050"/>
                <a:gd name="connsiteY123" fmla="*/ 4267200 h 6105525"/>
                <a:gd name="connsiteX124" fmla="*/ 1219200 w 6877050"/>
                <a:gd name="connsiteY124" fmla="*/ 4181475 h 6105525"/>
                <a:gd name="connsiteX125" fmla="*/ 1390650 w 6877050"/>
                <a:gd name="connsiteY125" fmla="*/ 3981450 h 6105525"/>
                <a:gd name="connsiteX126" fmla="*/ 1428750 w 6877050"/>
                <a:gd name="connsiteY126" fmla="*/ 3838575 h 6105525"/>
                <a:gd name="connsiteX127" fmla="*/ 1428750 w 6877050"/>
                <a:gd name="connsiteY127" fmla="*/ 3810000 h 6105525"/>
                <a:gd name="connsiteX128" fmla="*/ 1095375 w 6877050"/>
                <a:gd name="connsiteY128" fmla="*/ 3990975 h 6105525"/>
                <a:gd name="connsiteX129" fmla="*/ 1038225 w 6877050"/>
                <a:gd name="connsiteY129" fmla="*/ 3886200 h 6105525"/>
                <a:gd name="connsiteX130" fmla="*/ 857250 w 6877050"/>
                <a:gd name="connsiteY130" fmla="*/ 4029075 h 6105525"/>
                <a:gd name="connsiteX131" fmla="*/ 819150 w 6877050"/>
                <a:gd name="connsiteY131" fmla="*/ 3924300 h 6105525"/>
                <a:gd name="connsiteX132" fmla="*/ 561975 w 6877050"/>
                <a:gd name="connsiteY132" fmla="*/ 4076700 h 6105525"/>
                <a:gd name="connsiteX133" fmla="*/ 523875 w 6877050"/>
                <a:gd name="connsiteY133" fmla="*/ 3990975 h 6105525"/>
                <a:gd name="connsiteX134" fmla="*/ 114300 w 6877050"/>
                <a:gd name="connsiteY134" fmla="*/ 4152900 h 6105525"/>
                <a:gd name="connsiteX135" fmla="*/ 114300 w 6877050"/>
                <a:gd name="connsiteY135" fmla="*/ 3867150 h 6105525"/>
                <a:gd name="connsiteX136" fmla="*/ 0 w 6877050"/>
                <a:gd name="connsiteY136" fmla="*/ 3838575 h 6105525"/>
                <a:gd name="connsiteX137" fmla="*/ 114300 w 6877050"/>
                <a:gd name="connsiteY137" fmla="*/ 3714750 h 6105525"/>
                <a:gd name="connsiteX138" fmla="*/ 0 w 6877050"/>
                <a:gd name="connsiteY138" fmla="*/ 3676650 h 6105525"/>
                <a:gd name="connsiteX139" fmla="*/ 180975 w 6877050"/>
                <a:gd name="connsiteY139" fmla="*/ 3400425 h 6105525"/>
                <a:gd name="connsiteX140" fmla="*/ 0 w 6877050"/>
                <a:gd name="connsiteY140" fmla="*/ 3324225 h 6105525"/>
                <a:gd name="connsiteX141" fmla="*/ 219075 w 6877050"/>
                <a:gd name="connsiteY141" fmla="*/ 2971800 h 6105525"/>
                <a:gd name="connsiteX142" fmla="*/ 66675 w 6877050"/>
                <a:gd name="connsiteY142" fmla="*/ 2876550 h 6105525"/>
                <a:gd name="connsiteX143" fmla="*/ 180975 w 6877050"/>
                <a:gd name="connsiteY143" fmla="*/ 2743200 h 6105525"/>
                <a:gd name="connsiteX144" fmla="*/ 47625 w 6877050"/>
                <a:gd name="connsiteY144" fmla="*/ 2657475 h 6105525"/>
                <a:gd name="connsiteX145" fmla="*/ 314325 w 6877050"/>
                <a:gd name="connsiteY145" fmla="*/ 2552700 h 6105525"/>
                <a:gd name="connsiteX146" fmla="*/ 180975 w 6877050"/>
                <a:gd name="connsiteY146" fmla="*/ 2466975 h 6105525"/>
                <a:gd name="connsiteX147" fmla="*/ 676275 w 6877050"/>
                <a:gd name="connsiteY147" fmla="*/ 2190750 h 6105525"/>
                <a:gd name="connsiteX148" fmla="*/ 209550 w 6877050"/>
                <a:gd name="connsiteY148" fmla="*/ 2076450 h 6105525"/>
                <a:gd name="connsiteX149" fmla="*/ 504825 w 6877050"/>
                <a:gd name="connsiteY149" fmla="*/ 1924050 h 6105525"/>
                <a:gd name="connsiteX150" fmla="*/ 428625 w 6877050"/>
                <a:gd name="connsiteY150" fmla="*/ 1828800 h 6105525"/>
                <a:gd name="connsiteX151" fmla="*/ 695325 w 6877050"/>
                <a:gd name="connsiteY151" fmla="*/ 1771650 h 6105525"/>
                <a:gd name="connsiteX152" fmla="*/ 600075 w 6877050"/>
                <a:gd name="connsiteY152" fmla="*/ 1657350 h 6105525"/>
                <a:gd name="connsiteX153" fmla="*/ 981075 w 6877050"/>
                <a:gd name="connsiteY153" fmla="*/ 1409700 h 6105525"/>
                <a:gd name="connsiteX154" fmla="*/ 895350 w 6877050"/>
                <a:gd name="connsiteY154" fmla="*/ 1381125 h 6105525"/>
                <a:gd name="connsiteX155" fmla="*/ 1571625 w 6877050"/>
                <a:gd name="connsiteY155" fmla="*/ 1038225 h 6105525"/>
                <a:gd name="connsiteX156" fmla="*/ 1323975 w 6877050"/>
                <a:gd name="connsiteY156" fmla="*/ 933450 h 6105525"/>
                <a:gd name="connsiteX157" fmla="*/ 1438275 w 6877050"/>
                <a:gd name="connsiteY157" fmla="*/ 800100 h 6105525"/>
                <a:gd name="connsiteX158" fmla="*/ 1238250 w 6877050"/>
                <a:gd name="connsiteY158" fmla="*/ 676275 h 6105525"/>
                <a:gd name="connsiteX159" fmla="*/ 1419225 w 6877050"/>
                <a:gd name="connsiteY159" fmla="*/ 533400 h 6105525"/>
                <a:gd name="connsiteX160" fmla="*/ 1714500 w 6877050"/>
                <a:gd name="connsiteY160" fmla="*/ 409575 h 6105525"/>
                <a:gd name="connsiteX161" fmla="*/ 1962150 w 6877050"/>
                <a:gd name="connsiteY161" fmla="*/ 342900 h 6105525"/>
                <a:gd name="connsiteX162" fmla="*/ 2276475 w 6877050"/>
                <a:gd name="connsiteY162" fmla="*/ 400050 h 6105525"/>
                <a:gd name="connsiteX163" fmla="*/ 2428875 w 6877050"/>
                <a:gd name="connsiteY163" fmla="*/ 419100 h 6105525"/>
                <a:gd name="connsiteX164" fmla="*/ 2428875 w 6877050"/>
                <a:gd name="connsiteY164" fmla="*/ 247650 h 6105525"/>
                <a:gd name="connsiteX165" fmla="*/ 2819400 w 6877050"/>
                <a:gd name="connsiteY165" fmla="*/ 447675 h 6105525"/>
                <a:gd name="connsiteX166" fmla="*/ 2886075 w 6877050"/>
                <a:gd name="connsiteY166" fmla="*/ 266700 h 6105525"/>
                <a:gd name="connsiteX167" fmla="*/ 3011760 w 6877050"/>
                <a:gd name="connsiteY167" fmla="*/ 789012 h 6105525"/>
                <a:gd name="connsiteX168" fmla="*/ 2973660 w 6877050"/>
                <a:gd name="connsiteY168" fmla="*/ 17487 h 6105525"/>
                <a:gd name="connsiteX169" fmla="*/ 3362325 w 6877050"/>
                <a:gd name="connsiteY169" fmla="*/ 0 h 610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6877050" h="6105525">
                  <a:moveTo>
                    <a:pt x="3362325" y="0"/>
                  </a:moveTo>
                  <a:lnTo>
                    <a:pt x="3343275" y="876300"/>
                  </a:lnTo>
                  <a:lnTo>
                    <a:pt x="3429000" y="238125"/>
                  </a:lnTo>
                  <a:lnTo>
                    <a:pt x="3543300" y="371475"/>
                  </a:lnTo>
                  <a:lnTo>
                    <a:pt x="4048125" y="161925"/>
                  </a:lnTo>
                  <a:lnTo>
                    <a:pt x="4419600" y="85725"/>
                  </a:lnTo>
                  <a:lnTo>
                    <a:pt x="4638675" y="85725"/>
                  </a:lnTo>
                  <a:lnTo>
                    <a:pt x="4752975" y="114300"/>
                  </a:lnTo>
                  <a:lnTo>
                    <a:pt x="4838700" y="142875"/>
                  </a:lnTo>
                  <a:lnTo>
                    <a:pt x="5010150" y="142875"/>
                  </a:lnTo>
                  <a:lnTo>
                    <a:pt x="4943475" y="266700"/>
                  </a:lnTo>
                  <a:lnTo>
                    <a:pt x="4991100" y="352425"/>
                  </a:lnTo>
                  <a:lnTo>
                    <a:pt x="4905375" y="457200"/>
                  </a:lnTo>
                  <a:lnTo>
                    <a:pt x="5057775" y="457200"/>
                  </a:lnTo>
                  <a:lnTo>
                    <a:pt x="5143500" y="457200"/>
                  </a:lnTo>
                  <a:lnTo>
                    <a:pt x="5248275" y="495300"/>
                  </a:lnTo>
                  <a:lnTo>
                    <a:pt x="5276850" y="495300"/>
                  </a:lnTo>
                  <a:lnTo>
                    <a:pt x="5238750" y="581025"/>
                  </a:lnTo>
                  <a:lnTo>
                    <a:pt x="5524500" y="638175"/>
                  </a:lnTo>
                  <a:lnTo>
                    <a:pt x="5505450" y="676275"/>
                  </a:lnTo>
                  <a:lnTo>
                    <a:pt x="5667375" y="723900"/>
                  </a:lnTo>
                  <a:lnTo>
                    <a:pt x="5581650" y="752475"/>
                  </a:lnTo>
                  <a:lnTo>
                    <a:pt x="5905500" y="828675"/>
                  </a:lnTo>
                  <a:lnTo>
                    <a:pt x="5838825" y="914400"/>
                  </a:lnTo>
                  <a:lnTo>
                    <a:pt x="6124575" y="1009650"/>
                  </a:lnTo>
                  <a:lnTo>
                    <a:pt x="6038850" y="1076325"/>
                  </a:lnTo>
                  <a:lnTo>
                    <a:pt x="6286500" y="1285875"/>
                  </a:lnTo>
                  <a:lnTo>
                    <a:pt x="6162675" y="1314450"/>
                  </a:lnTo>
                  <a:lnTo>
                    <a:pt x="6210300" y="1438275"/>
                  </a:lnTo>
                  <a:lnTo>
                    <a:pt x="6038850" y="1438275"/>
                  </a:lnTo>
                  <a:lnTo>
                    <a:pt x="6048375" y="1552575"/>
                  </a:lnTo>
                  <a:lnTo>
                    <a:pt x="5924550" y="1543050"/>
                  </a:lnTo>
                  <a:lnTo>
                    <a:pt x="5981700" y="1647825"/>
                  </a:lnTo>
                  <a:lnTo>
                    <a:pt x="5829300" y="1676400"/>
                  </a:lnTo>
                  <a:lnTo>
                    <a:pt x="6381750" y="2209800"/>
                  </a:lnTo>
                  <a:lnTo>
                    <a:pt x="6296025" y="2247900"/>
                  </a:lnTo>
                  <a:lnTo>
                    <a:pt x="6686550" y="2619375"/>
                  </a:lnTo>
                  <a:lnTo>
                    <a:pt x="6581775" y="2628900"/>
                  </a:lnTo>
                  <a:lnTo>
                    <a:pt x="6877050" y="2981325"/>
                  </a:lnTo>
                  <a:lnTo>
                    <a:pt x="6781800" y="3000375"/>
                  </a:lnTo>
                  <a:lnTo>
                    <a:pt x="6819900" y="3162300"/>
                  </a:lnTo>
                  <a:lnTo>
                    <a:pt x="6753225" y="3171825"/>
                  </a:lnTo>
                  <a:lnTo>
                    <a:pt x="6819900" y="3448050"/>
                  </a:lnTo>
                  <a:lnTo>
                    <a:pt x="6677025" y="3419475"/>
                  </a:lnTo>
                  <a:lnTo>
                    <a:pt x="6657975" y="3524250"/>
                  </a:lnTo>
                  <a:lnTo>
                    <a:pt x="6496050" y="3409950"/>
                  </a:lnTo>
                  <a:lnTo>
                    <a:pt x="6448425" y="3486150"/>
                  </a:lnTo>
                  <a:lnTo>
                    <a:pt x="6296025" y="3362325"/>
                  </a:lnTo>
                  <a:lnTo>
                    <a:pt x="6219825" y="3305175"/>
                  </a:lnTo>
                  <a:lnTo>
                    <a:pt x="6143625" y="3267075"/>
                  </a:lnTo>
                  <a:lnTo>
                    <a:pt x="6257925" y="3552825"/>
                  </a:lnTo>
                  <a:lnTo>
                    <a:pt x="6257925" y="3552825"/>
                  </a:lnTo>
                  <a:lnTo>
                    <a:pt x="6210300" y="3600450"/>
                  </a:lnTo>
                  <a:lnTo>
                    <a:pt x="6315075" y="3819525"/>
                  </a:lnTo>
                  <a:lnTo>
                    <a:pt x="6210300" y="3876675"/>
                  </a:lnTo>
                  <a:lnTo>
                    <a:pt x="6362700" y="4238625"/>
                  </a:lnTo>
                  <a:lnTo>
                    <a:pt x="6276975" y="4238625"/>
                  </a:lnTo>
                  <a:lnTo>
                    <a:pt x="6276975" y="4543425"/>
                  </a:lnTo>
                  <a:lnTo>
                    <a:pt x="6191250" y="4543425"/>
                  </a:lnTo>
                  <a:lnTo>
                    <a:pt x="6238875" y="5029200"/>
                  </a:lnTo>
                  <a:lnTo>
                    <a:pt x="6172200" y="5038725"/>
                  </a:lnTo>
                  <a:lnTo>
                    <a:pt x="6086475" y="5314950"/>
                  </a:lnTo>
                  <a:lnTo>
                    <a:pt x="6019800" y="5219700"/>
                  </a:lnTo>
                  <a:lnTo>
                    <a:pt x="5943600" y="5229225"/>
                  </a:lnTo>
                  <a:lnTo>
                    <a:pt x="5886450" y="5086350"/>
                  </a:lnTo>
                  <a:lnTo>
                    <a:pt x="5886450" y="5086350"/>
                  </a:lnTo>
                  <a:lnTo>
                    <a:pt x="5753100" y="5010150"/>
                  </a:lnTo>
                  <a:lnTo>
                    <a:pt x="5667375" y="5076825"/>
                  </a:lnTo>
                  <a:lnTo>
                    <a:pt x="5572125" y="4867275"/>
                  </a:lnTo>
                  <a:lnTo>
                    <a:pt x="5448300" y="4914900"/>
                  </a:lnTo>
                  <a:lnTo>
                    <a:pt x="5381625" y="4705350"/>
                  </a:lnTo>
                  <a:lnTo>
                    <a:pt x="5305425" y="4810125"/>
                  </a:lnTo>
                  <a:lnTo>
                    <a:pt x="5067300" y="4467225"/>
                  </a:lnTo>
                  <a:lnTo>
                    <a:pt x="5000625" y="4648200"/>
                  </a:lnTo>
                  <a:lnTo>
                    <a:pt x="4924425" y="4724400"/>
                  </a:lnTo>
                  <a:lnTo>
                    <a:pt x="4991100" y="4857750"/>
                  </a:lnTo>
                  <a:lnTo>
                    <a:pt x="4905375" y="4876800"/>
                  </a:lnTo>
                  <a:lnTo>
                    <a:pt x="4905375" y="5095875"/>
                  </a:lnTo>
                  <a:lnTo>
                    <a:pt x="4791075" y="5029200"/>
                  </a:lnTo>
                  <a:lnTo>
                    <a:pt x="4743450" y="5305425"/>
                  </a:lnTo>
                  <a:lnTo>
                    <a:pt x="4648200" y="5314950"/>
                  </a:lnTo>
                  <a:lnTo>
                    <a:pt x="4581525" y="5553075"/>
                  </a:lnTo>
                  <a:lnTo>
                    <a:pt x="4495800" y="5467350"/>
                  </a:lnTo>
                  <a:lnTo>
                    <a:pt x="4419600" y="5686425"/>
                  </a:lnTo>
                  <a:lnTo>
                    <a:pt x="4352925" y="5619750"/>
                  </a:lnTo>
                  <a:lnTo>
                    <a:pt x="4286250" y="5772150"/>
                  </a:lnTo>
                  <a:lnTo>
                    <a:pt x="4200525" y="5695950"/>
                  </a:lnTo>
                  <a:lnTo>
                    <a:pt x="3952875" y="5962650"/>
                  </a:lnTo>
                  <a:lnTo>
                    <a:pt x="3867150" y="6105525"/>
                  </a:lnTo>
                  <a:lnTo>
                    <a:pt x="3657600" y="5819775"/>
                  </a:lnTo>
                  <a:lnTo>
                    <a:pt x="3609975" y="5953125"/>
                  </a:lnTo>
                  <a:lnTo>
                    <a:pt x="3409950" y="5581650"/>
                  </a:lnTo>
                  <a:lnTo>
                    <a:pt x="3257550" y="5638800"/>
                  </a:lnTo>
                  <a:lnTo>
                    <a:pt x="3152775" y="5438775"/>
                  </a:lnTo>
                  <a:lnTo>
                    <a:pt x="3009900" y="5467350"/>
                  </a:lnTo>
                  <a:lnTo>
                    <a:pt x="3009900" y="5210175"/>
                  </a:lnTo>
                  <a:lnTo>
                    <a:pt x="2838450" y="5295900"/>
                  </a:lnTo>
                  <a:lnTo>
                    <a:pt x="2790825" y="5162550"/>
                  </a:lnTo>
                  <a:lnTo>
                    <a:pt x="2657475" y="5181600"/>
                  </a:lnTo>
                  <a:lnTo>
                    <a:pt x="2695575" y="5000625"/>
                  </a:lnTo>
                  <a:lnTo>
                    <a:pt x="2552700" y="4981575"/>
                  </a:lnTo>
                  <a:lnTo>
                    <a:pt x="2581275" y="4791075"/>
                  </a:lnTo>
                  <a:lnTo>
                    <a:pt x="2457450" y="5019675"/>
                  </a:lnTo>
                  <a:lnTo>
                    <a:pt x="2381250" y="4981575"/>
                  </a:lnTo>
                  <a:lnTo>
                    <a:pt x="2286000" y="5133975"/>
                  </a:lnTo>
                  <a:lnTo>
                    <a:pt x="2209800" y="5076825"/>
                  </a:lnTo>
                  <a:lnTo>
                    <a:pt x="2105025" y="5334000"/>
                  </a:lnTo>
                  <a:lnTo>
                    <a:pt x="1990725" y="5276850"/>
                  </a:lnTo>
                  <a:lnTo>
                    <a:pt x="1876425" y="5476875"/>
                  </a:lnTo>
                  <a:lnTo>
                    <a:pt x="1809750" y="5457825"/>
                  </a:lnTo>
                  <a:lnTo>
                    <a:pt x="1400175" y="5791200"/>
                  </a:lnTo>
                  <a:lnTo>
                    <a:pt x="1476375" y="5534025"/>
                  </a:lnTo>
                  <a:lnTo>
                    <a:pt x="1457325" y="5362575"/>
                  </a:lnTo>
                  <a:lnTo>
                    <a:pt x="1466850" y="5257800"/>
                  </a:lnTo>
                  <a:lnTo>
                    <a:pt x="1419225" y="5286375"/>
                  </a:lnTo>
                  <a:lnTo>
                    <a:pt x="1428750" y="5143500"/>
                  </a:lnTo>
                  <a:lnTo>
                    <a:pt x="1343025" y="5114925"/>
                  </a:lnTo>
                  <a:lnTo>
                    <a:pt x="1390650" y="4905375"/>
                  </a:lnTo>
                  <a:lnTo>
                    <a:pt x="1238250" y="4886325"/>
                  </a:lnTo>
                  <a:lnTo>
                    <a:pt x="1285875" y="4743450"/>
                  </a:lnTo>
                  <a:lnTo>
                    <a:pt x="1209675" y="4676775"/>
                  </a:lnTo>
                  <a:lnTo>
                    <a:pt x="1314450" y="4495800"/>
                  </a:lnTo>
                  <a:lnTo>
                    <a:pt x="1200150" y="4448175"/>
                  </a:lnTo>
                  <a:lnTo>
                    <a:pt x="1314450" y="4267200"/>
                  </a:lnTo>
                  <a:lnTo>
                    <a:pt x="1219200" y="4181475"/>
                  </a:lnTo>
                  <a:lnTo>
                    <a:pt x="1390650" y="3981450"/>
                  </a:lnTo>
                  <a:lnTo>
                    <a:pt x="1428750" y="3838575"/>
                  </a:lnTo>
                  <a:lnTo>
                    <a:pt x="1428750" y="3810000"/>
                  </a:lnTo>
                  <a:lnTo>
                    <a:pt x="1095375" y="3990975"/>
                  </a:lnTo>
                  <a:lnTo>
                    <a:pt x="1038225" y="3886200"/>
                  </a:lnTo>
                  <a:lnTo>
                    <a:pt x="857250" y="4029075"/>
                  </a:lnTo>
                  <a:lnTo>
                    <a:pt x="819150" y="3924300"/>
                  </a:lnTo>
                  <a:lnTo>
                    <a:pt x="561975" y="4076700"/>
                  </a:lnTo>
                  <a:lnTo>
                    <a:pt x="523875" y="3990975"/>
                  </a:lnTo>
                  <a:lnTo>
                    <a:pt x="114300" y="4152900"/>
                  </a:lnTo>
                  <a:lnTo>
                    <a:pt x="114300" y="3867150"/>
                  </a:lnTo>
                  <a:lnTo>
                    <a:pt x="0" y="3838575"/>
                  </a:lnTo>
                  <a:lnTo>
                    <a:pt x="114300" y="3714750"/>
                  </a:lnTo>
                  <a:lnTo>
                    <a:pt x="0" y="3676650"/>
                  </a:lnTo>
                  <a:lnTo>
                    <a:pt x="180975" y="3400425"/>
                  </a:lnTo>
                  <a:lnTo>
                    <a:pt x="0" y="3324225"/>
                  </a:lnTo>
                  <a:lnTo>
                    <a:pt x="219075" y="2971800"/>
                  </a:lnTo>
                  <a:lnTo>
                    <a:pt x="66675" y="2876550"/>
                  </a:lnTo>
                  <a:lnTo>
                    <a:pt x="180975" y="2743200"/>
                  </a:lnTo>
                  <a:lnTo>
                    <a:pt x="47625" y="2657475"/>
                  </a:lnTo>
                  <a:lnTo>
                    <a:pt x="314325" y="2552700"/>
                  </a:lnTo>
                  <a:lnTo>
                    <a:pt x="180975" y="2466975"/>
                  </a:lnTo>
                  <a:lnTo>
                    <a:pt x="676275" y="2190750"/>
                  </a:lnTo>
                  <a:lnTo>
                    <a:pt x="209550" y="2076450"/>
                  </a:lnTo>
                  <a:lnTo>
                    <a:pt x="504825" y="1924050"/>
                  </a:lnTo>
                  <a:lnTo>
                    <a:pt x="428625" y="1828800"/>
                  </a:lnTo>
                  <a:lnTo>
                    <a:pt x="695325" y="1771650"/>
                  </a:lnTo>
                  <a:lnTo>
                    <a:pt x="600075" y="1657350"/>
                  </a:lnTo>
                  <a:lnTo>
                    <a:pt x="981075" y="1409700"/>
                  </a:lnTo>
                  <a:lnTo>
                    <a:pt x="895350" y="1381125"/>
                  </a:lnTo>
                  <a:lnTo>
                    <a:pt x="1571625" y="1038225"/>
                  </a:lnTo>
                  <a:lnTo>
                    <a:pt x="1323975" y="933450"/>
                  </a:lnTo>
                  <a:lnTo>
                    <a:pt x="1438275" y="800100"/>
                  </a:lnTo>
                  <a:lnTo>
                    <a:pt x="1238250" y="676275"/>
                  </a:lnTo>
                  <a:lnTo>
                    <a:pt x="1419225" y="533400"/>
                  </a:lnTo>
                  <a:lnTo>
                    <a:pt x="1714500" y="409575"/>
                  </a:lnTo>
                  <a:lnTo>
                    <a:pt x="1962150" y="342900"/>
                  </a:lnTo>
                  <a:lnTo>
                    <a:pt x="2276475" y="400050"/>
                  </a:lnTo>
                  <a:lnTo>
                    <a:pt x="2428875" y="419100"/>
                  </a:lnTo>
                  <a:lnTo>
                    <a:pt x="2428875" y="247650"/>
                  </a:lnTo>
                  <a:lnTo>
                    <a:pt x="2819400" y="447675"/>
                  </a:lnTo>
                  <a:lnTo>
                    <a:pt x="2886075" y="266700"/>
                  </a:lnTo>
                  <a:cubicBezTo>
                    <a:pt x="2926072" y="223577"/>
                    <a:pt x="2949538" y="819435"/>
                    <a:pt x="3011760" y="789012"/>
                  </a:cubicBezTo>
                  <a:cubicBezTo>
                    <a:pt x="3073982" y="758589"/>
                    <a:pt x="2970795" y="-95486"/>
                    <a:pt x="2973660" y="17487"/>
                  </a:cubicBezTo>
                  <a:lnTo>
                    <a:pt x="336232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8000"/>
                    <a:alpha val="61000"/>
                  </a:schemeClr>
                </a:gs>
                <a:gs pos="100000">
                  <a:srgbClr val="92D050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Капля 3"/>
            <p:cNvSpPr/>
            <p:nvPr userDrawn="1"/>
          </p:nvSpPr>
          <p:spPr>
            <a:xfrm>
              <a:off x="109875" y="5801252"/>
              <a:ext cx="1132909" cy="1073303"/>
            </a:xfrm>
            <a:custGeom>
              <a:avLst/>
              <a:gdLst/>
              <a:ahLst/>
              <a:cxnLst/>
              <a:rect l="l" t="t" r="r" b="b"/>
              <a:pathLst>
                <a:path w="2520282" h="2229652">
                  <a:moveTo>
                    <a:pt x="2520282" y="0"/>
                  </a:moveTo>
                  <a:lnTo>
                    <a:pt x="2520282" y="900100"/>
                  </a:lnTo>
                  <a:cubicBezTo>
                    <a:pt x="2520282" y="1397212"/>
                    <a:pt x="2277213" y="1800200"/>
                    <a:pt x="1584178" y="1800200"/>
                  </a:cubicBezTo>
                  <a:cubicBezTo>
                    <a:pt x="1292761" y="1800200"/>
                    <a:pt x="1081466" y="1685678"/>
                    <a:pt x="934887" y="1533514"/>
                  </a:cubicBezTo>
                  <a:lnTo>
                    <a:pt x="95055" y="2229652"/>
                  </a:lnTo>
                  <a:lnTo>
                    <a:pt x="0" y="2105482"/>
                  </a:lnTo>
                  <a:lnTo>
                    <a:pt x="886624" y="1479717"/>
                  </a:lnTo>
                  <a:cubicBezTo>
                    <a:pt x="718196" y="1279629"/>
                    <a:pt x="649760" y="1034133"/>
                    <a:pt x="648074" y="900100"/>
                  </a:cubicBezTo>
                  <a:cubicBezTo>
                    <a:pt x="644899" y="647692"/>
                    <a:pt x="900668" y="264317"/>
                    <a:pt x="1565128" y="285750"/>
                  </a:cubicBezTo>
                  <a:cubicBezTo>
                    <a:pt x="1969238" y="336550"/>
                    <a:pt x="2249522" y="92075"/>
                    <a:pt x="2520282" y="0"/>
                  </a:cubicBezTo>
                  <a:close/>
                </a:path>
              </a:pathLst>
            </a:custGeom>
            <a:solidFill>
              <a:srgbClr val="B0DD7F">
                <a:alpha val="7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Капля 3"/>
            <p:cNvSpPr/>
            <p:nvPr userDrawn="1"/>
          </p:nvSpPr>
          <p:spPr>
            <a:xfrm rot="16636726">
              <a:off x="-86228" y="841190"/>
              <a:ext cx="1311454" cy="1199546"/>
            </a:xfrm>
            <a:custGeom>
              <a:avLst/>
              <a:gdLst/>
              <a:ahLst/>
              <a:cxnLst/>
              <a:rect l="l" t="t" r="r" b="b"/>
              <a:pathLst>
                <a:path w="2520281" h="2229653">
                  <a:moveTo>
                    <a:pt x="1584177" y="0"/>
                  </a:moveTo>
                  <a:lnTo>
                    <a:pt x="2520281" y="0"/>
                  </a:lnTo>
                  <a:lnTo>
                    <a:pt x="2520281" y="900100"/>
                  </a:lnTo>
                  <a:cubicBezTo>
                    <a:pt x="2520281" y="1397212"/>
                    <a:pt x="2101173" y="1800200"/>
                    <a:pt x="1584177" y="1800200"/>
                  </a:cubicBezTo>
                  <a:cubicBezTo>
                    <a:pt x="1327811" y="1800200"/>
                    <a:pt x="1095516" y="1701108"/>
                    <a:pt x="926826" y="1540196"/>
                  </a:cubicBezTo>
                  <a:lnTo>
                    <a:pt x="95055" y="2229653"/>
                  </a:lnTo>
                  <a:lnTo>
                    <a:pt x="0" y="2105483"/>
                  </a:lnTo>
                  <a:lnTo>
                    <a:pt x="878432" y="1485500"/>
                  </a:lnTo>
                  <a:cubicBezTo>
                    <a:pt x="733769" y="1330429"/>
                    <a:pt x="648073" y="1124888"/>
                    <a:pt x="648073" y="900100"/>
                  </a:cubicBezTo>
                  <a:cubicBezTo>
                    <a:pt x="648073" y="402988"/>
                    <a:pt x="1067181" y="0"/>
                    <a:pt x="158417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ED03C"/>
                </a:gs>
                <a:gs pos="100000">
                  <a:srgbClr val="6CA626">
                    <a:alpha val="73725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/>
            <p:nvPr userDrawn="1"/>
          </p:nvSpPr>
          <p:spPr>
            <a:xfrm rot="20751026">
              <a:off x="-250299" y="1395901"/>
              <a:ext cx="1699599" cy="1604752"/>
            </a:xfrm>
            <a:custGeom>
              <a:avLst/>
              <a:gdLst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048000 w 4848225"/>
                <a:gd name="connsiteY17" fmla="*/ 495300 h 4752975"/>
                <a:gd name="connsiteX18" fmla="*/ 3067050 w 4848225"/>
                <a:gd name="connsiteY18" fmla="*/ 619125 h 4752975"/>
                <a:gd name="connsiteX19" fmla="*/ 3362325 w 4848225"/>
                <a:gd name="connsiteY19" fmla="*/ 476250 h 4752975"/>
                <a:gd name="connsiteX20" fmla="*/ 3371850 w 4848225"/>
                <a:gd name="connsiteY20" fmla="*/ 609600 h 4752975"/>
                <a:gd name="connsiteX21" fmla="*/ 3619500 w 4848225"/>
                <a:gd name="connsiteY21" fmla="*/ 371475 h 4752975"/>
                <a:gd name="connsiteX22" fmla="*/ 3676650 w 4848225"/>
                <a:gd name="connsiteY22" fmla="*/ 476250 h 4752975"/>
                <a:gd name="connsiteX23" fmla="*/ 4057650 w 4848225"/>
                <a:gd name="connsiteY23" fmla="*/ 200025 h 4752975"/>
                <a:gd name="connsiteX24" fmla="*/ 4095750 w 4848225"/>
                <a:gd name="connsiteY24" fmla="*/ 257175 h 4752975"/>
                <a:gd name="connsiteX25" fmla="*/ 4629150 w 4848225"/>
                <a:gd name="connsiteY25" fmla="*/ 0 h 4752975"/>
                <a:gd name="connsiteX26" fmla="*/ 4657725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048000 w 4848225"/>
                <a:gd name="connsiteY17" fmla="*/ 495300 h 4752975"/>
                <a:gd name="connsiteX18" fmla="*/ 3067050 w 4848225"/>
                <a:gd name="connsiteY18" fmla="*/ 619125 h 4752975"/>
                <a:gd name="connsiteX19" fmla="*/ 3362325 w 4848225"/>
                <a:gd name="connsiteY19" fmla="*/ 476250 h 4752975"/>
                <a:gd name="connsiteX20" fmla="*/ 3371850 w 4848225"/>
                <a:gd name="connsiteY20" fmla="*/ 609600 h 4752975"/>
                <a:gd name="connsiteX21" fmla="*/ 3619500 w 4848225"/>
                <a:gd name="connsiteY21" fmla="*/ 371475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57175 h 4752975"/>
                <a:gd name="connsiteX25" fmla="*/ 4629150 w 4848225"/>
                <a:gd name="connsiteY25" fmla="*/ 0 h 4752975"/>
                <a:gd name="connsiteX26" fmla="*/ 4657725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048000 w 4848225"/>
                <a:gd name="connsiteY17" fmla="*/ 495300 h 4752975"/>
                <a:gd name="connsiteX18" fmla="*/ 3067050 w 4848225"/>
                <a:gd name="connsiteY18" fmla="*/ 619125 h 4752975"/>
                <a:gd name="connsiteX19" fmla="*/ 3362325 w 4848225"/>
                <a:gd name="connsiteY19" fmla="*/ 476250 h 4752975"/>
                <a:gd name="connsiteX20" fmla="*/ 3371850 w 4848225"/>
                <a:gd name="connsiteY20" fmla="*/ 609600 h 4752975"/>
                <a:gd name="connsiteX21" fmla="*/ 3619500 w 4848225"/>
                <a:gd name="connsiteY21" fmla="*/ 371475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57725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048000 w 4848225"/>
                <a:gd name="connsiteY17" fmla="*/ 495300 h 4752975"/>
                <a:gd name="connsiteX18" fmla="*/ 3067050 w 4848225"/>
                <a:gd name="connsiteY18" fmla="*/ 619125 h 4752975"/>
                <a:gd name="connsiteX19" fmla="*/ 3362325 w 4848225"/>
                <a:gd name="connsiteY19" fmla="*/ 476250 h 4752975"/>
                <a:gd name="connsiteX20" fmla="*/ 3371850 w 4848225"/>
                <a:gd name="connsiteY20" fmla="*/ 609600 h 4752975"/>
                <a:gd name="connsiteX21" fmla="*/ 3619500 w 4848225"/>
                <a:gd name="connsiteY21" fmla="*/ 371475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048000 w 4848225"/>
                <a:gd name="connsiteY17" fmla="*/ 495300 h 4752975"/>
                <a:gd name="connsiteX18" fmla="*/ 3067050 w 4848225"/>
                <a:gd name="connsiteY18" fmla="*/ 619125 h 4752975"/>
                <a:gd name="connsiteX19" fmla="*/ 3362325 w 4848225"/>
                <a:gd name="connsiteY19" fmla="*/ 476250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048000 w 4848225"/>
                <a:gd name="connsiteY17" fmla="*/ 495300 h 4752975"/>
                <a:gd name="connsiteX18" fmla="*/ 3067050 w 4848225"/>
                <a:gd name="connsiteY18" fmla="*/ 619125 h 4752975"/>
                <a:gd name="connsiteX19" fmla="*/ 3401236 w 4848225"/>
                <a:gd name="connsiteY19" fmla="*/ 388702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116094 w 4848225"/>
                <a:gd name="connsiteY17" fmla="*/ 407751 h 4752975"/>
                <a:gd name="connsiteX18" fmla="*/ 3067050 w 4848225"/>
                <a:gd name="connsiteY18" fmla="*/ 619125 h 4752975"/>
                <a:gd name="connsiteX19" fmla="*/ 3401236 w 4848225"/>
                <a:gd name="connsiteY19" fmla="*/ 388702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81530 w 4848225"/>
                <a:gd name="connsiteY8" fmla="*/ 1458744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116094 w 4848225"/>
                <a:gd name="connsiteY17" fmla="*/ 407751 h 4752975"/>
                <a:gd name="connsiteX18" fmla="*/ 3067050 w 4848225"/>
                <a:gd name="connsiteY18" fmla="*/ 619125 h 4752975"/>
                <a:gd name="connsiteX19" fmla="*/ 3401236 w 4848225"/>
                <a:gd name="connsiteY19" fmla="*/ 388702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14019 w 4848225"/>
                <a:gd name="connsiteY3" fmla="*/ 2093879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81530 w 4848225"/>
                <a:gd name="connsiteY8" fmla="*/ 1458744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116094 w 4848225"/>
                <a:gd name="connsiteY17" fmla="*/ 407751 h 4752975"/>
                <a:gd name="connsiteX18" fmla="*/ 3067050 w 4848225"/>
                <a:gd name="connsiteY18" fmla="*/ 619125 h 4752975"/>
                <a:gd name="connsiteX19" fmla="*/ 3401236 w 4848225"/>
                <a:gd name="connsiteY19" fmla="*/ 388702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14019 w 4848225"/>
                <a:gd name="connsiteY3" fmla="*/ 2093879 h 4752975"/>
                <a:gd name="connsiteX4" fmla="*/ 1314450 w 4848225"/>
                <a:gd name="connsiteY4" fmla="*/ 2190750 h 4752975"/>
                <a:gd name="connsiteX5" fmla="*/ 1113412 w 4848225"/>
                <a:gd name="connsiteY5" fmla="*/ 1607901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81530 w 4848225"/>
                <a:gd name="connsiteY8" fmla="*/ 1458744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116094 w 4848225"/>
                <a:gd name="connsiteY17" fmla="*/ 407751 h 4752975"/>
                <a:gd name="connsiteX18" fmla="*/ 3067050 w 4848225"/>
                <a:gd name="connsiteY18" fmla="*/ 619125 h 4752975"/>
                <a:gd name="connsiteX19" fmla="*/ 3401236 w 4848225"/>
                <a:gd name="connsiteY19" fmla="*/ 388702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14019 w 4848225"/>
                <a:gd name="connsiteY3" fmla="*/ 2093879 h 4752975"/>
                <a:gd name="connsiteX4" fmla="*/ 1314450 w 4848225"/>
                <a:gd name="connsiteY4" fmla="*/ 2190750 h 4752975"/>
                <a:gd name="connsiteX5" fmla="*/ 1113412 w 4848225"/>
                <a:gd name="connsiteY5" fmla="*/ 1607901 h 4752975"/>
                <a:gd name="connsiteX6" fmla="*/ 1305736 w 4848225"/>
                <a:gd name="connsiteY6" fmla="*/ 1724025 h 4752975"/>
                <a:gd name="connsiteX7" fmla="*/ 1304925 w 4848225"/>
                <a:gd name="connsiteY7" fmla="*/ 1276350 h 4752975"/>
                <a:gd name="connsiteX8" fmla="*/ 1381530 w 4848225"/>
                <a:gd name="connsiteY8" fmla="*/ 1458744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116094 w 4848225"/>
                <a:gd name="connsiteY17" fmla="*/ 407751 h 4752975"/>
                <a:gd name="connsiteX18" fmla="*/ 3067050 w 4848225"/>
                <a:gd name="connsiteY18" fmla="*/ 619125 h 4752975"/>
                <a:gd name="connsiteX19" fmla="*/ 3401236 w 4848225"/>
                <a:gd name="connsiteY19" fmla="*/ 388702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48225" h="4752975">
                  <a:moveTo>
                    <a:pt x="1657350" y="3133725"/>
                  </a:moveTo>
                  <a:lnTo>
                    <a:pt x="1190625" y="2619375"/>
                  </a:lnTo>
                  <a:lnTo>
                    <a:pt x="1371600" y="2647950"/>
                  </a:lnTo>
                  <a:lnTo>
                    <a:pt x="1114019" y="2093879"/>
                  </a:lnTo>
                  <a:lnTo>
                    <a:pt x="1314450" y="2190750"/>
                  </a:lnTo>
                  <a:lnTo>
                    <a:pt x="1113412" y="1607901"/>
                  </a:lnTo>
                  <a:lnTo>
                    <a:pt x="1305736" y="1724025"/>
                  </a:lnTo>
                  <a:cubicBezTo>
                    <a:pt x="1305466" y="1574800"/>
                    <a:pt x="1305195" y="1425575"/>
                    <a:pt x="1304925" y="1276350"/>
                  </a:cubicBezTo>
                  <a:lnTo>
                    <a:pt x="1381530" y="1458744"/>
                  </a:lnTo>
                  <a:lnTo>
                    <a:pt x="1485900" y="1009650"/>
                  </a:lnTo>
                  <a:lnTo>
                    <a:pt x="1609725" y="1095375"/>
                  </a:lnTo>
                  <a:lnTo>
                    <a:pt x="1866900" y="676275"/>
                  </a:lnTo>
                  <a:lnTo>
                    <a:pt x="1895475" y="876300"/>
                  </a:lnTo>
                  <a:lnTo>
                    <a:pt x="2238375" y="495300"/>
                  </a:lnTo>
                  <a:lnTo>
                    <a:pt x="2276475" y="628650"/>
                  </a:lnTo>
                  <a:lnTo>
                    <a:pt x="2638425" y="428625"/>
                  </a:lnTo>
                  <a:lnTo>
                    <a:pt x="2695575" y="609600"/>
                  </a:lnTo>
                  <a:lnTo>
                    <a:pt x="3116094" y="407751"/>
                  </a:lnTo>
                  <a:lnTo>
                    <a:pt x="3067050" y="619125"/>
                  </a:lnTo>
                  <a:lnTo>
                    <a:pt x="3401236" y="388702"/>
                  </a:lnTo>
                  <a:lnTo>
                    <a:pt x="3371850" y="609600"/>
                  </a:lnTo>
                  <a:lnTo>
                    <a:pt x="3707049" y="274198"/>
                  </a:lnTo>
                  <a:lnTo>
                    <a:pt x="3676650" y="476250"/>
                  </a:lnTo>
                  <a:lnTo>
                    <a:pt x="4154926" y="122204"/>
                  </a:lnTo>
                  <a:lnTo>
                    <a:pt x="4095750" y="296086"/>
                  </a:lnTo>
                  <a:lnTo>
                    <a:pt x="4629150" y="0"/>
                  </a:lnTo>
                  <a:lnTo>
                    <a:pt x="4618814" y="485775"/>
                  </a:lnTo>
                  <a:lnTo>
                    <a:pt x="4800600" y="381000"/>
                  </a:lnTo>
                  <a:lnTo>
                    <a:pt x="4657725" y="923925"/>
                  </a:lnTo>
                  <a:lnTo>
                    <a:pt x="4848225" y="828675"/>
                  </a:lnTo>
                  <a:lnTo>
                    <a:pt x="4648200" y="1304925"/>
                  </a:lnTo>
                  <a:lnTo>
                    <a:pt x="4819650" y="1343025"/>
                  </a:lnTo>
                  <a:lnTo>
                    <a:pt x="4667250" y="1771650"/>
                  </a:lnTo>
                  <a:lnTo>
                    <a:pt x="4781550" y="1781175"/>
                  </a:lnTo>
                  <a:lnTo>
                    <a:pt x="4619625" y="2333625"/>
                  </a:lnTo>
                  <a:lnTo>
                    <a:pt x="4791075" y="2266950"/>
                  </a:lnTo>
                  <a:lnTo>
                    <a:pt x="4543425" y="2724150"/>
                  </a:lnTo>
                  <a:lnTo>
                    <a:pt x="4676775" y="2676525"/>
                  </a:lnTo>
                  <a:lnTo>
                    <a:pt x="4362450" y="3114675"/>
                  </a:lnTo>
                  <a:lnTo>
                    <a:pt x="4552950" y="3076575"/>
                  </a:lnTo>
                  <a:lnTo>
                    <a:pt x="4105275" y="3457575"/>
                  </a:lnTo>
                  <a:lnTo>
                    <a:pt x="4210050" y="3562350"/>
                  </a:lnTo>
                  <a:lnTo>
                    <a:pt x="3714750" y="3686175"/>
                  </a:lnTo>
                  <a:lnTo>
                    <a:pt x="3895725" y="3771900"/>
                  </a:lnTo>
                  <a:lnTo>
                    <a:pt x="3314700" y="3838575"/>
                  </a:lnTo>
                  <a:lnTo>
                    <a:pt x="3476625" y="3971925"/>
                  </a:lnTo>
                  <a:cubicBezTo>
                    <a:pt x="3384589" y="3961699"/>
                    <a:pt x="3419651" y="3962400"/>
                    <a:pt x="3371850" y="3962400"/>
                  </a:cubicBezTo>
                  <a:lnTo>
                    <a:pt x="2962275" y="3838575"/>
                  </a:lnTo>
                  <a:lnTo>
                    <a:pt x="3009900" y="3971925"/>
                  </a:lnTo>
                  <a:lnTo>
                    <a:pt x="2495550" y="3790950"/>
                  </a:lnTo>
                  <a:lnTo>
                    <a:pt x="2505075" y="3924300"/>
                  </a:lnTo>
                  <a:lnTo>
                    <a:pt x="2124075" y="3552825"/>
                  </a:lnTo>
                  <a:lnTo>
                    <a:pt x="2047875" y="3714750"/>
                  </a:lnTo>
                  <a:lnTo>
                    <a:pt x="1771650" y="3248025"/>
                  </a:lnTo>
                  <a:lnTo>
                    <a:pt x="257175" y="4752975"/>
                  </a:lnTo>
                  <a:lnTo>
                    <a:pt x="0" y="4524375"/>
                  </a:lnTo>
                  <a:lnTo>
                    <a:pt x="1657350" y="31337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alpha val="54000"/>
                  </a:srgbClr>
                </a:gs>
                <a:gs pos="100000">
                  <a:srgbClr val="92D050">
                    <a:alpha val="51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олилиния 13"/>
            <p:cNvSpPr>
              <a:spLocks noChangeAspect="1"/>
            </p:cNvSpPr>
            <p:nvPr userDrawn="1"/>
          </p:nvSpPr>
          <p:spPr>
            <a:xfrm rot="11636100">
              <a:off x="-55983" y="2583209"/>
              <a:ext cx="1585118" cy="1411178"/>
            </a:xfrm>
            <a:custGeom>
              <a:avLst/>
              <a:gdLst>
                <a:gd name="connsiteX0" fmla="*/ 3076575 w 6877050"/>
                <a:gd name="connsiteY0" fmla="*/ 781050 h 6019800"/>
                <a:gd name="connsiteX1" fmla="*/ 3343275 w 6877050"/>
                <a:gd name="connsiteY1" fmla="*/ 790575 h 6019800"/>
                <a:gd name="connsiteX2" fmla="*/ 3362325 w 6877050"/>
                <a:gd name="connsiteY2" fmla="*/ 476250 h 6019800"/>
                <a:gd name="connsiteX3" fmla="*/ 3543300 w 6877050"/>
                <a:gd name="connsiteY3" fmla="*/ 285750 h 6019800"/>
                <a:gd name="connsiteX4" fmla="*/ 4048125 w 6877050"/>
                <a:gd name="connsiteY4" fmla="*/ 76200 h 6019800"/>
                <a:gd name="connsiteX5" fmla="*/ 4419600 w 6877050"/>
                <a:gd name="connsiteY5" fmla="*/ 0 h 6019800"/>
                <a:gd name="connsiteX6" fmla="*/ 4638675 w 6877050"/>
                <a:gd name="connsiteY6" fmla="*/ 0 h 6019800"/>
                <a:gd name="connsiteX7" fmla="*/ 4752975 w 6877050"/>
                <a:gd name="connsiteY7" fmla="*/ 28575 h 6019800"/>
                <a:gd name="connsiteX8" fmla="*/ 4838700 w 6877050"/>
                <a:gd name="connsiteY8" fmla="*/ 57150 h 6019800"/>
                <a:gd name="connsiteX9" fmla="*/ 5010150 w 6877050"/>
                <a:gd name="connsiteY9" fmla="*/ 57150 h 6019800"/>
                <a:gd name="connsiteX10" fmla="*/ 4943475 w 6877050"/>
                <a:gd name="connsiteY10" fmla="*/ 180975 h 6019800"/>
                <a:gd name="connsiteX11" fmla="*/ 4991100 w 6877050"/>
                <a:gd name="connsiteY11" fmla="*/ 266700 h 6019800"/>
                <a:gd name="connsiteX12" fmla="*/ 4905375 w 6877050"/>
                <a:gd name="connsiteY12" fmla="*/ 371475 h 6019800"/>
                <a:gd name="connsiteX13" fmla="*/ 5057775 w 6877050"/>
                <a:gd name="connsiteY13" fmla="*/ 371475 h 6019800"/>
                <a:gd name="connsiteX14" fmla="*/ 5143500 w 6877050"/>
                <a:gd name="connsiteY14" fmla="*/ 371475 h 6019800"/>
                <a:gd name="connsiteX15" fmla="*/ 5248275 w 6877050"/>
                <a:gd name="connsiteY15" fmla="*/ 409575 h 6019800"/>
                <a:gd name="connsiteX16" fmla="*/ 5276850 w 6877050"/>
                <a:gd name="connsiteY16" fmla="*/ 409575 h 6019800"/>
                <a:gd name="connsiteX17" fmla="*/ 5238750 w 6877050"/>
                <a:gd name="connsiteY17" fmla="*/ 495300 h 6019800"/>
                <a:gd name="connsiteX18" fmla="*/ 5524500 w 6877050"/>
                <a:gd name="connsiteY18" fmla="*/ 552450 h 6019800"/>
                <a:gd name="connsiteX19" fmla="*/ 5505450 w 6877050"/>
                <a:gd name="connsiteY19" fmla="*/ 590550 h 6019800"/>
                <a:gd name="connsiteX20" fmla="*/ 5667375 w 6877050"/>
                <a:gd name="connsiteY20" fmla="*/ 638175 h 6019800"/>
                <a:gd name="connsiteX21" fmla="*/ 5581650 w 6877050"/>
                <a:gd name="connsiteY21" fmla="*/ 666750 h 6019800"/>
                <a:gd name="connsiteX22" fmla="*/ 5905500 w 6877050"/>
                <a:gd name="connsiteY22" fmla="*/ 742950 h 6019800"/>
                <a:gd name="connsiteX23" fmla="*/ 5838825 w 6877050"/>
                <a:gd name="connsiteY23" fmla="*/ 828675 h 6019800"/>
                <a:gd name="connsiteX24" fmla="*/ 6124575 w 6877050"/>
                <a:gd name="connsiteY24" fmla="*/ 923925 h 6019800"/>
                <a:gd name="connsiteX25" fmla="*/ 6038850 w 6877050"/>
                <a:gd name="connsiteY25" fmla="*/ 990600 h 6019800"/>
                <a:gd name="connsiteX26" fmla="*/ 6286500 w 6877050"/>
                <a:gd name="connsiteY26" fmla="*/ 1200150 h 6019800"/>
                <a:gd name="connsiteX27" fmla="*/ 6162675 w 6877050"/>
                <a:gd name="connsiteY27" fmla="*/ 1228725 h 6019800"/>
                <a:gd name="connsiteX28" fmla="*/ 6210300 w 6877050"/>
                <a:gd name="connsiteY28" fmla="*/ 1352550 h 6019800"/>
                <a:gd name="connsiteX29" fmla="*/ 6038850 w 6877050"/>
                <a:gd name="connsiteY29" fmla="*/ 1352550 h 6019800"/>
                <a:gd name="connsiteX30" fmla="*/ 6048375 w 6877050"/>
                <a:gd name="connsiteY30" fmla="*/ 1466850 h 6019800"/>
                <a:gd name="connsiteX31" fmla="*/ 5924550 w 6877050"/>
                <a:gd name="connsiteY31" fmla="*/ 1457325 h 6019800"/>
                <a:gd name="connsiteX32" fmla="*/ 5981700 w 6877050"/>
                <a:gd name="connsiteY32" fmla="*/ 1562100 h 6019800"/>
                <a:gd name="connsiteX33" fmla="*/ 5829300 w 6877050"/>
                <a:gd name="connsiteY33" fmla="*/ 1590675 h 6019800"/>
                <a:gd name="connsiteX34" fmla="*/ 6381750 w 6877050"/>
                <a:gd name="connsiteY34" fmla="*/ 2124075 h 6019800"/>
                <a:gd name="connsiteX35" fmla="*/ 6296025 w 6877050"/>
                <a:gd name="connsiteY35" fmla="*/ 2162175 h 6019800"/>
                <a:gd name="connsiteX36" fmla="*/ 6686550 w 6877050"/>
                <a:gd name="connsiteY36" fmla="*/ 2533650 h 6019800"/>
                <a:gd name="connsiteX37" fmla="*/ 6581775 w 6877050"/>
                <a:gd name="connsiteY37" fmla="*/ 2543175 h 6019800"/>
                <a:gd name="connsiteX38" fmla="*/ 6877050 w 6877050"/>
                <a:gd name="connsiteY38" fmla="*/ 2895600 h 6019800"/>
                <a:gd name="connsiteX39" fmla="*/ 6781800 w 6877050"/>
                <a:gd name="connsiteY39" fmla="*/ 2914650 h 6019800"/>
                <a:gd name="connsiteX40" fmla="*/ 6819900 w 6877050"/>
                <a:gd name="connsiteY40" fmla="*/ 3076575 h 6019800"/>
                <a:gd name="connsiteX41" fmla="*/ 6753225 w 6877050"/>
                <a:gd name="connsiteY41" fmla="*/ 3086100 h 6019800"/>
                <a:gd name="connsiteX42" fmla="*/ 6819900 w 6877050"/>
                <a:gd name="connsiteY42" fmla="*/ 3362325 h 6019800"/>
                <a:gd name="connsiteX43" fmla="*/ 6677025 w 6877050"/>
                <a:gd name="connsiteY43" fmla="*/ 3333750 h 6019800"/>
                <a:gd name="connsiteX44" fmla="*/ 6657975 w 6877050"/>
                <a:gd name="connsiteY44" fmla="*/ 3438525 h 6019800"/>
                <a:gd name="connsiteX45" fmla="*/ 6496050 w 6877050"/>
                <a:gd name="connsiteY45" fmla="*/ 3324225 h 6019800"/>
                <a:gd name="connsiteX46" fmla="*/ 6448425 w 6877050"/>
                <a:gd name="connsiteY46" fmla="*/ 3400425 h 6019800"/>
                <a:gd name="connsiteX47" fmla="*/ 6296025 w 6877050"/>
                <a:gd name="connsiteY47" fmla="*/ 3276600 h 6019800"/>
                <a:gd name="connsiteX48" fmla="*/ 6219825 w 6877050"/>
                <a:gd name="connsiteY48" fmla="*/ 3219450 h 6019800"/>
                <a:gd name="connsiteX49" fmla="*/ 6143625 w 6877050"/>
                <a:gd name="connsiteY49" fmla="*/ 3181350 h 6019800"/>
                <a:gd name="connsiteX50" fmla="*/ 6257925 w 6877050"/>
                <a:gd name="connsiteY50" fmla="*/ 3467100 h 6019800"/>
                <a:gd name="connsiteX51" fmla="*/ 6257925 w 6877050"/>
                <a:gd name="connsiteY51" fmla="*/ 3467100 h 6019800"/>
                <a:gd name="connsiteX52" fmla="*/ 6210300 w 6877050"/>
                <a:gd name="connsiteY52" fmla="*/ 3514725 h 6019800"/>
                <a:gd name="connsiteX53" fmla="*/ 6315075 w 6877050"/>
                <a:gd name="connsiteY53" fmla="*/ 3733800 h 6019800"/>
                <a:gd name="connsiteX54" fmla="*/ 6210300 w 6877050"/>
                <a:gd name="connsiteY54" fmla="*/ 3790950 h 6019800"/>
                <a:gd name="connsiteX55" fmla="*/ 6362700 w 6877050"/>
                <a:gd name="connsiteY55" fmla="*/ 4152900 h 6019800"/>
                <a:gd name="connsiteX56" fmla="*/ 6276975 w 6877050"/>
                <a:gd name="connsiteY56" fmla="*/ 4152900 h 6019800"/>
                <a:gd name="connsiteX57" fmla="*/ 6276975 w 6877050"/>
                <a:gd name="connsiteY57" fmla="*/ 4457700 h 6019800"/>
                <a:gd name="connsiteX58" fmla="*/ 6191250 w 6877050"/>
                <a:gd name="connsiteY58" fmla="*/ 4457700 h 6019800"/>
                <a:gd name="connsiteX59" fmla="*/ 6238875 w 6877050"/>
                <a:gd name="connsiteY59" fmla="*/ 4943475 h 6019800"/>
                <a:gd name="connsiteX60" fmla="*/ 6172200 w 6877050"/>
                <a:gd name="connsiteY60" fmla="*/ 4953000 h 6019800"/>
                <a:gd name="connsiteX61" fmla="*/ 6086475 w 6877050"/>
                <a:gd name="connsiteY61" fmla="*/ 5229225 h 6019800"/>
                <a:gd name="connsiteX62" fmla="*/ 6019800 w 6877050"/>
                <a:gd name="connsiteY62" fmla="*/ 5133975 h 6019800"/>
                <a:gd name="connsiteX63" fmla="*/ 5943600 w 6877050"/>
                <a:gd name="connsiteY63" fmla="*/ 5143500 h 6019800"/>
                <a:gd name="connsiteX64" fmla="*/ 5886450 w 6877050"/>
                <a:gd name="connsiteY64" fmla="*/ 5000625 h 6019800"/>
                <a:gd name="connsiteX65" fmla="*/ 5886450 w 6877050"/>
                <a:gd name="connsiteY65" fmla="*/ 5000625 h 6019800"/>
                <a:gd name="connsiteX66" fmla="*/ 5753100 w 6877050"/>
                <a:gd name="connsiteY66" fmla="*/ 4924425 h 6019800"/>
                <a:gd name="connsiteX67" fmla="*/ 5667375 w 6877050"/>
                <a:gd name="connsiteY67" fmla="*/ 4991100 h 6019800"/>
                <a:gd name="connsiteX68" fmla="*/ 5572125 w 6877050"/>
                <a:gd name="connsiteY68" fmla="*/ 4781550 h 6019800"/>
                <a:gd name="connsiteX69" fmla="*/ 5448300 w 6877050"/>
                <a:gd name="connsiteY69" fmla="*/ 4829175 h 6019800"/>
                <a:gd name="connsiteX70" fmla="*/ 5381625 w 6877050"/>
                <a:gd name="connsiteY70" fmla="*/ 4619625 h 6019800"/>
                <a:gd name="connsiteX71" fmla="*/ 5305425 w 6877050"/>
                <a:gd name="connsiteY71" fmla="*/ 4724400 h 6019800"/>
                <a:gd name="connsiteX72" fmla="*/ 5067300 w 6877050"/>
                <a:gd name="connsiteY72" fmla="*/ 4381500 h 6019800"/>
                <a:gd name="connsiteX73" fmla="*/ 5000625 w 6877050"/>
                <a:gd name="connsiteY73" fmla="*/ 4562475 h 6019800"/>
                <a:gd name="connsiteX74" fmla="*/ 4924425 w 6877050"/>
                <a:gd name="connsiteY74" fmla="*/ 4638675 h 6019800"/>
                <a:gd name="connsiteX75" fmla="*/ 4991100 w 6877050"/>
                <a:gd name="connsiteY75" fmla="*/ 4772025 h 6019800"/>
                <a:gd name="connsiteX76" fmla="*/ 4905375 w 6877050"/>
                <a:gd name="connsiteY76" fmla="*/ 4791075 h 6019800"/>
                <a:gd name="connsiteX77" fmla="*/ 4905375 w 6877050"/>
                <a:gd name="connsiteY77" fmla="*/ 5010150 h 6019800"/>
                <a:gd name="connsiteX78" fmla="*/ 4791075 w 6877050"/>
                <a:gd name="connsiteY78" fmla="*/ 4943475 h 6019800"/>
                <a:gd name="connsiteX79" fmla="*/ 4743450 w 6877050"/>
                <a:gd name="connsiteY79" fmla="*/ 5219700 h 6019800"/>
                <a:gd name="connsiteX80" fmla="*/ 4648200 w 6877050"/>
                <a:gd name="connsiteY80" fmla="*/ 5229225 h 6019800"/>
                <a:gd name="connsiteX81" fmla="*/ 4581525 w 6877050"/>
                <a:gd name="connsiteY81" fmla="*/ 5467350 h 6019800"/>
                <a:gd name="connsiteX82" fmla="*/ 4495800 w 6877050"/>
                <a:gd name="connsiteY82" fmla="*/ 5381625 h 6019800"/>
                <a:gd name="connsiteX83" fmla="*/ 4419600 w 6877050"/>
                <a:gd name="connsiteY83" fmla="*/ 5600700 h 6019800"/>
                <a:gd name="connsiteX84" fmla="*/ 4352925 w 6877050"/>
                <a:gd name="connsiteY84" fmla="*/ 5534025 h 6019800"/>
                <a:gd name="connsiteX85" fmla="*/ 4286250 w 6877050"/>
                <a:gd name="connsiteY85" fmla="*/ 5686425 h 6019800"/>
                <a:gd name="connsiteX86" fmla="*/ 4200525 w 6877050"/>
                <a:gd name="connsiteY86" fmla="*/ 5610225 h 6019800"/>
                <a:gd name="connsiteX87" fmla="*/ 3952875 w 6877050"/>
                <a:gd name="connsiteY87" fmla="*/ 5876925 h 6019800"/>
                <a:gd name="connsiteX88" fmla="*/ 3867150 w 6877050"/>
                <a:gd name="connsiteY88" fmla="*/ 6019800 h 6019800"/>
                <a:gd name="connsiteX89" fmla="*/ 3657600 w 6877050"/>
                <a:gd name="connsiteY89" fmla="*/ 5734050 h 6019800"/>
                <a:gd name="connsiteX90" fmla="*/ 3609975 w 6877050"/>
                <a:gd name="connsiteY90" fmla="*/ 5867400 h 6019800"/>
                <a:gd name="connsiteX91" fmla="*/ 3409950 w 6877050"/>
                <a:gd name="connsiteY91" fmla="*/ 5495925 h 6019800"/>
                <a:gd name="connsiteX92" fmla="*/ 3257550 w 6877050"/>
                <a:gd name="connsiteY92" fmla="*/ 5553075 h 6019800"/>
                <a:gd name="connsiteX93" fmla="*/ 3152775 w 6877050"/>
                <a:gd name="connsiteY93" fmla="*/ 5353050 h 6019800"/>
                <a:gd name="connsiteX94" fmla="*/ 3009900 w 6877050"/>
                <a:gd name="connsiteY94" fmla="*/ 5381625 h 6019800"/>
                <a:gd name="connsiteX95" fmla="*/ 3009900 w 6877050"/>
                <a:gd name="connsiteY95" fmla="*/ 5124450 h 6019800"/>
                <a:gd name="connsiteX96" fmla="*/ 2838450 w 6877050"/>
                <a:gd name="connsiteY96" fmla="*/ 5210175 h 6019800"/>
                <a:gd name="connsiteX97" fmla="*/ 2790825 w 6877050"/>
                <a:gd name="connsiteY97" fmla="*/ 5076825 h 6019800"/>
                <a:gd name="connsiteX98" fmla="*/ 2657475 w 6877050"/>
                <a:gd name="connsiteY98" fmla="*/ 5095875 h 6019800"/>
                <a:gd name="connsiteX99" fmla="*/ 2695575 w 6877050"/>
                <a:gd name="connsiteY99" fmla="*/ 4914900 h 6019800"/>
                <a:gd name="connsiteX100" fmla="*/ 2552700 w 6877050"/>
                <a:gd name="connsiteY100" fmla="*/ 4895850 h 6019800"/>
                <a:gd name="connsiteX101" fmla="*/ 2581275 w 6877050"/>
                <a:gd name="connsiteY101" fmla="*/ 4705350 h 6019800"/>
                <a:gd name="connsiteX102" fmla="*/ 2457450 w 6877050"/>
                <a:gd name="connsiteY102" fmla="*/ 4933950 h 6019800"/>
                <a:gd name="connsiteX103" fmla="*/ 2381250 w 6877050"/>
                <a:gd name="connsiteY103" fmla="*/ 4895850 h 6019800"/>
                <a:gd name="connsiteX104" fmla="*/ 2286000 w 6877050"/>
                <a:gd name="connsiteY104" fmla="*/ 5048250 h 6019800"/>
                <a:gd name="connsiteX105" fmla="*/ 2209800 w 6877050"/>
                <a:gd name="connsiteY105" fmla="*/ 4991100 h 6019800"/>
                <a:gd name="connsiteX106" fmla="*/ 2105025 w 6877050"/>
                <a:gd name="connsiteY106" fmla="*/ 5248275 h 6019800"/>
                <a:gd name="connsiteX107" fmla="*/ 1990725 w 6877050"/>
                <a:gd name="connsiteY107" fmla="*/ 5191125 h 6019800"/>
                <a:gd name="connsiteX108" fmla="*/ 1876425 w 6877050"/>
                <a:gd name="connsiteY108" fmla="*/ 5391150 h 6019800"/>
                <a:gd name="connsiteX109" fmla="*/ 1809750 w 6877050"/>
                <a:gd name="connsiteY109" fmla="*/ 5372100 h 6019800"/>
                <a:gd name="connsiteX110" fmla="*/ 1400175 w 6877050"/>
                <a:gd name="connsiteY110" fmla="*/ 5705475 h 6019800"/>
                <a:gd name="connsiteX111" fmla="*/ 1476375 w 6877050"/>
                <a:gd name="connsiteY111" fmla="*/ 5448300 h 6019800"/>
                <a:gd name="connsiteX112" fmla="*/ 1457325 w 6877050"/>
                <a:gd name="connsiteY112" fmla="*/ 5276850 h 6019800"/>
                <a:gd name="connsiteX113" fmla="*/ 1466850 w 6877050"/>
                <a:gd name="connsiteY113" fmla="*/ 5172075 h 6019800"/>
                <a:gd name="connsiteX114" fmla="*/ 1419225 w 6877050"/>
                <a:gd name="connsiteY114" fmla="*/ 5200650 h 6019800"/>
                <a:gd name="connsiteX115" fmla="*/ 1428750 w 6877050"/>
                <a:gd name="connsiteY115" fmla="*/ 5057775 h 6019800"/>
                <a:gd name="connsiteX116" fmla="*/ 1343025 w 6877050"/>
                <a:gd name="connsiteY116" fmla="*/ 5029200 h 6019800"/>
                <a:gd name="connsiteX117" fmla="*/ 1390650 w 6877050"/>
                <a:gd name="connsiteY117" fmla="*/ 4819650 h 6019800"/>
                <a:gd name="connsiteX118" fmla="*/ 1238250 w 6877050"/>
                <a:gd name="connsiteY118" fmla="*/ 4800600 h 6019800"/>
                <a:gd name="connsiteX119" fmla="*/ 1285875 w 6877050"/>
                <a:gd name="connsiteY119" fmla="*/ 4657725 h 6019800"/>
                <a:gd name="connsiteX120" fmla="*/ 1209675 w 6877050"/>
                <a:gd name="connsiteY120" fmla="*/ 4591050 h 6019800"/>
                <a:gd name="connsiteX121" fmla="*/ 1314450 w 6877050"/>
                <a:gd name="connsiteY121" fmla="*/ 4410075 h 6019800"/>
                <a:gd name="connsiteX122" fmla="*/ 1200150 w 6877050"/>
                <a:gd name="connsiteY122" fmla="*/ 4362450 h 6019800"/>
                <a:gd name="connsiteX123" fmla="*/ 1314450 w 6877050"/>
                <a:gd name="connsiteY123" fmla="*/ 4181475 h 6019800"/>
                <a:gd name="connsiteX124" fmla="*/ 1219200 w 6877050"/>
                <a:gd name="connsiteY124" fmla="*/ 4095750 h 6019800"/>
                <a:gd name="connsiteX125" fmla="*/ 1390650 w 6877050"/>
                <a:gd name="connsiteY125" fmla="*/ 3895725 h 6019800"/>
                <a:gd name="connsiteX126" fmla="*/ 1428750 w 6877050"/>
                <a:gd name="connsiteY126" fmla="*/ 3752850 h 6019800"/>
                <a:gd name="connsiteX127" fmla="*/ 1428750 w 6877050"/>
                <a:gd name="connsiteY127" fmla="*/ 3724275 h 6019800"/>
                <a:gd name="connsiteX128" fmla="*/ 1095375 w 6877050"/>
                <a:gd name="connsiteY128" fmla="*/ 3905250 h 6019800"/>
                <a:gd name="connsiteX129" fmla="*/ 1038225 w 6877050"/>
                <a:gd name="connsiteY129" fmla="*/ 3800475 h 6019800"/>
                <a:gd name="connsiteX130" fmla="*/ 857250 w 6877050"/>
                <a:gd name="connsiteY130" fmla="*/ 3943350 h 6019800"/>
                <a:gd name="connsiteX131" fmla="*/ 819150 w 6877050"/>
                <a:gd name="connsiteY131" fmla="*/ 3838575 h 6019800"/>
                <a:gd name="connsiteX132" fmla="*/ 561975 w 6877050"/>
                <a:gd name="connsiteY132" fmla="*/ 3990975 h 6019800"/>
                <a:gd name="connsiteX133" fmla="*/ 523875 w 6877050"/>
                <a:gd name="connsiteY133" fmla="*/ 3905250 h 6019800"/>
                <a:gd name="connsiteX134" fmla="*/ 114300 w 6877050"/>
                <a:gd name="connsiteY134" fmla="*/ 4067175 h 6019800"/>
                <a:gd name="connsiteX135" fmla="*/ 114300 w 6877050"/>
                <a:gd name="connsiteY135" fmla="*/ 3781425 h 6019800"/>
                <a:gd name="connsiteX136" fmla="*/ 0 w 6877050"/>
                <a:gd name="connsiteY136" fmla="*/ 3752850 h 6019800"/>
                <a:gd name="connsiteX137" fmla="*/ 114300 w 6877050"/>
                <a:gd name="connsiteY137" fmla="*/ 3629025 h 6019800"/>
                <a:gd name="connsiteX138" fmla="*/ 0 w 6877050"/>
                <a:gd name="connsiteY138" fmla="*/ 3590925 h 6019800"/>
                <a:gd name="connsiteX139" fmla="*/ 180975 w 6877050"/>
                <a:gd name="connsiteY139" fmla="*/ 3314700 h 6019800"/>
                <a:gd name="connsiteX140" fmla="*/ 0 w 6877050"/>
                <a:gd name="connsiteY140" fmla="*/ 3238500 h 6019800"/>
                <a:gd name="connsiteX141" fmla="*/ 219075 w 6877050"/>
                <a:gd name="connsiteY141" fmla="*/ 2886075 h 6019800"/>
                <a:gd name="connsiteX142" fmla="*/ 66675 w 6877050"/>
                <a:gd name="connsiteY142" fmla="*/ 2790825 h 6019800"/>
                <a:gd name="connsiteX143" fmla="*/ 180975 w 6877050"/>
                <a:gd name="connsiteY143" fmla="*/ 2657475 h 6019800"/>
                <a:gd name="connsiteX144" fmla="*/ 47625 w 6877050"/>
                <a:gd name="connsiteY144" fmla="*/ 2571750 h 6019800"/>
                <a:gd name="connsiteX145" fmla="*/ 314325 w 6877050"/>
                <a:gd name="connsiteY145" fmla="*/ 2466975 h 6019800"/>
                <a:gd name="connsiteX146" fmla="*/ 180975 w 6877050"/>
                <a:gd name="connsiteY146" fmla="*/ 2381250 h 6019800"/>
                <a:gd name="connsiteX147" fmla="*/ 676275 w 6877050"/>
                <a:gd name="connsiteY147" fmla="*/ 2105025 h 6019800"/>
                <a:gd name="connsiteX148" fmla="*/ 209550 w 6877050"/>
                <a:gd name="connsiteY148" fmla="*/ 1990725 h 6019800"/>
                <a:gd name="connsiteX149" fmla="*/ 504825 w 6877050"/>
                <a:gd name="connsiteY149" fmla="*/ 1838325 h 6019800"/>
                <a:gd name="connsiteX150" fmla="*/ 428625 w 6877050"/>
                <a:gd name="connsiteY150" fmla="*/ 1743075 h 6019800"/>
                <a:gd name="connsiteX151" fmla="*/ 695325 w 6877050"/>
                <a:gd name="connsiteY151" fmla="*/ 1685925 h 6019800"/>
                <a:gd name="connsiteX152" fmla="*/ 600075 w 6877050"/>
                <a:gd name="connsiteY152" fmla="*/ 1571625 h 6019800"/>
                <a:gd name="connsiteX153" fmla="*/ 981075 w 6877050"/>
                <a:gd name="connsiteY153" fmla="*/ 1323975 h 6019800"/>
                <a:gd name="connsiteX154" fmla="*/ 895350 w 6877050"/>
                <a:gd name="connsiteY154" fmla="*/ 1295400 h 6019800"/>
                <a:gd name="connsiteX155" fmla="*/ 1571625 w 6877050"/>
                <a:gd name="connsiteY155" fmla="*/ 952500 h 6019800"/>
                <a:gd name="connsiteX156" fmla="*/ 1323975 w 6877050"/>
                <a:gd name="connsiteY156" fmla="*/ 847725 h 6019800"/>
                <a:gd name="connsiteX157" fmla="*/ 1438275 w 6877050"/>
                <a:gd name="connsiteY157" fmla="*/ 714375 h 6019800"/>
                <a:gd name="connsiteX158" fmla="*/ 1238250 w 6877050"/>
                <a:gd name="connsiteY158" fmla="*/ 590550 h 6019800"/>
                <a:gd name="connsiteX159" fmla="*/ 1419225 w 6877050"/>
                <a:gd name="connsiteY159" fmla="*/ 447675 h 6019800"/>
                <a:gd name="connsiteX160" fmla="*/ 1714500 w 6877050"/>
                <a:gd name="connsiteY160" fmla="*/ 323850 h 6019800"/>
                <a:gd name="connsiteX161" fmla="*/ 1962150 w 6877050"/>
                <a:gd name="connsiteY161" fmla="*/ 257175 h 6019800"/>
                <a:gd name="connsiteX162" fmla="*/ 2276475 w 6877050"/>
                <a:gd name="connsiteY162" fmla="*/ 314325 h 6019800"/>
                <a:gd name="connsiteX163" fmla="*/ 2428875 w 6877050"/>
                <a:gd name="connsiteY163" fmla="*/ 333375 h 6019800"/>
                <a:gd name="connsiteX164" fmla="*/ 2428875 w 6877050"/>
                <a:gd name="connsiteY164" fmla="*/ 161925 h 6019800"/>
                <a:gd name="connsiteX165" fmla="*/ 2819400 w 6877050"/>
                <a:gd name="connsiteY165" fmla="*/ 361950 h 6019800"/>
                <a:gd name="connsiteX166" fmla="*/ 2886075 w 6877050"/>
                <a:gd name="connsiteY166" fmla="*/ 180975 h 6019800"/>
                <a:gd name="connsiteX167" fmla="*/ 3076575 w 6877050"/>
                <a:gd name="connsiteY167" fmla="*/ 781050 h 6019800"/>
                <a:gd name="connsiteX0" fmla="*/ 3076575 w 6877050"/>
                <a:gd name="connsiteY0" fmla="*/ 781050 h 6019800"/>
                <a:gd name="connsiteX1" fmla="*/ 3343275 w 6877050"/>
                <a:gd name="connsiteY1" fmla="*/ 790575 h 6019800"/>
                <a:gd name="connsiteX2" fmla="*/ 3429000 w 6877050"/>
                <a:gd name="connsiteY2" fmla="*/ 152400 h 6019800"/>
                <a:gd name="connsiteX3" fmla="*/ 3543300 w 6877050"/>
                <a:gd name="connsiteY3" fmla="*/ 285750 h 6019800"/>
                <a:gd name="connsiteX4" fmla="*/ 4048125 w 6877050"/>
                <a:gd name="connsiteY4" fmla="*/ 76200 h 6019800"/>
                <a:gd name="connsiteX5" fmla="*/ 4419600 w 6877050"/>
                <a:gd name="connsiteY5" fmla="*/ 0 h 6019800"/>
                <a:gd name="connsiteX6" fmla="*/ 4638675 w 6877050"/>
                <a:gd name="connsiteY6" fmla="*/ 0 h 6019800"/>
                <a:gd name="connsiteX7" fmla="*/ 4752975 w 6877050"/>
                <a:gd name="connsiteY7" fmla="*/ 28575 h 6019800"/>
                <a:gd name="connsiteX8" fmla="*/ 4838700 w 6877050"/>
                <a:gd name="connsiteY8" fmla="*/ 57150 h 6019800"/>
                <a:gd name="connsiteX9" fmla="*/ 5010150 w 6877050"/>
                <a:gd name="connsiteY9" fmla="*/ 57150 h 6019800"/>
                <a:gd name="connsiteX10" fmla="*/ 4943475 w 6877050"/>
                <a:gd name="connsiteY10" fmla="*/ 180975 h 6019800"/>
                <a:gd name="connsiteX11" fmla="*/ 4991100 w 6877050"/>
                <a:gd name="connsiteY11" fmla="*/ 266700 h 6019800"/>
                <a:gd name="connsiteX12" fmla="*/ 4905375 w 6877050"/>
                <a:gd name="connsiteY12" fmla="*/ 371475 h 6019800"/>
                <a:gd name="connsiteX13" fmla="*/ 5057775 w 6877050"/>
                <a:gd name="connsiteY13" fmla="*/ 371475 h 6019800"/>
                <a:gd name="connsiteX14" fmla="*/ 5143500 w 6877050"/>
                <a:gd name="connsiteY14" fmla="*/ 371475 h 6019800"/>
                <a:gd name="connsiteX15" fmla="*/ 5248275 w 6877050"/>
                <a:gd name="connsiteY15" fmla="*/ 409575 h 6019800"/>
                <a:gd name="connsiteX16" fmla="*/ 5276850 w 6877050"/>
                <a:gd name="connsiteY16" fmla="*/ 409575 h 6019800"/>
                <a:gd name="connsiteX17" fmla="*/ 5238750 w 6877050"/>
                <a:gd name="connsiteY17" fmla="*/ 495300 h 6019800"/>
                <a:gd name="connsiteX18" fmla="*/ 5524500 w 6877050"/>
                <a:gd name="connsiteY18" fmla="*/ 552450 h 6019800"/>
                <a:gd name="connsiteX19" fmla="*/ 5505450 w 6877050"/>
                <a:gd name="connsiteY19" fmla="*/ 590550 h 6019800"/>
                <a:gd name="connsiteX20" fmla="*/ 5667375 w 6877050"/>
                <a:gd name="connsiteY20" fmla="*/ 638175 h 6019800"/>
                <a:gd name="connsiteX21" fmla="*/ 5581650 w 6877050"/>
                <a:gd name="connsiteY21" fmla="*/ 666750 h 6019800"/>
                <a:gd name="connsiteX22" fmla="*/ 5905500 w 6877050"/>
                <a:gd name="connsiteY22" fmla="*/ 742950 h 6019800"/>
                <a:gd name="connsiteX23" fmla="*/ 5838825 w 6877050"/>
                <a:gd name="connsiteY23" fmla="*/ 828675 h 6019800"/>
                <a:gd name="connsiteX24" fmla="*/ 6124575 w 6877050"/>
                <a:gd name="connsiteY24" fmla="*/ 923925 h 6019800"/>
                <a:gd name="connsiteX25" fmla="*/ 6038850 w 6877050"/>
                <a:gd name="connsiteY25" fmla="*/ 990600 h 6019800"/>
                <a:gd name="connsiteX26" fmla="*/ 6286500 w 6877050"/>
                <a:gd name="connsiteY26" fmla="*/ 1200150 h 6019800"/>
                <a:gd name="connsiteX27" fmla="*/ 6162675 w 6877050"/>
                <a:gd name="connsiteY27" fmla="*/ 1228725 h 6019800"/>
                <a:gd name="connsiteX28" fmla="*/ 6210300 w 6877050"/>
                <a:gd name="connsiteY28" fmla="*/ 1352550 h 6019800"/>
                <a:gd name="connsiteX29" fmla="*/ 6038850 w 6877050"/>
                <a:gd name="connsiteY29" fmla="*/ 1352550 h 6019800"/>
                <a:gd name="connsiteX30" fmla="*/ 6048375 w 6877050"/>
                <a:gd name="connsiteY30" fmla="*/ 1466850 h 6019800"/>
                <a:gd name="connsiteX31" fmla="*/ 5924550 w 6877050"/>
                <a:gd name="connsiteY31" fmla="*/ 1457325 h 6019800"/>
                <a:gd name="connsiteX32" fmla="*/ 5981700 w 6877050"/>
                <a:gd name="connsiteY32" fmla="*/ 1562100 h 6019800"/>
                <a:gd name="connsiteX33" fmla="*/ 5829300 w 6877050"/>
                <a:gd name="connsiteY33" fmla="*/ 1590675 h 6019800"/>
                <a:gd name="connsiteX34" fmla="*/ 6381750 w 6877050"/>
                <a:gd name="connsiteY34" fmla="*/ 2124075 h 6019800"/>
                <a:gd name="connsiteX35" fmla="*/ 6296025 w 6877050"/>
                <a:gd name="connsiteY35" fmla="*/ 2162175 h 6019800"/>
                <a:gd name="connsiteX36" fmla="*/ 6686550 w 6877050"/>
                <a:gd name="connsiteY36" fmla="*/ 2533650 h 6019800"/>
                <a:gd name="connsiteX37" fmla="*/ 6581775 w 6877050"/>
                <a:gd name="connsiteY37" fmla="*/ 2543175 h 6019800"/>
                <a:gd name="connsiteX38" fmla="*/ 6877050 w 6877050"/>
                <a:gd name="connsiteY38" fmla="*/ 2895600 h 6019800"/>
                <a:gd name="connsiteX39" fmla="*/ 6781800 w 6877050"/>
                <a:gd name="connsiteY39" fmla="*/ 2914650 h 6019800"/>
                <a:gd name="connsiteX40" fmla="*/ 6819900 w 6877050"/>
                <a:gd name="connsiteY40" fmla="*/ 3076575 h 6019800"/>
                <a:gd name="connsiteX41" fmla="*/ 6753225 w 6877050"/>
                <a:gd name="connsiteY41" fmla="*/ 3086100 h 6019800"/>
                <a:gd name="connsiteX42" fmla="*/ 6819900 w 6877050"/>
                <a:gd name="connsiteY42" fmla="*/ 3362325 h 6019800"/>
                <a:gd name="connsiteX43" fmla="*/ 6677025 w 6877050"/>
                <a:gd name="connsiteY43" fmla="*/ 3333750 h 6019800"/>
                <a:gd name="connsiteX44" fmla="*/ 6657975 w 6877050"/>
                <a:gd name="connsiteY44" fmla="*/ 3438525 h 6019800"/>
                <a:gd name="connsiteX45" fmla="*/ 6496050 w 6877050"/>
                <a:gd name="connsiteY45" fmla="*/ 3324225 h 6019800"/>
                <a:gd name="connsiteX46" fmla="*/ 6448425 w 6877050"/>
                <a:gd name="connsiteY46" fmla="*/ 3400425 h 6019800"/>
                <a:gd name="connsiteX47" fmla="*/ 6296025 w 6877050"/>
                <a:gd name="connsiteY47" fmla="*/ 3276600 h 6019800"/>
                <a:gd name="connsiteX48" fmla="*/ 6219825 w 6877050"/>
                <a:gd name="connsiteY48" fmla="*/ 3219450 h 6019800"/>
                <a:gd name="connsiteX49" fmla="*/ 6143625 w 6877050"/>
                <a:gd name="connsiteY49" fmla="*/ 3181350 h 6019800"/>
                <a:gd name="connsiteX50" fmla="*/ 6257925 w 6877050"/>
                <a:gd name="connsiteY50" fmla="*/ 3467100 h 6019800"/>
                <a:gd name="connsiteX51" fmla="*/ 6257925 w 6877050"/>
                <a:gd name="connsiteY51" fmla="*/ 3467100 h 6019800"/>
                <a:gd name="connsiteX52" fmla="*/ 6210300 w 6877050"/>
                <a:gd name="connsiteY52" fmla="*/ 3514725 h 6019800"/>
                <a:gd name="connsiteX53" fmla="*/ 6315075 w 6877050"/>
                <a:gd name="connsiteY53" fmla="*/ 3733800 h 6019800"/>
                <a:gd name="connsiteX54" fmla="*/ 6210300 w 6877050"/>
                <a:gd name="connsiteY54" fmla="*/ 3790950 h 6019800"/>
                <a:gd name="connsiteX55" fmla="*/ 6362700 w 6877050"/>
                <a:gd name="connsiteY55" fmla="*/ 4152900 h 6019800"/>
                <a:gd name="connsiteX56" fmla="*/ 6276975 w 6877050"/>
                <a:gd name="connsiteY56" fmla="*/ 4152900 h 6019800"/>
                <a:gd name="connsiteX57" fmla="*/ 6276975 w 6877050"/>
                <a:gd name="connsiteY57" fmla="*/ 4457700 h 6019800"/>
                <a:gd name="connsiteX58" fmla="*/ 6191250 w 6877050"/>
                <a:gd name="connsiteY58" fmla="*/ 4457700 h 6019800"/>
                <a:gd name="connsiteX59" fmla="*/ 6238875 w 6877050"/>
                <a:gd name="connsiteY59" fmla="*/ 4943475 h 6019800"/>
                <a:gd name="connsiteX60" fmla="*/ 6172200 w 6877050"/>
                <a:gd name="connsiteY60" fmla="*/ 4953000 h 6019800"/>
                <a:gd name="connsiteX61" fmla="*/ 6086475 w 6877050"/>
                <a:gd name="connsiteY61" fmla="*/ 5229225 h 6019800"/>
                <a:gd name="connsiteX62" fmla="*/ 6019800 w 6877050"/>
                <a:gd name="connsiteY62" fmla="*/ 5133975 h 6019800"/>
                <a:gd name="connsiteX63" fmla="*/ 5943600 w 6877050"/>
                <a:gd name="connsiteY63" fmla="*/ 5143500 h 6019800"/>
                <a:gd name="connsiteX64" fmla="*/ 5886450 w 6877050"/>
                <a:gd name="connsiteY64" fmla="*/ 5000625 h 6019800"/>
                <a:gd name="connsiteX65" fmla="*/ 5886450 w 6877050"/>
                <a:gd name="connsiteY65" fmla="*/ 5000625 h 6019800"/>
                <a:gd name="connsiteX66" fmla="*/ 5753100 w 6877050"/>
                <a:gd name="connsiteY66" fmla="*/ 4924425 h 6019800"/>
                <a:gd name="connsiteX67" fmla="*/ 5667375 w 6877050"/>
                <a:gd name="connsiteY67" fmla="*/ 4991100 h 6019800"/>
                <a:gd name="connsiteX68" fmla="*/ 5572125 w 6877050"/>
                <a:gd name="connsiteY68" fmla="*/ 4781550 h 6019800"/>
                <a:gd name="connsiteX69" fmla="*/ 5448300 w 6877050"/>
                <a:gd name="connsiteY69" fmla="*/ 4829175 h 6019800"/>
                <a:gd name="connsiteX70" fmla="*/ 5381625 w 6877050"/>
                <a:gd name="connsiteY70" fmla="*/ 4619625 h 6019800"/>
                <a:gd name="connsiteX71" fmla="*/ 5305425 w 6877050"/>
                <a:gd name="connsiteY71" fmla="*/ 4724400 h 6019800"/>
                <a:gd name="connsiteX72" fmla="*/ 5067300 w 6877050"/>
                <a:gd name="connsiteY72" fmla="*/ 4381500 h 6019800"/>
                <a:gd name="connsiteX73" fmla="*/ 5000625 w 6877050"/>
                <a:gd name="connsiteY73" fmla="*/ 4562475 h 6019800"/>
                <a:gd name="connsiteX74" fmla="*/ 4924425 w 6877050"/>
                <a:gd name="connsiteY74" fmla="*/ 4638675 h 6019800"/>
                <a:gd name="connsiteX75" fmla="*/ 4991100 w 6877050"/>
                <a:gd name="connsiteY75" fmla="*/ 4772025 h 6019800"/>
                <a:gd name="connsiteX76" fmla="*/ 4905375 w 6877050"/>
                <a:gd name="connsiteY76" fmla="*/ 4791075 h 6019800"/>
                <a:gd name="connsiteX77" fmla="*/ 4905375 w 6877050"/>
                <a:gd name="connsiteY77" fmla="*/ 5010150 h 6019800"/>
                <a:gd name="connsiteX78" fmla="*/ 4791075 w 6877050"/>
                <a:gd name="connsiteY78" fmla="*/ 4943475 h 6019800"/>
                <a:gd name="connsiteX79" fmla="*/ 4743450 w 6877050"/>
                <a:gd name="connsiteY79" fmla="*/ 5219700 h 6019800"/>
                <a:gd name="connsiteX80" fmla="*/ 4648200 w 6877050"/>
                <a:gd name="connsiteY80" fmla="*/ 5229225 h 6019800"/>
                <a:gd name="connsiteX81" fmla="*/ 4581525 w 6877050"/>
                <a:gd name="connsiteY81" fmla="*/ 5467350 h 6019800"/>
                <a:gd name="connsiteX82" fmla="*/ 4495800 w 6877050"/>
                <a:gd name="connsiteY82" fmla="*/ 5381625 h 6019800"/>
                <a:gd name="connsiteX83" fmla="*/ 4419600 w 6877050"/>
                <a:gd name="connsiteY83" fmla="*/ 5600700 h 6019800"/>
                <a:gd name="connsiteX84" fmla="*/ 4352925 w 6877050"/>
                <a:gd name="connsiteY84" fmla="*/ 5534025 h 6019800"/>
                <a:gd name="connsiteX85" fmla="*/ 4286250 w 6877050"/>
                <a:gd name="connsiteY85" fmla="*/ 5686425 h 6019800"/>
                <a:gd name="connsiteX86" fmla="*/ 4200525 w 6877050"/>
                <a:gd name="connsiteY86" fmla="*/ 5610225 h 6019800"/>
                <a:gd name="connsiteX87" fmla="*/ 3952875 w 6877050"/>
                <a:gd name="connsiteY87" fmla="*/ 5876925 h 6019800"/>
                <a:gd name="connsiteX88" fmla="*/ 3867150 w 6877050"/>
                <a:gd name="connsiteY88" fmla="*/ 6019800 h 6019800"/>
                <a:gd name="connsiteX89" fmla="*/ 3657600 w 6877050"/>
                <a:gd name="connsiteY89" fmla="*/ 5734050 h 6019800"/>
                <a:gd name="connsiteX90" fmla="*/ 3609975 w 6877050"/>
                <a:gd name="connsiteY90" fmla="*/ 5867400 h 6019800"/>
                <a:gd name="connsiteX91" fmla="*/ 3409950 w 6877050"/>
                <a:gd name="connsiteY91" fmla="*/ 5495925 h 6019800"/>
                <a:gd name="connsiteX92" fmla="*/ 3257550 w 6877050"/>
                <a:gd name="connsiteY92" fmla="*/ 5553075 h 6019800"/>
                <a:gd name="connsiteX93" fmla="*/ 3152775 w 6877050"/>
                <a:gd name="connsiteY93" fmla="*/ 5353050 h 6019800"/>
                <a:gd name="connsiteX94" fmla="*/ 3009900 w 6877050"/>
                <a:gd name="connsiteY94" fmla="*/ 5381625 h 6019800"/>
                <a:gd name="connsiteX95" fmla="*/ 3009900 w 6877050"/>
                <a:gd name="connsiteY95" fmla="*/ 5124450 h 6019800"/>
                <a:gd name="connsiteX96" fmla="*/ 2838450 w 6877050"/>
                <a:gd name="connsiteY96" fmla="*/ 5210175 h 6019800"/>
                <a:gd name="connsiteX97" fmla="*/ 2790825 w 6877050"/>
                <a:gd name="connsiteY97" fmla="*/ 5076825 h 6019800"/>
                <a:gd name="connsiteX98" fmla="*/ 2657475 w 6877050"/>
                <a:gd name="connsiteY98" fmla="*/ 5095875 h 6019800"/>
                <a:gd name="connsiteX99" fmla="*/ 2695575 w 6877050"/>
                <a:gd name="connsiteY99" fmla="*/ 4914900 h 6019800"/>
                <a:gd name="connsiteX100" fmla="*/ 2552700 w 6877050"/>
                <a:gd name="connsiteY100" fmla="*/ 4895850 h 6019800"/>
                <a:gd name="connsiteX101" fmla="*/ 2581275 w 6877050"/>
                <a:gd name="connsiteY101" fmla="*/ 4705350 h 6019800"/>
                <a:gd name="connsiteX102" fmla="*/ 2457450 w 6877050"/>
                <a:gd name="connsiteY102" fmla="*/ 4933950 h 6019800"/>
                <a:gd name="connsiteX103" fmla="*/ 2381250 w 6877050"/>
                <a:gd name="connsiteY103" fmla="*/ 4895850 h 6019800"/>
                <a:gd name="connsiteX104" fmla="*/ 2286000 w 6877050"/>
                <a:gd name="connsiteY104" fmla="*/ 5048250 h 6019800"/>
                <a:gd name="connsiteX105" fmla="*/ 2209800 w 6877050"/>
                <a:gd name="connsiteY105" fmla="*/ 4991100 h 6019800"/>
                <a:gd name="connsiteX106" fmla="*/ 2105025 w 6877050"/>
                <a:gd name="connsiteY106" fmla="*/ 5248275 h 6019800"/>
                <a:gd name="connsiteX107" fmla="*/ 1990725 w 6877050"/>
                <a:gd name="connsiteY107" fmla="*/ 5191125 h 6019800"/>
                <a:gd name="connsiteX108" fmla="*/ 1876425 w 6877050"/>
                <a:gd name="connsiteY108" fmla="*/ 5391150 h 6019800"/>
                <a:gd name="connsiteX109" fmla="*/ 1809750 w 6877050"/>
                <a:gd name="connsiteY109" fmla="*/ 5372100 h 6019800"/>
                <a:gd name="connsiteX110" fmla="*/ 1400175 w 6877050"/>
                <a:gd name="connsiteY110" fmla="*/ 5705475 h 6019800"/>
                <a:gd name="connsiteX111" fmla="*/ 1476375 w 6877050"/>
                <a:gd name="connsiteY111" fmla="*/ 5448300 h 6019800"/>
                <a:gd name="connsiteX112" fmla="*/ 1457325 w 6877050"/>
                <a:gd name="connsiteY112" fmla="*/ 5276850 h 6019800"/>
                <a:gd name="connsiteX113" fmla="*/ 1466850 w 6877050"/>
                <a:gd name="connsiteY113" fmla="*/ 5172075 h 6019800"/>
                <a:gd name="connsiteX114" fmla="*/ 1419225 w 6877050"/>
                <a:gd name="connsiteY114" fmla="*/ 5200650 h 6019800"/>
                <a:gd name="connsiteX115" fmla="*/ 1428750 w 6877050"/>
                <a:gd name="connsiteY115" fmla="*/ 5057775 h 6019800"/>
                <a:gd name="connsiteX116" fmla="*/ 1343025 w 6877050"/>
                <a:gd name="connsiteY116" fmla="*/ 5029200 h 6019800"/>
                <a:gd name="connsiteX117" fmla="*/ 1390650 w 6877050"/>
                <a:gd name="connsiteY117" fmla="*/ 4819650 h 6019800"/>
                <a:gd name="connsiteX118" fmla="*/ 1238250 w 6877050"/>
                <a:gd name="connsiteY118" fmla="*/ 4800600 h 6019800"/>
                <a:gd name="connsiteX119" fmla="*/ 1285875 w 6877050"/>
                <a:gd name="connsiteY119" fmla="*/ 4657725 h 6019800"/>
                <a:gd name="connsiteX120" fmla="*/ 1209675 w 6877050"/>
                <a:gd name="connsiteY120" fmla="*/ 4591050 h 6019800"/>
                <a:gd name="connsiteX121" fmla="*/ 1314450 w 6877050"/>
                <a:gd name="connsiteY121" fmla="*/ 4410075 h 6019800"/>
                <a:gd name="connsiteX122" fmla="*/ 1200150 w 6877050"/>
                <a:gd name="connsiteY122" fmla="*/ 4362450 h 6019800"/>
                <a:gd name="connsiteX123" fmla="*/ 1314450 w 6877050"/>
                <a:gd name="connsiteY123" fmla="*/ 4181475 h 6019800"/>
                <a:gd name="connsiteX124" fmla="*/ 1219200 w 6877050"/>
                <a:gd name="connsiteY124" fmla="*/ 4095750 h 6019800"/>
                <a:gd name="connsiteX125" fmla="*/ 1390650 w 6877050"/>
                <a:gd name="connsiteY125" fmla="*/ 3895725 h 6019800"/>
                <a:gd name="connsiteX126" fmla="*/ 1428750 w 6877050"/>
                <a:gd name="connsiteY126" fmla="*/ 3752850 h 6019800"/>
                <a:gd name="connsiteX127" fmla="*/ 1428750 w 6877050"/>
                <a:gd name="connsiteY127" fmla="*/ 3724275 h 6019800"/>
                <a:gd name="connsiteX128" fmla="*/ 1095375 w 6877050"/>
                <a:gd name="connsiteY128" fmla="*/ 3905250 h 6019800"/>
                <a:gd name="connsiteX129" fmla="*/ 1038225 w 6877050"/>
                <a:gd name="connsiteY129" fmla="*/ 3800475 h 6019800"/>
                <a:gd name="connsiteX130" fmla="*/ 857250 w 6877050"/>
                <a:gd name="connsiteY130" fmla="*/ 3943350 h 6019800"/>
                <a:gd name="connsiteX131" fmla="*/ 819150 w 6877050"/>
                <a:gd name="connsiteY131" fmla="*/ 3838575 h 6019800"/>
                <a:gd name="connsiteX132" fmla="*/ 561975 w 6877050"/>
                <a:gd name="connsiteY132" fmla="*/ 3990975 h 6019800"/>
                <a:gd name="connsiteX133" fmla="*/ 523875 w 6877050"/>
                <a:gd name="connsiteY133" fmla="*/ 3905250 h 6019800"/>
                <a:gd name="connsiteX134" fmla="*/ 114300 w 6877050"/>
                <a:gd name="connsiteY134" fmla="*/ 4067175 h 6019800"/>
                <a:gd name="connsiteX135" fmla="*/ 114300 w 6877050"/>
                <a:gd name="connsiteY135" fmla="*/ 3781425 h 6019800"/>
                <a:gd name="connsiteX136" fmla="*/ 0 w 6877050"/>
                <a:gd name="connsiteY136" fmla="*/ 3752850 h 6019800"/>
                <a:gd name="connsiteX137" fmla="*/ 114300 w 6877050"/>
                <a:gd name="connsiteY137" fmla="*/ 3629025 h 6019800"/>
                <a:gd name="connsiteX138" fmla="*/ 0 w 6877050"/>
                <a:gd name="connsiteY138" fmla="*/ 3590925 h 6019800"/>
                <a:gd name="connsiteX139" fmla="*/ 180975 w 6877050"/>
                <a:gd name="connsiteY139" fmla="*/ 3314700 h 6019800"/>
                <a:gd name="connsiteX140" fmla="*/ 0 w 6877050"/>
                <a:gd name="connsiteY140" fmla="*/ 3238500 h 6019800"/>
                <a:gd name="connsiteX141" fmla="*/ 219075 w 6877050"/>
                <a:gd name="connsiteY141" fmla="*/ 2886075 h 6019800"/>
                <a:gd name="connsiteX142" fmla="*/ 66675 w 6877050"/>
                <a:gd name="connsiteY142" fmla="*/ 2790825 h 6019800"/>
                <a:gd name="connsiteX143" fmla="*/ 180975 w 6877050"/>
                <a:gd name="connsiteY143" fmla="*/ 2657475 h 6019800"/>
                <a:gd name="connsiteX144" fmla="*/ 47625 w 6877050"/>
                <a:gd name="connsiteY144" fmla="*/ 2571750 h 6019800"/>
                <a:gd name="connsiteX145" fmla="*/ 314325 w 6877050"/>
                <a:gd name="connsiteY145" fmla="*/ 2466975 h 6019800"/>
                <a:gd name="connsiteX146" fmla="*/ 180975 w 6877050"/>
                <a:gd name="connsiteY146" fmla="*/ 2381250 h 6019800"/>
                <a:gd name="connsiteX147" fmla="*/ 676275 w 6877050"/>
                <a:gd name="connsiteY147" fmla="*/ 2105025 h 6019800"/>
                <a:gd name="connsiteX148" fmla="*/ 209550 w 6877050"/>
                <a:gd name="connsiteY148" fmla="*/ 1990725 h 6019800"/>
                <a:gd name="connsiteX149" fmla="*/ 504825 w 6877050"/>
                <a:gd name="connsiteY149" fmla="*/ 1838325 h 6019800"/>
                <a:gd name="connsiteX150" fmla="*/ 428625 w 6877050"/>
                <a:gd name="connsiteY150" fmla="*/ 1743075 h 6019800"/>
                <a:gd name="connsiteX151" fmla="*/ 695325 w 6877050"/>
                <a:gd name="connsiteY151" fmla="*/ 1685925 h 6019800"/>
                <a:gd name="connsiteX152" fmla="*/ 600075 w 6877050"/>
                <a:gd name="connsiteY152" fmla="*/ 1571625 h 6019800"/>
                <a:gd name="connsiteX153" fmla="*/ 981075 w 6877050"/>
                <a:gd name="connsiteY153" fmla="*/ 1323975 h 6019800"/>
                <a:gd name="connsiteX154" fmla="*/ 895350 w 6877050"/>
                <a:gd name="connsiteY154" fmla="*/ 1295400 h 6019800"/>
                <a:gd name="connsiteX155" fmla="*/ 1571625 w 6877050"/>
                <a:gd name="connsiteY155" fmla="*/ 952500 h 6019800"/>
                <a:gd name="connsiteX156" fmla="*/ 1323975 w 6877050"/>
                <a:gd name="connsiteY156" fmla="*/ 847725 h 6019800"/>
                <a:gd name="connsiteX157" fmla="*/ 1438275 w 6877050"/>
                <a:gd name="connsiteY157" fmla="*/ 714375 h 6019800"/>
                <a:gd name="connsiteX158" fmla="*/ 1238250 w 6877050"/>
                <a:gd name="connsiteY158" fmla="*/ 590550 h 6019800"/>
                <a:gd name="connsiteX159" fmla="*/ 1419225 w 6877050"/>
                <a:gd name="connsiteY159" fmla="*/ 447675 h 6019800"/>
                <a:gd name="connsiteX160" fmla="*/ 1714500 w 6877050"/>
                <a:gd name="connsiteY160" fmla="*/ 323850 h 6019800"/>
                <a:gd name="connsiteX161" fmla="*/ 1962150 w 6877050"/>
                <a:gd name="connsiteY161" fmla="*/ 257175 h 6019800"/>
                <a:gd name="connsiteX162" fmla="*/ 2276475 w 6877050"/>
                <a:gd name="connsiteY162" fmla="*/ 314325 h 6019800"/>
                <a:gd name="connsiteX163" fmla="*/ 2428875 w 6877050"/>
                <a:gd name="connsiteY163" fmla="*/ 333375 h 6019800"/>
                <a:gd name="connsiteX164" fmla="*/ 2428875 w 6877050"/>
                <a:gd name="connsiteY164" fmla="*/ 161925 h 6019800"/>
                <a:gd name="connsiteX165" fmla="*/ 2819400 w 6877050"/>
                <a:gd name="connsiteY165" fmla="*/ 361950 h 6019800"/>
                <a:gd name="connsiteX166" fmla="*/ 2886075 w 6877050"/>
                <a:gd name="connsiteY166" fmla="*/ 180975 h 6019800"/>
                <a:gd name="connsiteX167" fmla="*/ 3076575 w 6877050"/>
                <a:gd name="connsiteY167" fmla="*/ 781050 h 6019800"/>
                <a:gd name="connsiteX0" fmla="*/ 3076575 w 6877050"/>
                <a:gd name="connsiteY0" fmla="*/ 814858 h 6053608"/>
                <a:gd name="connsiteX1" fmla="*/ 3343275 w 6877050"/>
                <a:gd name="connsiteY1" fmla="*/ 824383 h 6053608"/>
                <a:gd name="connsiteX2" fmla="*/ 3429000 w 6877050"/>
                <a:gd name="connsiteY2" fmla="*/ 186208 h 6053608"/>
                <a:gd name="connsiteX3" fmla="*/ 3543300 w 6877050"/>
                <a:gd name="connsiteY3" fmla="*/ 319558 h 6053608"/>
                <a:gd name="connsiteX4" fmla="*/ 4048125 w 6877050"/>
                <a:gd name="connsiteY4" fmla="*/ 110008 h 6053608"/>
                <a:gd name="connsiteX5" fmla="*/ 4419600 w 6877050"/>
                <a:gd name="connsiteY5" fmla="*/ 33808 h 6053608"/>
                <a:gd name="connsiteX6" fmla="*/ 4638675 w 6877050"/>
                <a:gd name="connsiteY6" fmla="*/ 33808 h 6053608"/>
                <a:gd name="connsiteX7" fmla="*/ 4752975 w 6877050"/>
                <a:gd name="connsiteY7" fmla="*/ 62383 h 6053608"/>
                <a:gd name="connsiteX8" fmla="*/ 4838700 w 6877050"/>
                <a:gd name="connsiteY8" fmla="*/ 90958 h 6053608"/>
                <a:gd name="connsiteX9" fmla="*/ 5010150 w 6877050"/>
                <a:gd name="connsiteY9" fmla="*/ 90958 h 6053608"/>
                <a:gd name="connsiteX10" fmla="*/ 4943475 w 6877050"/>
                <a:gd name="connsiteY10" fmla="*/ 214783 h 6053608"/>
                <a:gd name="connsiteX11" fmla="*/ 4991100 w 6877050"/>
                <a:gd name="connsiteY11" fmla="*/ 300508 h 6053608"/>
                <a:gd name="connsiteX12" fmla="*/ 4905375 w 6877050"/>
                <a:gd name="connsiteY12" fmla="*/ 405283 h 6053608"/>
                <a:gd name="connsiteX13" fmla="*/ 5057775 w 6877050"/>
                <a:gd name="connsiteY13" fmla="*/ 405283 h 6053608"/>
                <a:gd name="connsiteX14" fmla="*/ 5143500 w 6877050"/>
                <a:gd name="connsiteY14" fmla="*/ 405283 h 6053608"/>
                <a:gd name="connsiteX15" fmla="*/ 5248275 w 6877050"/>
                <a:gd name="connsiteY15" fmla="*/ 443383 h 6053608"/>
                <a:gd name="connsiteX16" fmla="*/ 5276850 w 6877050"/>
                <a:gd name="connsiteY16" fmla="*/ 443383 h 6053608"/>
                <a:gd name="connsiteX17" fmla="*/ 5238750 w 6877050"/>
                <a:gd name="connsiteY17" fmla="*/ 529108 h 6053608"/>
                <a:gd name="connsiteX18" fmla="*/ 5524500 w 6877050"/>
                <a:gd name="connsiteY18" fmla="*/ 586258 h 6053608"/>
                <a:gd name="connsiteX19" fmla="*/ 5505450 w 6877050"/>
                <a:gd name="connsiteY19" fmla="*/ 624358 h 6053608"/>
                <a:gd name="connsiteX20" fmla="*/ 5667375 w 6877050"/>
                <a:gd name="connsiteY20" fmla="*/ 671983 h 6053608"/>
                <a:gd name="connsiteX21" fmla="*/ 5581650 w 6877050"/>
                <a:gd name="connsiteY21" fmla="*/ 700558 h 6053608"/>
                <a:gd name="connsiteX22" fmla="*/ 5905500 w 6877050"/>
                <a:gd name="connsiteY22" fmla="*/ 776758 h 6053608"/>
                <a:gd name="connsiteX23" fmla="*/ 5838825 w 6877050"/>
                <a:gd name="connsiteY23" fmla="*/ 862483 h 6053608"/>
                <a:gd name="connsiteX24" fmla="*/ 6124575 w 6877050"/>
                <a:gd name="connsiteY24" fmla="*/ 957733 h 6053608"/>
                <a:gd name="connsiteX25" fmla="*/ 6038850 w 6877050"/>
                <a:gd name="connsiteY25" fmla="*/ 1024408 h 6053608"/>
                <a:gd name="connsiteX26" fmla="*/ 6286500 w 6877050"/>
                <a:gd name="connsiteY26" fmla="*/ 1233958 h 6053608"/>
                <a:gd name="connsiteX27" fmla="*/ 6162675 w 6877050"/>
                <a:gd name="connsiteY27" fmla="*/ 1262533 h 6053608"/>
                <a:gd name="connsiteX28" fmla="*/ 6210300 w 6877050"/>
                <a:gd name="connsiteY28" fmla="*/ 1386358 h 6053608"/>
                <a:gd name="connsiteX29" fmla="*/ 6038850 w 6877050"/>
                <a:gd name="connsiteY29" fmla="*/ 1386358 h 6053608"/>
                <a:gd name="connsiteX30" fmla="*/ 6048375 w 6877050"/>
                <a:gd name="connsiteY30" fmla="*/ 1500658 h 6053608"/>
                <a:gd name="connsiteX31" fmla="*/ 5924550 w 6877050"/>
                <a:gd name="connsiteY31" fmla="*/ 1491133 h 6053608"/>
                <a:gd name="connsiteX32" fmla="*/ 5981700 w 6877050"/>
                <a:gd name="connsiteY32" fmla="*/ 1595908 h 6053608"/>
                <a:gd name="connsiteX33" fmla="*/ 5829300 w 6877050"/>
                <a:gd name="connsiteY33" fmla="*/ 1624483 h 6053608"/>
                <a:gd name="connsiteX34" fmla="*/ 6381750 w 6877050"/>
                <a:gd name="connsiteY34" fmla="*/ 2157883 h 6053608"/>
                <a:gd name="connsiteX35" fmla="*/ 6296025 w 6877050"/>
                <a:gd name="connsiteY35" fmla="*/ 2195983 h 6053608"/>
                <a:gd name="connsiteX36" fmla="*/ 6686550 w 6877050"/>
                <a:gd name="connsiteY36" fmla="*/ 2567458 h 6053608"/>
                <a:gd name="connsiteX37" fmla="*/ 6581775 w 6877050"/>
                <a:gd name="connsiteY37" fmla="*/ 2576983 h 6053608"/>
                <a:gd name="connsiteX38" fmla="*/ 6877050 w 6877050"/>
                <a:gd name="connsiteY38" fmla="*/ 2929408 h 6053608"/>
                <a:gd name="connsiteX39" fmla="*/ 6781800 w 6877050"/>
                <a:gd name="connsiteY39" fmla="*/ 2948458 h 6053608"/>
                <a:gd name="connsiteX40" fmla="*/ 6819900 w 6877050"/>
                <a:gd name="connsiteY40" fmla="*/ 3110383 h 6053608"/>
                <a:gd name="connsiteX41" fmla="*/ 6753225 w 6877050"/>
                <a:gd name="connsiteY41" fmla="*/ 3119908 h 6053608"/>
                <a:gd name="connsiteX42" fmla="*/ 6819900 w 6877050"/>
                <a:gd name="connsiteY42" fmla="*/ 3396133 h 6053608"/>
                <a:gd name="connsiteX43" fmla="*/ 6677025 w 6877050"/>
                <a:gd name="connsiteY43" fmla="*/ 3367558 h 6053608"/>
                <a:gd name="connsiteX44" fmla="*/ 6657975 w 6877050"/>
                <a:gd name="connsiteY44" fmla="*/ 3472333 h 6053608"/>
                <a:gd name="connsiteX45" fmla="*/ 6496050 w 6877050"/>
                <a:gd name="connsiteY45" fmla="*/ 3358033 h 6053608"/>
                <a:gd name="connsiteX46" fmla="*/ 6448425 w 6877050"/>
                <a:gd name="connsiteY46" fmla="*/ 3434233 h 6053608"/>
                <a:gd name="connsiteX47" fmla="*/ 6296025 w 6877050"/>
                <a:gd name="connsiteY47" fmla="*/ 3310408 h 6053608"/>
                <a:gd name="connsiteX48" fmla="*/ 6219825 w 6877050"/>
                <a:gd name="connsiteY48" fmla="*/ 3253258 h 6053608"/>
                <a:gd name="connsiteX49" fmla="*/ 6143625 w 6877050"/>
                <a:gd name="connsiteY49" fmla="*/ 3215158 h 6053608"/>
                <a:gd name="connsiteX50" fmla="*/ 6257925 w 6877050"/>
                <a:gd name="connsiteY50" fmla="*/ 3500908 h 6053608"/>
                <a:gd name="connsiteX51" fmla="*/ 6257925 w 6877050"/>
                <a:gd name="connsiteY51" fmla="*/ 3500908 h 6053608"/>
                <a:gd name="connsiteX52" fmla="*/ 6210300 w 6877050"/>
                <a:gd name="connsiteY52" fmla="*/ 3548533 h 6053608"/>
                <a:gd name="connsiteX53" fmla="*/ 6315075 w 6877050"/>
                <a:gd name="connsiteY53" fmla="*/ 3767608 h 6053608"/>
                <a:gd name="connsiteX54" fmla="*/ 6210300 w 6877050"/>
                <a:gd name="connsiteY54" fmla="*/ 3824758 h 6053608"/>
                <a:gd name="connsiteX55" fmla="*/ 6362700 w 6877050"/>
                <a:gd name="connsiteY55" fmla="*/ 4186708 h 6053608"/>
                <a:gd name="connsiteX56" fmla="*/ 6276975 w 6877050"/>
                <a:gd name="connsiteY56" fmla="*/ 4186708 h 6053608"/>
                <a:gd name="connsiteX57" fmla="*/ 6276975 w 6877050"/>
                <a:gd name="connsiteY57" fmla="*/ 4491508 h 6053608"/>
                <a:gd name="connsiteX58" fmla="*/ 6191250 w 6877050"/>
                <a:gd name="connsiteY58" fmla="*/ 4491508 h 6053608"/>
                <a:gd name="connsiteX59" fmla="*/ 6238875 w 6877050"/>
                <a:gd name="connsiteY59" fmla="*/ 4977283 h 6053608"/>
                <a:gd name="connsiteX60" fmla="*/ 6172200 w 6877050"/>
                <a:gd name="connsiteY60" fmla="*/ 4986808 h 6053608"/>
                <a:gd name="connsiteX61" fmla="*/ 6086475 w 6877050"/>
                <a:gd name="connsiteY61" fmla="*/ 5263033 h 6053608"/>
                <a:gd name="connsiteX62" fmla="*/ 6019800 w 6877050"/>
                <a:gd name="connsiteY62" fmla="*/ 5167783 h 6053608"/>
                <a:gd name="connsiteX63" fmla="*/ 5943600 w 6877050"/>
                <a:gd name="connsiteY63" fmla="*/ 5177308 h 6053608"/>
                <a:gd name="connsiteX64" fmla="*/ 5886450 w 6877050"/>
                <a:gd name="connsiteY64" fmla="*/ 5034433 h 6053608"/>
                <a:gd name="connsiteX65" fmla="*/ 5886450 w 6877050"/>
                <a:gd name="connsiteY65" fmla="*/ 5034433 h 6053608"/>
                <a:gd name="connsiteX66" fmla="*/ 5753100 w 6877050"/>
                <a:gd name="connsiteY66" fmla="*/ 4958233 h 6053608"/>
                <a:gd name="connsiteX67" fmla="*/ 5667375 w 6877050"/>
                <a:gd name="connsiteY67" fmla="*/ 5024908 h 6053608"/>
                <a:gd name="connsiteX68" fmla="*/ 5572125 w 6877050"/>
                <a:gd name="connsiteY68" fmla="*/ 4815358 h 6053608"/>
                <a:gd name="connsiteX69" fmla="*/ 5448300 w 6877050"/>
                <a:gd name="connsiteY69" fmla="*/ 4862983 h 6053608"/>
                <a:gd name="connsiteX70" fmla="*/ 5381625 w 6877050"/>
                <a:gd name="connsiteY70" fmla="*/ 4653433 h 6053608"/>
                <a:gd name="connsiteX71" fmla="*/ 5305425 w 6877050"/>
                <a:gd name="connsiteY71" fmla="*/ 4758208 h 6053608"/>
                <a:gd name="connsiteX72" fmla="*/ 5067300 w 6877050"/>
                <a:gd name="connsiteY72" fmla="*/ 4415308 h 6053608"/>
                <a:gd name="connsiteX73" fmla="*/ 5000625 w 6877050"/>
                <a:gd name="connsiteY73" fmla="*/ 4596283 h 6053608"/>
                <a:gd name="connsiteX74" fmla="*/ 4924425 w 6877050"/>
                <a:gd name="connsiteY74" fmla="*/ 4672483 h 6053608"/>
                <a:gd name="connsiteX75" fmla="*/ 4991100 w 6877050"/>
                <a:gd name="connsiteY75" fmla="*/ 4805833 h 6053608"/>
                <a:gd name="connsiteX76" fmla="*/ 4905375 w 6877050"/>
                <a:gd name="connsiteY76" fmla="*/ 4824883 h 6053608"/>
                <a:gd name="connsiteX77" fmla="*/ 4905375 w 6877050"/>
                <a:gd name="connsiteY77" fmla="*/ 5043958 h 6053608"/>
                <a:gd name="connsiteX78" fmla="*/ 4791075 w 6877050"/>
                <a:gd name="connsiteY78" fmla="*/ 4977283 h 6053608"/>
                <a:gd name="connsiteX79" fmla="*/ 4743450 w 6877050"/>
                <a:gd name="connsiteY79" fmla="*/ 5253508 h 6053608"/>
                <a:gd name="connsiteX80" fmla="*/ 4648200 w 6877050"/>
                <a:gd name="connsiteY80" fmla="*/ 5263033 h 6053608"/>
                <a:gd name="connsiteX81" fmla="*/ 4581525 w 6877050"/>
                <a:gd name="connsiteY81" fmla="*/ 5501158 h 6053608"/>
                <a:gd name="connsiteX82" fmla="*/ 4495800 w 6877050"/>
                <a:gd name="connsiteY82" fmla="*/ 5415433 h 6053608"/>
                <a:gd name="connsiteX83" fmla="*/ 4419600 w 6877050"/>
                <a:gd name="connsiteY83" fmla="*/ 5634508 h 6053608"/>
                <a:gd name="connsiteX84" fmla="*/ 4352925 w 6877050"/>
                <a:gd name="connsiteY84" fmla="*/ 5567833 h 6053608"/>
                <a:gd name="connsiteX85" fmla="*/ 4286250 w 6877050"/>
                <a:gd name="connsiteY85" fmla="*/ 5720233 h 6053608"/>
                <a:gd name="connsiteX86" fmla="*/ 4200525 w 6877050"/>
                <a:gd name="connsiteY86" fmla="*/ 5644033 h 6053608"/>
                <a:gd name="connsiteX87" fmla="*/ 3952875 w 6877050"/>
                <a:gd name="connsiteY87" fmla="*/ 5910733 h 6053608"/>
                <a:gd name="connsiteX88" fmla="*/ 3867150 w 6877050"/>
                <a:gd name="connsiteY88" fmla="*/ 6053608 h 6053608"/>
                <a:gd name="connsiteX89" fmla="*/ 3657600 w 6877050"/>
                <a:gd name="connsiteY89" fmla="*/ 5767858 h 6053608"/>
                <a:gd name="connsiteX90" fmla="*/ 3609975 w 6877050"/>
                <a:gd name="connsiteY90" fmla="*/ 5901208 h 6053608"/>
                <a:gd name="connsiteX91" fmla="*/ 3409950 w 6877050"/>
                <a:gd name="connsiteY91" fmla="*/ 5529733 h 6053608"/>
                <a:gd name="connsiteX92" fmla="*/ 3257550 w 6877050"/>
                <a:gd name="connsiteY92" fmla="*/ 5586883 h 6053608"/>
                <a:gd name="connsiteX93" fmla="*/ 3152775 w 6877050"/>
                <a:gd name="connsiteY93" fmla="*/ 5386858 h 6053608"/>
                <a:gd name="connsiteX94" fmla="*/ 3009900 w 6877050"/>
                <a:gd name="connsiteY94" fmla="*/ 5415433 h 6053608"/>
                <a:gd name="connsiteX95" fmla="*/ 3009900 w 6877050"/>
                <a:gd name="connsiteY95" fmla="*/ 5158258 h 6053608"/>
                <a:gd name="connsiteX96" fmla="*/ 2838450 w 6877050"/>
                <a:gd name="connsiteY96" fmla="*/ 5243983 h 6053608"/>
                <a:gd name="connsiteX97" fmla="*/ 2790825 w 6877050"/>
                <a:gd name="connsiteY97" fmla="*/ 5110633 h 6053608"/>
                <a:gd name="connsiteX98" fmla="*/ 2657475 w 6877050"/>
                <a:gd name="connsiteY98" fmla="*/ 5129683 h 6053608"/>
                <a:gd name="connsiteX99" fmla="*/ 2695575 w 6877050"/>
                <a:gd name="connsiteY99" fmla="*/ 4948708 h 6053608"/>
                <a:gd name="connsiteX100" fmla="*/ 2552700 w 6877050"/>
                <a:gd name="connsiteY100" fmla="*/ 4929658 h 6053608"/>
                <a:gd name="connsiteX101" fmla="*/ 2581275 w 6877050"/>
                <a:gd name="connsiteY101" fmla="*/ 4739158 h 6053608"/>
                <a:gd name="connsiteX102" fmla="*/ 2457450 w 6877050"/>
                <a:gd name="connsiteY102" fmla="*/ 4967758 h 6053608"/>
                <a:gd name="connsiteX103" fmla="*/ 2381250 w 6877050"/>
                <a:gd name="connsiteY103" fmla="*/ 4929658 h 6053608"/>
                <a:gd name="connsiteX104" fmla="*/ 2286000 w 6877050"/>
                <a:gd name="connsiteY104" fmla="*/ 5082058 h 6053608"/>
                <a:gd name="connsiteX105" fmla="*/ 2209800 w 6877050"/>
                <a:gd name="connsiteY105" fmla="*/ 5024908 h 6053608"/>
                <a:gd name="connsiteX106" fmla="*/ 2105025 w 6877050"/>
                <a:gd name="connsiteY106" fmla="*/ 5282083 h 6053608"/>
                <a:gd name="connsiteX107" fmla="*/ 1990725 w 6877050"/>
                <a:gd name="connsiteY107" fmla="*/ 5224933 h 6053608"/>
                <a:gd name="connsiteX108" fmla="*/ 1876425 w 6877050"/>
                <a:gd name="connsiteY108" fmla="*/ 5424958 h 6053608"/>
                <a:gd name="connsiteX109" fmla="*/ 1809750 w 6877050"/>
                <a:gd name="connsiteY109" fmla="*/ 5405908 h 6053608"/>
                <a:gd name="connsiteX110" fmla="*/ 1400175 w 6877050"/>
                <a:gd name="connsiteY110" fmla="*/ 5739283 h 6053608"/>
                <a:gd name="connsiteX111" fmla="*/ 1476375 w 6877050"/>
                <a:gd name="connsiteY111" fmla="*/ 5482108 h 6053608"/>
                <a:gd name="connsiteX112" fmla="*/ 1457325 w 6877050"/>
                <a:gd name="connsiteY112" fmla="*/ 5310658 h 6053608"/>
                <a:gd name="connsiteX113" fmla="*/ 1466850 w 6877050"/>
                <a:gd name="connsiteY113" fmla="*/ 5205883 h 6053608"/>
                <a:gd name="connsiteX114" fmla="*/ 1419225 w 6877050"/>
                <a:gd name="connsiteY114" fmla="*/ 5234458 h 6053608"/>
                <a:gd name="connsiteX115" fmla="*/ 1428750 w 6877050"/>
                <a:gd name="connsiteY115" fmla="*/ 5091583 h 6053608"/>
                <a:gd name="connsiteX116" fmla="*/ 1343025 w 6877050"/>
                <a:gd name="connsiteY116" fmla="*/ 5063008 h 6053608"/>
                <a:gd name="connsiteX117" fmla="*/ 1390650 w 6877050"/>
                <a:gd name="connsiteY117" fmla="*/ 4853458 h 6053608"/>
                <a:gd name="connsiteX118" fmla="*/ 1238250 w 6877050"/>
                <a:gd name="connsiteY118" fmla="*/ 4834408 h 6053608"/>
                <a:gd name="connsiteX119" fmla="*/ 1285875 w 6877050"/>
                <a:gd name="connsiteY119" fmla="*/ 4691533 h 6053608"/>
                <a:gd name="connsiteX120" fmla="*/ 1209675 w 6877050"/>
                <a:gd name="connsiteY120" fmla="*/ 4624858 h 6053608"/>
                <a:gd name="connsiteX121" fmla="*/ 1314450 w 6877050"/>
                <a:gd name="connsiteY121" fmla="*/ 4443883 h 6053608"/>
                <a:gd name="connsiteX122" fmla="*/ 1200150 w 6877050"/>
                <a:gd name="connsiteY122" fmla="*/ 4396258 h 6053608"/>
                <a:gd name="connsiteX123" fmla="*/ 1314450 w 6877050"/>
                <a:gd name="connsiteY123" fmla="*/ 4215283 h 6053608"/>
                <a:gd name="connsiteX124" fmla="*/ 1219200 w 6877050"/>
                <a:gd name="connsiteY124" fmla="*/ 4129558 h 6053608"/>
                <a:gd name="connsiteX125" fmla="*/ 1390650 w 6877050"/>
                <a:gd name="connsiteY125" fmla="*/ 3929533 h 6053608"/>
                <a:gd name="connsiteX126" fmla="*/ 1428750 w 6877050"/>
                <a:gd name="connsiteY126" fmla="*/ 3786658 h 6053608"/>
                <a:gd name="connsiteX127" fmla="*/ 1428750 w 6877050"/>
                <a:gd name="connsiteY127" fmla="*/ 3758083 h 6053608"/>
                <a:gd name="connsiteX128" fmla="*/ 1095375 w 6877050"/>
                <a:gd name="connsiteY128" fmla="*/ 3939058 h 6053608"/>
                <a:gd name="connsiteX129" fmla="*/ 1038225 w 6877050"/>
                <a:gd name="connsiteY129" fmla="*/ 3834283 h 6053608"/>
                <a:gd name="connsiteX130" fmla="*/ 857250 w 6877050"/>
                <a:gd name="connsiteY130" fmla="*/ 3977158 h 6053608"/>
                <a:gd name="connsiteX131" fmla="*/ 819150 w 6877050"/>
                <a:gd name="connsiteY131" fmla="*/ 3872383 h 6053608"/>
                <a:gd name="connsiteX132" fmla="*/ 561975 w 6877050"/>
                <a:gd name="connsiteY132" fmla="*/ 4024783 h 6053608"/>
                <a:gd name="connsiteX133" fmla="*/ 523875 w 6877050"/>
                <a:gd name="connsiteY133" fmla="*/ 3939058 h 6053608"/>
                <a:gd name="connsiteX134" fmla="*/ 114300 w 6877050"/>
                <a:gd name="connsiteY134" fmla="*/ 4100983 h 6053608"/>
                <a:gd name="connsiteX135" fmla="*/ 114300 w 6877050"/>
                <a:gd name="connsiteY135" fmla="*/ 3815233 h 6053608"/>
                <a:gd name="connsiteX136" fmla="*/ 0 w 6877050"/>
                <a:gd name="connsiteY136" fmla="*/ 3786658 h 6053608"/>
                <a:gd name="connsiteX137" fmla="*/ 114300 w 6877050"/>
                <a:gd name="connsiteY137" fmla="*/ 3662833 h 6053608"/>
                <a:gd name="connsiteX138" fmla="*/ 0 w 6877050"/>
                <a:gd name="connsiteY138" fmla="*/ 3624733 h 6053608"/>
                <a:gd name="connsiteX139" fmla="*/ 180975 w 6877050"/>
                <a:gd name="connsiteY139" fmla="*/ 3348508 h 6053608"/>
                <a:gd name="connsiteX140" fmla="*/ 0 w 6877050"/>
                <a:gd name="connsiteY140" fmla="*/ 3272308 h 6053608"/>
                <a:gd name="connsiteX141" fmla="*/ 219075 w 6877050"/>
                <a:gd name="connsiteY141" fmla="*/ 2919883 h 6053608"/>
                <a:gd name="connsiteX142" fmla="*/ 66675 w 6877050"/>
                <a:gd name="connsiteY142" fmla="*/ 2824633 h 6053608"/>
                <a:gd name="connsiteX143" fmla="*/ 180975 w 6877050"/>
                <a:gd name="connsiteY143" fmla="*/ 2691283 h 6053608"/>
                <a:gd name="connsiteX144" fmla="*/ 47625 w 6877050"/>
                <a:gd name="connsiteY144" fmla="*/ 2605558 h 6053608"/>
                <a:gd name="connsiteX145" fmla="*/ 314325 w 6877050"/>
                <a:gd name="connsiteY145" fmla="*/ 2500783 h 6053608"/>
                <a:gd name="connsiteX146" fmla="*/ 180975 w 6877050"/>
                <a:gd name="connsiteY146" fmla="*/ 2415058 h 6053608"/>
                <a:gd name="connsiteX147" fmla="*/ 676275 w 6877050"/>
                <a:gd name="connsiteY147" fmla="*/ 2138833 h 6053608"/>
                <a:gd name="connsiteX148" fmla="*/ 209550 w 6877050"/>
                <a:gd name="connsiteY148" fmla="*/ 2024533 h 6053608"/>
                <a:gd name="connsiteX149" fmla="*/ 504825 w 6877050"/>
                <a:gd name="connsiteY149" fmla="*/ 1872133 h 6053608"/>
                <a:gd name="connsiteX150" fmla="*/ 428625 w 6877050"/>
                <a:gd name="connsiteY150" fmla="*/ 1776883 h 6053608"/>
                <a:gd name="connsiteX151" fmla="*/ 695325 w 6877050"/>
                <a:gd name="connsiteY151" fmla="*/ 1719733 h 6053608"/>
                <a:gd name="connsiteX152" fmla="*/ 600075 w 6877050"/>
                <a:gd name="connsiteY152" fmla="*/ 1605433 h 6053608"/>
                <a:gd name="connsiteX153" fmla="*/ 981075 w 6877050"/>
                <a:gd name="connsiteY153" fmla="*/ 1357783 h 6053608"/>
                <a:gd name="connsiteX154" fmla="*/ 895350 w 6877050"/>
                <a:gd name="connsiteY154" fmla="*/ 1329208 h 6053608"/>
                <a:gd name="connsiteX155" fmla="*/ 1571625 w 6877050"/>
                <a:gd name="connsiteY155" fmla="*/ 986308 h 6053608"/>
                <a:gd name="connsiteX156" fmla="*/ 1323975 w 6877050"/>
                <a:gd name="connsiteY156" fmla="*/ 881533 h 6053608"/>
                <a:gd name="connsiteX157" fmla="*/ 1438275 w 6877050"/>
                <a:gd name="connsiteY157" fmla="*/ 748183 h 6053608"/>
                <a:gd name="connsiteX158" fmla="*/ 1238250 w 6877050"/>
                <a:gd name="connsiteY158" fmla="*/ 624358 h 6053608"/>
                <a:gd name="connsiteX159" fmla="*/ 1419225 w 6877050"/>
                <a:gd name="connsiteY159" fmla="*/ 481483 h 6053608"/>
                <a:gd name="connsiteX160" fmla="*/ 1714500 w 6877050"/>
                <a:gd name="connsiteY160" fmla="*/ 357658 h 6053608"/>
                <a:gd name="connsiteX161" fmla="*/ 1962150 w 6877050"/>
                <a:gd name="connsiteY161" fmla="*/ 290983 h 6053608"/>
                <a:gd name="connsiteX162" fmla="*/ 2276475 w 6877050"/>
                <a:gd name="connsiteY162" fmla="*/ 348133 h 6053608"/>
                <a:gd name="connsiteX163" fmla="*/ 2428875 w 6877050"/>
                <a:gd name="connsiteY163" fmla="*/ 367183 h 6053608"/>
                <a:gd name="connsiteX164" fmla="*/ 2428875 w 6877050"/>
                <a:gd name="connsiteY164" fmla="*/ 195733 h 6053608"/>
                <a:gd name="connsiteX165" fmla="*/ 2819400 w 6877050"/>
                <a:gd name="connsiteY165" fmla="*/ 395758 h 6053608"/>
                <a:gd name="connsiteX166" fmla="*/ 2886075 w 6877050"/>
                <a:gd name="connsiteY166" fmla="*/ 214783 h 6053608"/>
                <a:gd name="connsiteX167" fmla="*/ 3259410 w 6877050"/>
                <a:gd name="connsiteY167" fmla="*/ 32245 h 6053608"/>
                <a:gd name="connsiteX168" fmla="*/ 3076575 w 6877050"/>
                <a:gd name="connsiteY168" fmla="*/ 814858 h 6053608"/>
                <a:gd name="connsiteX0" fmla="*/ 3076575 w 6877050"/>
                <a:gd name="connsiteY0" fmla="*/ 793694 h 6032444"/>
                <a:gd name="connsiteX1" fmla="*/ 3343275 w 6877050"/>
                <a:gd name="connsiteY1" fmla="*/ 803219 h 6032444"/>
                <a:gd name="connsiteX2" fmla="*/ 3429000 w 6877050"/>
                <a:gd name="connsiteY2" fmla="*/ 165044 h 6032444"/>
                <a:gd name="connsiteX3" fmla="*/ 3543300 w 6877050"/>
                <a:gd name="connsiteY3" fmla="*/ 298394 h 6032444"/>
                <a:gd name="connsiteX4" fmla="*/ 4048125 w 6877050"/>
                <a:gd name="connsiteY4" fmla="*/ 88844 h 6032444"/>
                <a:gd name="connsiteX5" fmla="*/ 4419600 w 6877050"/>
                <a:gd name="connsiteY5" fmla="*/ 12644 h 6032444"/>
                <a:gd name="connsiteX6" fmla="*/ 4638675 w 6877050"/>
                <a:gd name="connsiteY6" fmla="*/ 12644 h 6032444"/>
                <a:gd name="connsiteX7" fmla="*/ 4752975 w 6877050"/>
                <a:gd name="connsiteY7" fmla="*/ 41219 h 6032444"/>
                <a:gd name="connsiteX8" fmla="*/ 4838700 w 6877050"/>
                <a:gd name="connsiteY8" fmla="*/ 69794 h 6032444"/>
                <a:gd name="connsiteX9" fmla="*/ 5010150 w 6877050"/>
                <a:gd name="connsiteY9" fmla="*/ 69794 h 6032444"/>
                <a:gd name="connsiteX10" fmla="*/ 4943475 w 6877050"/>
                <a:gd name="connsiteY10" fmla="*/ 193619 h 6032444"/>
                <a:gd name="connsiteX11" fmla="*/ 4991100 w 6877050"/>
                <a:gd name="connsiteY11" fmla="*/ 279344 h 6032444"/>
                <a:gd name="connsiteX12" fmla="*/ 4905375 w 6877050"/>
                <a:gd name="connsiteY12" fmla="*/ 384119 h 6032444"/>
                <a:gd name="connsiteX13" fmla="*/ 5057775 w 6877050"/>
                <a:gd name="connsiteY13" fmla="*/ 384119 h 6032444"/>
                <a:gd name="connsiteX14" fmla="*/ 5143500 w 6877050"/>
                <a:gd name="connsiteY14" fmla="*/ 384119 h 6032444"/>
                <a:gd name="connsiteX15" fmla="*/ 5248275 w 6877050"/>
                <a:gd name="connsiteY15" fmla="*/ 422219 h 6032444"/>
                <a:gd name="connsiteX16" fmla="*/ 5276850 w 6877050"/>
                <a:gd name="connsiteY16" fmla="*/ 422219 h 6032444"/>
                <a:gd name="connsiteX17" fmla="*/ 5238750 w 6877050"/>
                <a:gd name="connsiteY17" fmla="*/ 507944 h 6032444"/>
                <a:gd name="connsiteX18" fmla="*/ 5524500 w 6877050"/>
                <a:gd name="connsiteY18" fmla="*/ 565094 h 6032444"/>
                <a:gd name="connsiteX19" fmla="*/ 5505450 w 6877050"/>
                <a:gd name="connsiteY19" fmla="*/ 603194 h 6032444"/>
                <a:gd name="connsiteX20" fmla="*/ 5667375 w 6877050"/>
                <a:gd name="connsiteY20" fmla="*/ 650819 h 6032444"/>
                <a:gd name="connsiteX21" fmla="*/ 5581650 w 6877050"/>
                <a:gd name="connsiteY21" fmla="*/ 679394 h 6032444"/>
                <a:gd name="connsiteX22" fmla="*/ 5905500 w 6877050"/>
                <a:gd name="connsiteY22" fmla="*/ 755594 h 6032444"/>
                <a:gd name="connsiteX23" fmla="*/ 5838825 w 6877050"/>
                <a:gd name="connsiteY23" fmla="*/ 841319 h 6032444"/>
                <a:gd name="connsiteX24" fmla="*/ 6124575 w 6877050"/>
                <a:gd name="connsiteY24" fmla="*/ 936569 h 6032444"/>
                <a:gd name="connsiteX25" fmla="*/ 6038850 w 6877050"/>
                <a:gd name="connsiteY25" fmla="*/ 1003244 h 6032444"/>
                <a:gd name="connsiteX26" fmla="*/ 6286500 w 6877050"/>
                <a:gd name="connsiteY26" fmla="*/ 1212794 h 6032444"/>
                <a:gd name="connsiteX27" fmla="*/ 6162675 w 6877050"/>
                <a:gd name="connsiteY27" fmla="*/ 1241369 h 6032444"/>
                <a:gd name="connsiteX28" fmla="*/ 6210300 w 6877050"/>
                <a:gd name="connsiteY28" fmla="*/ 1365194 h 6032444"/>
                <a:gd name="connsiteX29" fmla="*/ 6038850 w 6877050"/>
                <a:gd name="connsiteY29" fmla="*/ 1365194 h 6032444"/>
                <a:gd name="connsiteX30" fmla="*/ 6048375 w 6877050"/>
                <a:gd name="connsiteY30" fmla="*/ 1479494 h 6032444"/>
                <a:gd name="connsiteX31" fmla="*/ 5924550 w 6877050"/>
                <a:gd name="connsiteY31" fmla="*/ 1469969 h 6032444"/>
                <a:gd name="connsiteX32" fmla="*/ 5981700 w 6877050"/>
                <a:gd name="connsiteY32" fmla="*/ 1574744 h 6032444"/>
                <a:gd name="connsiteX33" fmla="*/ 5829300 w 6877050"/>
                <a:gd name="connsiteY33" fmla="*/ 1603319 h 6032444"/>
                <a:gd name="connsiteX34" fmla="*/ 6381750 w 6877050"/>
                <a:gd name="connsiteY34" fmla="*/ 2136719 h 6032444"/>
                <a:gd name="connsiteX35" fmla="*/ 6296025 w 6877050"/>
                <a:gd name="connsiteY35" fmla="*/ 2174819 h 6032444"/>
                <a:gd name="connsiteX36" fmla="*/ 6686550 w 6877050"/>
                <a:gd name="connsiteY36" fmla="*/ 2546294 h 6032444"/>
                <a:gd name="connsiteX37" fmla="*/ 6581775 w 6877050"/>
                <a:gd name="connsiteY37" fmla="*/ 2555819 h 6032444"/>
                <a:gd name="connsiteX38" fmla="*/ 6877050 w 6877050"/>
                <a:gd name="connsiteY38" fmla="*/ 2908244 h 6032444"/>
                <a:gd name="connsiteX39" fmla="*/ 6781800 w 6877050"/>
                <a:gd name="connsiteY39" fmla="*/ 2927294 h 6032444"/>
                <a:gd name="connsiteX40" fmla="*/ 6819900 w 6877050"/>
                <a:gd name="connsiteY40" fmla="*/ 3089219 h 6032444"/>
                <a:gd name="connsiteX41" fmla="*/ 6753225 w 6877050"/>
                <a:gd name="connsiteY41" fmla="*/ 3098744 h 6032444"/>
                <a:gd name="connsiteX42" fmla="*/ 6819900 w 6877050"/>
                <a:gd name="connsiteY42" fmla="*/ 3374969 h 6032444"/>
                <a:gd name="connsiteX43" fmla="*/ 6677025 w 6877050"/>
                <a:gd name="connsiteY43" fmla="*/ 3346394 h 6032444"/>
                <a:gd name="connsiteX44" fmla="*/ 6657975 w 6877050"/>
                <a:gd name="connsiteY44" fmla="*/ 3451169 h 6032444"/>
                <a:gd name="connsiteX45" fmla="*/ 6496050 w 6877050"/>
                <a:gd name="connsiteY45" fmla="*/ 3336869 h 6032444"/>
                <a:gd name="connsiteX46" fmla="*/ 6448425 w 6877050"/>
                <a:gd name="connsiteY46" fmla="*/ 3413069 h 6032444"/>
                <a:gd name="connsiteX47" fmla="*/ 6296025 w 6877050"/>
                <a:gd name="connsiteY47" fmla="*/ 3289244 h 6032444"/>
                <a:gd name="connsiteX48" fmla="*/ 6219825 w 6877050"/>
                <a:gd name="connsiteY48" fmla="*/ 3232094 h 6032444"/>
                <a:gd name="connsiteX49" fmla="*/ 6143625 w 6877050"/>
                <a:gd name="connsiteY49" fmla="*/ 3193994 h 6032444"/>
                <a:gd name="connsiteX50" fmla="*/ 6257925 w 6877050"/>
                <a:gd name="connsiteY50" fmla="*/ 3479744 h 6032444"/>
                <a:gd name="connsiteX51" fmla="*/ 6257925 w 6877050"/>
                <a:gd name="connsiteY51" fmla="*/ 3479744 h 6032444"/>
                <a:gd name="connsiteX52" fmla="*/ 6210300 w 6877050"/>
                <a:gd name="connsiteY52" fmla="*/ 3527369 h 6032444"/>
                <a:gd name="connsiteX53" fmla="*/ 6315075 w 6877050"/>
                <a:gd name="connsiteY53" fmla="*/ 3746444 h 6032444"/>
                <a:gd name="connsiteX54" fmla="*/ 6210300 w 6877050"/>
                <a:gd name="connsiteY54" fmla="*/ 3803594 h 6032444"/>
                <a:gd name="connsiteX55" fmla="*/ 6362700 w 6877050"/>
                <a:gd name="connsiteY55" fmla="*/ 4165544 h 6032444"/>
                <a:gd name="connsiteX56" fmla="*/ 6276975 w 6877050"/>
                <a:gd name="connsiteY56" fmla="*/ 4165544 h 6032444"/>
                <a:gd name="connsiteX57" fmla="*/ 6276975 w 6877050"/>
                <a:gd name="connsiteY57" fmla="*/ 4470344 h 6032444"/>
                <a:gd name="connsiteX58" fmla="*/ 6191250 w 6877050"/>
                <a:gd name="connsiteY58" fmla="*/ 4470344 h 6032444"/>
                <a:gd name="connsiteX59" fmla="*/ 6238875 w 6877050"/>
                <a:gd name="connsiteY59" fmla="*/ 4956119 h 6032444"/>
                <a:gd name="connsiteX60" fmla="*/ 6172200 w 6877050"/>
                <a:gd name="connsiteY60" fmla="*/ 4965644 h 6032444"/>
                <a:gd name="connsiteX61" fmla="*/ 6086475 w 6877050"/>
                <a:gd name="connsiteY61" fmla="*/ 5241869 h 6032444"/>
                <a:gd name="connsiteX62" fmla="*/ 6019800 w 6877050"/>
                <a:gd name="connsiteY62" fmla="*/ 5146619 h 6032444"/>
                <a:gd name="connsiteX63" fmla="*/ 5943600 w 6877050"/>
                <a:gd name="connsiteY63" fmla="*/ 5156144 h 6032444"/>
                <a:gd name="connsiteX64" fmla="*/ 5886450 w 6877050"/>
                <a:gd name="connsiteY64" fmla="*/ 5013269 h 6032444"/>
                <a:gd name="connsiteX65" fmla="*/ 5886450 w 6877050"/>
                <a:gd name="connsiteY65" fmla="*/ 5013269 h 6032444"/>
                <a:gd name="connsiteX66" fmla="*/ 5753100 w 6877050"/>
                <a:gd name="connsiteY66" fmla="*/ 4937069 h 6032444"/>
                <a:gd name="connsiteX67" fmla="*/ 5667375 w 6877050"/>
                <a:gd name="connsiteY67" fmla="*/ 5003744 h 6032444"/>
                <a:gd name="connsiteX68" fmla="*/ 5572125 w 6877050"/>
                <a:gd name="connsiteY68" fmla="*/ 4794194 h 6032444"/>
                <a:gd name="connsiteX69" fmla="*/ 5448300 w 6877050"/>
                <a:gd name="connsiteY69" fmla="*/ 4841819 h 6032444"/>
                <a:gd name="connsiteX70" fmla="*/ 5381625 w 6877050"/>
                <a:gd name="connsiteY70" fmla="*/ 4632269 h 6032444"/>
                <a:gd name="connsiteX71" fmla="*/ 5305425 w 6877050"/>
                <a:gd name="connsiteY71" fmla="*/ 4737044 h 6032444"/>
                <a:gd name="connsiteX72" fmla="*/ 5067300 w 6877050"/>
                <a:gd name="connsiteY72" fmla="*/ 4394144 h 6032444"/>
                <a:gd name="connsiteX73" fmla="*/ 5000625 w 6877050"/>
                <a:gd name="connsiteY73" fmla="*/ 4575119 h 6032444"/>
                <a:gd name="connsiteX74" fmla="*/ 4924425 w 6877050"/>
                <a:gd name="connsiteY74" fmla="*/ 4651319 h 6032444"/>
                <a:gd name="connsiteX75" fmla="*/ 4991100 w 6877050"/>
                <a:gd name="connsiteY75" fmla="*/ 4784669 h 6032444"/>
                <a:gd name="connsiteX76" fmla="*/ 4905375 w 6877050"/>
                <a:gd name="connsiteY76" fmla="*/ 4803719 h 6032444"/>
                <a:gd name="connsiteX77" fmla="*/ 4905375 w 6877050"/>
                <a:gd name="connsiteY77" fmla="*/ 5022794 h 6032444"/>
                <a:gd name="connsiteX78" fmla="*/ 4791075 w 6877050"/>
                <a:gd name="connsiteY78" fmla="*/ 4956119 h 6032444"/>
                <a:gd name="connsiteX79" fmla="*/ 4743450 w 6877050"/>
                <a:gd name="connsiteY79" fmla="*/ 5232344 h 6032444"/>
                <a:gd name="connsiteX80" fmla="*/ 4648200 w 6877050"/>
                <a:gd name="connsiteY80" fmla="*/ 5241869 h 6032444"/>
                <a:gd name="connsiteX81" fmla="*/ 4581525 w 6877050"/>
                <a:gd name="connsiteY81" fmla="*/ 5479994 h 6032444"/>
                <a:gd name="connsiteX82" fmla="*/ 4495800 w 6877050"/>
                <a:gd name="connsiteY82" fmla="*/ 5394269 h 6032444"/>
                <a:gd name="connsiteX83" fmla="*/ 4419600 w 6877050"/>
                <a:gd name="connsiteY83" fmla="*/ 5613344 h 6032444"/>
                <a:gd name="connsiteX84" fmla="*/ 4352925 w 6877050"/>
                <a:gd name="connsiteY84" fmla="*/ 5546669 h 6032444"/>
                <a:gd name="connsiteX85" fmla="*/ 4286250 w 6877050"/>
                <a:gd name="connsiteY85" fmla="*/ 5699069 h 6032444"/>
                <a:gd name="connsiteX86" fmla="*/ 4200525 w 6877050"/>
                <a:gd name="connsiteY86" fmla="*/ 5622869 h 6032444"/>
                <a:gd name="connsiteX87" fmla="*/ 3952875 w 6877050"/>
                <a:gd name="connsiteY87" fmla="*/ 5889569 h 6032444"/>
                <a:gd name="connsiteX88" fmla="*/ 3867150 w 6877050"/>
                <a:gd name="connsiteY88" fmla="*/ 6032444 h 6032444"/>
                <a:gd name="connsiteX89" fmla="*/ 3657600 w 6877050"/>
                <a:gd name="connsiteY89" fmla="*/ 5746694 h 6032444"/>
                <a:gd name="connsiteX90" fmla="*/ 3609975 w 6877050"/>
                <a:gd name="connsiteY90" fmla="*/ 5880044 h 6032444"/>
                <a:gd name="connsiteX91" fmla="*/ 3409950 w 6877050"/>
                <a:gd name="connsiteY91" fmla="*/ 5508569 h 6032444"/>
                <a:gd name="connsiteX92" fmla="*/ 3257550 w 6877050"/>
                <a:gd name="connsiteY92" fmla="*/ 5565719 h 6032444"/>
                <a:gd name="connsiteX93" fmla="*/ 3152775 w 6877050"/>
                <a:gd name="connsiteY93" fmla="*/ 5365694 h 6032444"/>
                <a:gd name="connsiteX94" fmla="*/ 3009900 w 6877050"/>
                <a:gd name="connsiteY94" fmla="*/ 5394269 h 6032444"/>
                <a:gd name="connsiteX95" fmla="*/ 3009900 w 6877050"/>
                <a:gd name="connsiteY95" fmla="*/ 5137094 h 6032444"/>
                <a:gd name="connsiteX96" fmla="*/ 2838450 w 6877050"/>
                <a:gd name="connsiteY96" fmla="*/ 5222819 h 6032444"/>
                <a:gd name="connsiteX97" fmla="*/ 2790825 w 6877050"/>
                <a:gd name="connsiteY97" fmla="*/ 5089469 h 6032444"/>
                <a:gd name="connsiteX98" fmla="*/ 2657475 w 6877050"/>
                <a:gd name="connsiteY98" fmla="*/ 5108519 h 6032444"/>
                <a:gd name="connsiteX99" fmla="*/ 2695575 w 6877050"/>
                <a:gd name="connsiteY99" fmla="*/ 4927544 h 6032444"/>
                <a:gd name="connsiteX100" fmla="*/ 2552700 w 6877050"/>
                <a:gd name="connsiteY100" fmla="*/ 4908494 h 6032444"/>
                <a:gd name="connsiteX101" fmla="*/ 2581275 w 6877050"/>
                <a:gd name="connsiteY101" fmla="*/ 4717994 h 6032444"/>
                <a:gd name="connsiteX102" fmla="*/ 2457450 w 6877050"/>
                <a:gd name="connsiteY102" fmla="*/ 4946594 h 6032444"/>
                <a:gd name="connsiteX103" fmla="*/ 2381250 w 6877050"/>
                <a:gd name="connsiteY103" fmla="*/ 4908494 h 6032444"/>
                <a:gd name="connsiteX104" fmla="*/ 2286000 w 6877050"/>
                <a:gd name="connsiteY104" fmla="*/ 5060894 h 6032444"/>
                <a:gd name="connsiteX105" fmla="*/ 2209800 w 6877050"/>
                <a:gd name="connsiteY105" fmla="*/ 5003744 h 6032444"/>
                <a:gd name="connsiteX106" fmla="*/ 2105025 w 6877050"/>
                <a:gd name="connsiteY106" fmla="*/ 5260919 h 6032444"/>
                <a:gd name="connsiteX107" fmla="*/ 1990725 w 6877050"/>
                <a:gd name="connsiteY107" fmla="*/ 5203769 h 6032444"/>
                <a:gd name="connsiteX108" fmla="*/ 1876425 w 6877050"/>
                <a:gd name="connsiteY108" fmla="*/ 5403794 h 6032444"/>
                <a:gd name="connsiteX109" fmla="*/ 1809750 w 6877050"/>
                <a:gd name="connsiteY109" fmla="*/ 5384744 h 6032444"/>
                <a:gd name="connsiteX110" fmla="*/ 1400175 w 6877050"/>
                <a:gd name="connsiteY110" fmla="*/ 5718119 h 6032444"/>
                <a:gd name="connsiteX111" fmla="*/ 1476375 w 6877050"/>
                <a:gd name="connsiteY111" fmla="*/ 5460944 h 6032444"/>
                <a:gd name="connsiteX112" fmla="*/ 1457325 w 6877050"/>
                <a:gd name="connsiteY112" fmla="*/ 5289494 h 6032444"/>
                <a:gd name="connsiteX113" fmla="*/ 1466850 w 6877050"/>
                <a:gd name="connsiteY113" fmla="*/ 5184719 h 6032444"/>
                <a:gd name="connsiteX114" fmla="*/ 1419225 w 6877050"/>
                <a:gd name="connsiteY114" fmla="*/ 5213294 h 6032444"/>
                <a:gd name="connsiteX115" fmla="*/ 1428750 w 6877050"/>
                <a:gd name="connsiteY115" fmla="*/ 5070419 h 6032444"/>
                <a:gd name="connsiteX116" fmla="*/ 1343025 w 6877050"/>
                <a:gd name="connsiteY116" fmla="*/ 5041844 h 6032444"/>
                <a:gd name="connsiteX117" fmla="*/ 1390650 w 6877050"/>
                <a:gd name="connsiteY117" fmla="*/ 4832294 h 6032444"/>
                <a:gd name="connsiteX118" fmla="*/ 1238250 w 6877050"/>
                <a:gd name="connsiteY118" fmla="*/ 4813244 h 6032444"/>
                <a:gd name="connsiteX119" fmla="*/ 1285875 w 6877050"/>
                <a:gd name="connsiteY119" fmla="*/ 4670369 h 6032444"/>
                <a:gd name="connsiteX120" fmla="*/ 1209675 w 6877050"/>
                <a:gd name="connsiteY120" fmla="*/ 4603694 h 6032444"/>
                <a:gd name="connsiteX121" fmla="*/ 1314450 w 6877050"/>
                <a:gd name="connsiteY121" fmla="*/ 4422719 h 6032444"/>
                <a:gd name="connsiteX122" fmla="*/ 1200150 w 6877050"/>
                <a:gd name="connsiteY122" fmla="*/ 4375094 h 6032444"/>
                <a:gd name="connsiteX123" fmla="*/ 1314450 w 6877050"/>
                <a:gd name="connsiteY123" fmla="*/ 4194119 h 6032444"/>
                <a:gd name="connsiteX124" fmla="*/ 1219200 w 6877050"/>
                <a:gd name="connsiteY124" fmla="*/ 4108394 h 6032444"/>
                <a:gd name="connsiteX125" fmla="*/ 1390650 w 6877050"/>
                <a:gd name="connsiteY125" fmla="*/ 3908369 h 6032444"/>
                <a:gd name="connsiteX126" fmla="*/ 1428750 w 6877050"/>
                <a:gd name="connsiteY126" fmla="*/ 3765494 h 6032444"/>
                <a:gd name="connsiteX127" fmla="*/ 1428750 w 6877050"/>
                <a:gd name="connsiteY127" fmla="*/ 3736919 h 6032444"/>
                <a:gd name="connsiteX128" fmla="*/ 1095375 w 6877050"/>
                <a:gd name="connsiteY128" fmla="*/ 3917894 h 6032444"/>
                <a:gd name="connsiteX129" fmla="*/ 1038225 w 6877050"/>
                <a:gd name="connsiteY129" fmla="*/ 3813119 h 6032444"/>
                <a:gd name="connsiteX130" fmla="*/ 857250 w 6877050"/>
                <a:gd name="connsiteY130" fmla="*/ 3955994 h 6032444"/>
                <a:gd name="connsiteX131" fmla="*/ 819150 w 6877050"/>
                <a:gd name="connsiteY131" fmla="*/ 3851219 h 6032444"/>
                <a:gd name="connsiteX132" fmla="*/ 561975 w 6877050"/>
                <a:gd name="connsiteY132" fmla="*/ 4003619 h 6032444"/>
                <a:gd name="connsiteX133" fmla="*/ 523875 w 6877050"/>
                <a:gd name="connsiteY133" fmla="*/ 3917894 h 6032444"/>
                <a:gd name="connsiteX134" fmla="*/ 114300 w 6877050"/>
                <a:gd name="connsiteY134" fmla="*/ 4079819 h 6032444"/>
                <a:gd name="connsiteX135" fmla="*/ 114300 w 6877050"/>
                <a:gd name="connsiteY135" fmla="*/ 3794069 h 6032444"/>
                <a:gd name="connsiteX136" fmla="*/ 0 w 6877050"/>
                <a:gd name="connsiteY136" fmla="*/ 3765494 h 6032444"/>
                <a:gd name="connsiteX137" fmla="*/ 114300 w 6877050"/>
                <a:gd name="connsiteY137" fmla="*/ 3641669 h 6032444"/>
                <a:gd name="connsiteX138" fmla="*/ 0 w 6877050"/>
                <a:gd name="connsiteY138" fmla="*/ 3603569 h 6032444"/>
                <a:gd name="connsiteX139" fmla="*/ 180975 w 6877050"/>
                <a:gd name="connsiteY139" fmla="*/ 3327344 h 6032444"/>
                <a:gd name="connsiteX140" fmla="*/ 0 w 6877050"/>
                <a:gd name="connsiteY140" fmla="*/ 3251144 h 6032444"/>
                <a:gd name="connsiteX141" fmla="*/ 219075 w 6877050"/>
                <a:gd name="connsiteY141" fmla="*/ 2898719 h 6032444"/>
                <a:gd name="connsiteX142" fmla="*/ 66675 w 6877050"/>
                <a:gd name="connsiteY142" fmla="*/ 2803469 h 6032444"/>
                <a:gd name="connsiteX143" fmla="*/ 180975 w 6877050"/>
                <a:gd name="connsiteY143" fmla="*/ 2670119 h 6032444"/>
                <a:gd name="connsiteX144" fmla="*/ 47625 w 6877050"/>
                <a:gd name="connsiteY144" fmla="*/ 2584394 h 6032444"/>
                <a:gd name="connsiteX145" fmla="*/ 314325 w 6877050"/>
                <a:gd name="connsiteY145" fmla="*/ 2479619 h 6032444"/>
                <a:gd name="connsiteX146" fmla="*/ 180975 w 6877050"/>
                <a:gd name="connsiteY146" fmla="*/ 2393894 h 6032444"/>
                <a:gd name="connsiteX147" fmla="*/ 676275 w 6877050"/>
                <a:gd name="connsiteY147" fmla="*/ 2117669 h 6032444"/>
                <a:gd name="connsiteX148" fmla="*/ 209550 w 6877050"/>
                <a:gd name="connsiteY148" fmla="*/ 2003369 h 6032444"/>
                <a:gd name="connsiteX149" fmla="*/ 504825 w 6877050"/>
                <a:gd name="connsiteY149" fmla="*/ 1850969 h 6032444"/>
                <a:gd name="connsiteX150" fmla="*/ 428625 w 6877050"/>
                <a:gd name="connsiteY150" fmla="*/ 1755719 h 6032444"/>
                <a:gd name="connsiteX151" fmla="*/ 695325 w 6877050"/>
                <a:gd name="connsiteY151" fmla="*/ 1698569 h 6032444"/>
                <a:gd name="connsiteX152" fmla="*/ 600075 w 6877050"/>
                <a:gd name="connsiteY152" fmla="*/ 1584269 h 6032444"/>
                <a:gd name="connsiteX153" fmla="*/ 981075 w 6877050"/>
                <a:gd name="connsiteY153" fmla="*/ 1336619 h 6032444"/>
                <a:gd name="connsiteX154" fmla="*/ 895350 w 6877050"/>
                <a:gd name="connsiteY154" fmla="*/ 1308044 h 6032444"/>
                <a:gd name="connsiteX155" fmla="*/ 1571625 w 6877050"/>
                <a:gd name="connsiteY155" fmla="*/ 965144 h 6032444"/>
                <a:gd name="connsiteX156" fmla="*/ 1323975 w 6877050"/>
                <a:gd name="connsiteY156" fmla="*/ 860369 h 6032444"/>
                <a:gd name="connsiteX157" fmla="*/ 1438275 w 6877050"/>
                <a:gd name="connsiteY157" fmla="*/ 727019 h 6032444"/>
                <a:gd name="connsiteX158" fmla="*/ 1238250 w 6877050"/>
                <a:gd name="connsiteY158" fmla="*/ 603194 h 6032444"/>
                <a:gd name="connsiteX159" fmla="*/ 1419225 w 6877050"/>
                <a:gd name="connsiteY159" fmla="*/ 460319 h 6032444"/>
                <a:gd name="connsiteX160" fmla="*/ 1714500 w 6877050"/>
                <a:gd name="connsiteY160" fmla="*/ 336494 h 6032444"/>
                <a:gd name="connsiteX161" fmla="*/ 1962150 w 6877050"/>
                <a:gd name="connsiteY161" fmla="*/ 269819 h 6032444"/>
                <a:gd name="connsiteX162" fmla="*/ 2276475 w 6877050"/>
                <a:gd name="connsiteY162" fmla="*/ 326969 h 6032444"/>
                <a:gd name="connsiteX163" fmla="*/ 2428875 w 6877050"/>
                <a:gd name="connsiteY163" fmla="*/ 346019 h 6032444"/>
                <a:gd name="connsiteX164" fmla="*/ 2428875 w 6877050"/>
                <a:gd name="connsiteY164" fmla="*/ 174569 h 6032444"/>
                <a:gd name="connsiteX165" fmla="*/ 2819400 w 6877050"/>
                <a:gd name="connsiteY165" fmla="*/ 374594 h 6032444"/>
                <a:gd name="connsiteX166" fmla="*/ 2886075 w 6877050"/>
                <a:gd name="connsiteY166" fmla="*/ 193619 h 6032444"/>
                <a:gd name="connsiteX167" fmla="*/ 3011760 w 6877050"/>
                <a:gd name="connsiteY167" fmla="*/ 715931 h 6032444"/>
                <a:gd name="connsiteX168" fmla="*/ 3259410 w 6877050"/>
                <a:gd name="connsiteY168" fmla="*/ 11081 h 6032444"/>
                <a:gd name="connsiteX169" fmla="*/ 3076575 w 6877050"/>
                <a:gd name="connsiteY169" fmla="*/ 793694 h 6032444"/>
                <a:gd name="connsiteX0" fmla="*/ 3371850 w 6877050"/>
                <a:gd name="connsiteY0" fmla="*/ 0 h 6229350"/>
                <a:gd name="connsiteX1" fmla="*/ 3343275 w 6877050"/>
                <a:gd name="connsiteY1" fmla="*/ 1000125 h 6229350"/>
                <a:gd name="connsiteX2" fmla="*/ 3429000 w 6877050"/>
                <a:gd name="connsiteY2" fmla="*/ 361950 h 6229350"/>
                <a:gd name="connsiteX3" fmla="*/ 3543300 w 6877050"/>
                <a:gd name="connsiteY3" fmla="*/ 495300 h 6229350"/>
                <a:gd name="connsiteX4" fmla="*/ 4048125 w 6877050"/>
                <a:gd name="connsiteY4" fmla="*/ 285750 h 6229350"/>
                <a:gd name="connsiteX5" fmla="*/ 4419600 w 6877050"/>
                <a:gd name="connsiteY5" fmla="*/ 209550 h 6229350"/>
                <a:gd name="connsiteX6" fmla="*/ 4638675 w 6877050"/>
                <a:gd name="connsiteY6" fmla="*/ 209550 h 6229350"/>
                <a:gd name="connsiteX7" fmla="*/ 4752975 w 6877050"/>
                <a:gd name="connsiteY7" fmla="*/ 238125 h 6229350"/>
                <a:gd name="connsiteX8" fmla="*/ 4838700 w 6877050"/>
                <a:gd name="connsiteY8" fmla="*/ 266700 h 6229350"/>
                <a:gd name="connsiteX9" fmla="*/ 5010150 w 6877050"/>
                <a:gd name="connsiteY9" fmla="*/ 266700 h 6229350"/>
                <a:gd name="connsiteX10" fmla="*/ 4943475 w 6877050"/>
                <a:gd name="connsiteY10" fmla="*/ 390525 h 6229350"/>
                <a:gd name="connsiteX11" fmla="*/ 4991100 w 6877050"/>
                <a:gd name="connsiteY11" fmla="*/ 476250 h 6229350"/>
                <a:gd name="connsiteX12" fmla="*/ 4905375 w 6877050"/>
                <a:gd name="connsiteY12" fmla="*/ 581025 h 6229350"/>
                <a:gd name="connsiteX13" fmla="*/ 5057775 w 6877050"/>
                <a:gd name="connsiteY13" fmla="*/ 581025 h 6229350"/>
                <a:gd name="connsiteX14" fmla="*/ 5143500 w 6877050"/>
                <a:gd name="connsiteY14" fmla="*/ 581025 h 6229350"/>
                <a:gd name="connsiteX15" fmla="*/ 5248275 w 6877050"/>
                <a:gd name="connsiteY15" fmla="*/ 619125 h 6229350"/>
                <a:gd name="connsiteX16" fmla="*/ 5276850 w 6877050"/>
                <a:gd name="connsiteY16" fmla="*/ 619125 h 6229350"/>
                <a:gd name="connsiteX17" fmla="*/ 5238750 w 6877050"/>
                <a:gd name="connsiteY17" fmla="*/ 704850 h 6229350"/>
                <a:gd name="connsiteX18" fmla="*/ 5524500 w 6877050"/>
                <a:gd name="connsiteY18" fmla="*/ 762000 h 6229350"/>
                <a:gd name="connsiteX19" fmla="*/ 5505450 w 6877050"/>
                <a:gd name="connsiteY19" fmla="*/ 800100 h 6229350"/>
                <a:gd name="connsiteX20" fmla="*/ 5667375 w 6877050"/>
                <a:gd name="connsiteY20" fmla="*/ 847725 h 6229350"/>
                <a:gd name="connsiteX21" fmla="*/ 5581650 w 6877050"/>
                <a:gd name="connsiteY21" fmla="*/ 876300 h 6229350"/>
                <a:gd name="connsiteX22" fmla="*/ 5905500 w 6877050"/>
                <a:gd name="connsiteY22" fmla="*/ 952500 h 6229350"/>
                <a:gd name="connsiteX23" fmla="*/ 5838825 w 6877050"/>
                <a:gd name="connsiteY23" fmla="*/ 1038225 h 6229350"/>
                <a:gd name="connsiteX24" fmla="*/ 6124575 w 6877050"/>
                <a:gd name="connsiteY24" fmla="*/ 1133475 h 6229350"/>
                <a:gd name="connsiteX25" fmla="*/ 6038850 w 6877050"/>
                <a:gd name="connsiteY25" fmla="*/ 1200150 h 6229350"/>
                <a:gd name="connsiteX26" fmla="*/ 6286500 w 6877050"/>
                <a:gd name="connsiteY26" fmla="*/ 1409700 h 6229350"/>
                <a:gd name="connsiteX27" fmla="*/ 6162675 w 6877050"/>
                <a:gd name="connsiteY27" fmla="*/ 1438275 h 6229350"/>
                <a:gd name="connsiteX28" fmla="*/ 6210300 w 6877050"/>
                <a:gd name="connsiteY28" fmla="*/ 1562100 h 6229350"/>
                <a:gd name="connsiteX29" fmla="*/ 6038850 w 6877050"/>
                <a:gd name="connsiteY29" fmla="*/ 1562100 h 6229350"/>
                <a:gd name="connsiteX30" fmla="*/ 6048375 w 6877050"/>
                <a:gd name="connsiteY30" fmla="*/ 1676400 h 6229350"/>
                <a:gd name="connsiteX31" fmla="*/ 5924550 w 6877050"/>
                <a:gd name="connsiteY31" fmla="*/ 1666875 h 6229350"/>
                <a:gd name="connsiteX32" fmla="*/ 5981700 w 6877050"/>
                <a:gd name="connsiteY32" fmla="*/ 1771650 h 6229350"/>
                <a:gd name="connsiteX33" fmla="*/ 5829300 w 6877050"/>
                <a:gd name="connsiteY33" fmla="*/ 1800225 h 6229350"/>
                <a:gd name="connsiteX34" fmla="*/ 6381750 w 6877050"/>
                <a:gd name="connsiteY34" fmla="*/ 2333625 h 6229350"/>
                <a:gd name="connsiteX35" fmla="*/ 6296025 w 6877050"/>
                <a:gd name="connsiteY35" fmla="*/ 2371725 h 6229350"/>
                <a:gd name="connsiteX36" fmla="*/ 6686550 w 6877050"/>
                <a:gd name="connsiteY36" fmla="*/ 2743200 h 6229350"/>
                <a:gd name="connsiteX37" fmla="*/ 6581775 w 6877050"/>
                <a:gd name="connsiteY37" fmla="*/ 2752725 h 6229350"/>
                <a:gd name="connsiteX38" fmla="*/ 6877050 w 6877050"/>
                <a:gd name="connsiteY38" fmla="*/ 3105150 h 6229350"/>
                <a:gd name="connsiteX39" fmla="*/ 6781800 w 6877050"/>
                <a:gd name="connsiteY39" fmla="*/ 3124200 h 6229350"/>
                <a:gd name="connsiteX40" fmla="*/ 6819900 w 6877050"/>
                <a:gd name="connsiteY40" fmla="*/ 3286125 h 6229350"/>
                <a:gd name="connsiteX41" fmla="*/ 6753225 w 6877050"/>
                <a:gd name="connsiteY41" fmla="*/ 3295650 h 6229350"/>
                <a:gd name="connsiteX42" fmla="*/ 6819900 w 6877050"/>
                <a:gd name="connsiteY42" fmla="*/ 3571875 h 6229350"/>
                <a:gd name="connsiteX43" fmla="*/ 6677025 w 6877050"/>
                <a:gd name="connsiteY43" fmla="*/ 3543300 h 6229350"/>
                <a:gd name="connsiteX44" fmla="*/ 6657975 w 6877050"/>
                <a:gd name="connsiteY44" fmla="*/ 3648075 h 6229350"/>
                <a:gd name="connsiteX45" fmla="*/ 6496050 w 6877050"/>
                <a:gd name="connsiteY45" fmla="*/ 3533775 h 6229350"/>
                <a:gd name="connsiteX46" fmla="*/ 6448425 w 6877050"/>
                <a:gd name="connsiteY46" fmla="*/ 3609975 h 6229350"/>
                <a:gd name="connsiteX47" fmla="*/ 6296025 w 6877050"/>
                <a:gd name="connsiteY47" fmla="*/ 3486150 h 6229350"/>
                <a:gd name="connsiteX48" fmla="*/ 6219825 w 6877050"/>
                <a:gd name="connsiteY48" fmla="*/ 3429000 h 6229350"/>
                <a:gd name="connsiteX49" fmla="*/ 6143625 w 6877050"/>
                <a:gd name="connsiteY49" fmla="*/ 3390900 h 6229350"/>
                <a:gd name="connsiteX50" fmla="*/ 6257925 w 6877050"/>
                <a:gd name="connsiteY50" fmla="*/ 3676650 h 6229350"/>
                <a:gd name="connsiteX51" fmla="*/ 6257925 w 6877050"/>
                <a:gd name="connsiteY51" fmla="*/ 3676650 h 6229350"/>
                <a:gd name="connsiteX52" fmla="*/ 6210300 w 6877050"/>
                <a:gd name="connsiteY52" fmla="*/ 3724275 h 6229350"/>
                <a:gd name="connsiteX53" fmla="*/ 6315075 w 6877050"/>
                <a:gd name="connsiteY53" fmla="*/ 3943350 h 6229350"/>
                <a:gd name="connsiteX54" fmla="*/ 6210300 w 6877050"/>
                <a:gd name="connsiteY54" fmla="*/ 4000500 h 6229350"/>
                <a:gd name="connsiteX55" fmla="*/ 6362700 w 6877050"/>
                <a:gd name="connsiteY55" fmla="*/ 4362450 h 6229350"/>
                <a:gd name="connsiteX56" fmla="*/ 6276975 w 6877050"/>
                <a:gd name="connsiteY56" fmla="*/ 4362450 h 6229350"/>
                <a:gd name="connsiteX57" fmla="*/ 6276975 w 6877050"/>
                <a:gd name="connsiteY57" fmla="*/ 4667250 h 6229350"/>
                <a:gd name="connsiteX58" fmla="*/ 6191250 w 6877050"/>
                <a:gd name="connsiteY58" fmla="*/ 4667250 h 6229350"/>
                <a:gd name="connsiteX59" fmla="*/ 6238875 w 6877050"/>
                <a:gd name="connsiteY59" fmla="*/ 5153025 h 6229350"/>
                <a:gd name="connsiteX60" fmla="*/ 6172200 w 6877050"/>
                <a:gd name="connsiteY60" fmla="*/ 5162550 h 6229350"/>
                <a:gd name="connsiteX61" fmla="*/ 6086475 w 6877050"/>
                <a:gd name="connsiteY61" fmla="*/ 5438775 h 6229350"/>
                <a:gd name="connsiteX62" fmla="*/ 6019800 w 6877050"/>
                <a:gd name="connsiteY62" fmla="*/ 5343525 h 6229350"/>
                <a:gd name="connsiteX63" fmla="*/ 5943600 w 6877050"/>
                <a:gd name="connsiteY63" fmla="*/ 5353050 h 6229350"/>
                <a:gd name="connsiteX64" fmla="*/ 5886450 w 6877050"/>
                <a:gd name="connsiteY64" fmla="*/ 5210175 h 6229350"/>
                <a:gd name="connsiteX65" fmla="*/ 5886450 w 6877050"/>
                <a:gd name="connsiteY65" fmla="*/ 5210175 h 6229350"/>
                <a:gd name="connsiteX66" fmla="*/ 5753100 w 6877050"/>
                <a:gd name="connsiteY66" fmla="*/ 5133975 h 6229350"/>
                <a:gd name="connsiteX67" fmla="*/ 5667375 w 6877050"/>
                <a:gd name="connsiteY67" fmla="*/ 5200650 h 6229350"/>
                <a:gd name="connsiteX68" fmla="*/ 5572125 w 6877050"/>
                <a:gd name="connsiteY68" fmla="*/ 4991100 h 6229350"/>
                <a:gd name="connsiteX69" fmla="*/ 5448300 w 6877050"/>
                <a:gd name="connsiteY69" fmla="*/ 5038725 h 6229350"/>
                <a:gd name="connsiteX70" fmla="*/ 5381625 w 6877050"/>
                <a:gd name="connsiteY70" fmla="*/ 4829175 h 6229350"/>
                <a:gd name="connsiteX71" fmla="*/ 5305425 w 6877050"/>
                <a:gd name="connsiteY71" fmla="*/ 4933950 h 6229350"/>
                <a:gd name="connsiteX72" fmla="*/ 5067300 w 6877050"/>
                <a:gd name="connsiteY72" fmla="*/ 4591050 h 6229350"/>
                <a:gd name="connsiteX73" fmla="*/ 5000625 w 6877050"/>
                <a:gd name="connsiteY73" fmla="*/ 4772025 h 6229350"/>
                <a:gd name="connsiteX74" fmla="*/ 4924425 w 6877050"/>
                <a:gd name="connsiteY74" fmla="*/ 4848225 h 6229350"/>
                <a:gd name="connsiteX75" fmla="*/ 4991100 w 6877050"/>
                <a:gd name="connsiteY75" fmla="*/ 4981575 h 6229350"/>
                <a:gd name="connsiteX76" fmla="*/ 4905375 w 6877050"/>
                <a:gd name="connsiteY76" fmla="*/ 5000625 h 6229350"/>
                <a:gd name="connsiteX77" fmla="*/ 4905375 w 6877050"/>
                <a:gd name="connsiteY77" fmla="*/ 5219700 h 6229350"/>
                <a:gd name="connsiteX78" fmla="*/ 4791075 w 6877050"/>
                <a:gd name="connsiteY78" fmla="*/ 5153025 h 6229350"/>
                <a:gd name="connsiteX79" fmla="*/ 4743450 w 6877050"/>
                <a:gd name="connsiteY79" fmla="*/ 5429250 h 6229350"/>
                <a:gd name="connsiteX80" fmla="*/ 4648200 w 6877050"/>
                <a:gd name="connsiteY80" fmla="*/ 5438775 h 6229350"/>
                <a:gd name="connsiteX81" fmla="*/ 4581525 w 6877050"/>
                <a:gd name="connsiteY81" fmla="*/ 5676900 h 6229350"/>
                <a:gd name="connsiteX82" fmla="*/ 4495800 w 6877050"/>
                <a:gd name="connsiteY82" fmla="*/ 5591175 h 6229350"/>
                <a:gd name="connsiteX83" fmla="*/ 4419600 w 6877050"/>
                <a:gd name="connsiteY83" fmla="*/ 5810250 h 6229350"/>
                <a:gd name="connsiteX84" fmla="*/ 4352925 w 6877050"/>
                <a:gd name="connsiteY84" fmla="*/ 5743575 h 6229350"/>
                <a:gd name="connsiteX85" fmla="*/ 4286250 w 6877050"/>
                <a:gd name="connsiteY85" fmla="*/ 5895975 h 6229350"/>
                <a:gd name="connsiteX86" fmla="*/ 4200525 w 6877050"/>
                <a:gd name="connsiteY86" fmla="*/ 5819775 h 6229350"/>
                <a:gd name="connsiteX87" fmla="*/ 3952875 w 6877050"/>
                <a:gd name="connsiteY87" fmla="*/ 6086475 h 6229350"/>
                <a:gd name="connsiteX88" fmla="*/ 3867150 w 6877050"/>
                <a:gd name="connsiteY88" fmla="*/ 6229350 h 6229350"/>
                <a:gd name="connsiteX89" fmla="*/ 3657600 w 6877050"/>
                <a:gd name="connsiteY89" fmla="*/ 5943600 h 6229350"/>
                <a:gd name="connsiteX90" fmla="*/ 3609975 w 6877050"/>
                <a:gd name="connsiteY90" fmla="*/ 6076950 h 6229350"/>
                <a:gd name="connsiteX91" fmla="*/ 3409950 w 6877050"/>
                <a:gd name="connsiteY91" fmla="*/ 5705475 h 6229350"/>
                <a:gd name="connsiteX92" fmla="*/ 3257550 w 6877050"/>
                <a:gd name="connsiteY92" fmla="*/ 5762625 h 6229350"/>
                <a:gd name="connsiteX93" fmla="*/ 3152775 w 6877050"/>
                <a:gd name="connsiteY93" fmla="*/ 5562600 h 6229350"/>
                <a:gd name="connsiteX94" fmla="*/ 3009900 w 6877050"/>
                <a:gd name="connsiteY94" fmla="*/ 5591175 h 6229350"/>
                <a:gd name="connsiteX95" fmla="*/ 3009900 w 6877050"/>
                <a:gd name="connsiteY95" fmla="*/ 5334000 h 6229350"/>
                <a:gd name="connsiteX96" fmla="*/ 2838450 w 6877050"/>
                <a:gd name="connsiteY96" fmla="*/ 5419725 h 6229350"/>
                <a:gd name="connsiteX97" fmla="*/ 2790825 w 6877050"/>
                <a:gd name="connsiteY97" fmla="*/ 5286375 h 6229350"/>
                <a:gd name="connsiteX98" fmla="*/ 2657475 w 6877050"/>
                <a:gd name="connsiteY98" fmla="*/ 5305425 h 6229350"/>
                <a:gd name="connsiteX99" fmla="*/ 2695575 w 6877050"/>
                <a:gd name="connsiteY99" fmla="*/ 5124450 h 6229350"/>
                <a:gd name="connsiteX100" fmla="*/ 2552700 w 6877050"/>
                <a:gd name="connsiteY100" fmla="*/ 5105400 h 6229350"/>
                <a:gd name="connsiteX101" fmla="*/ 2581275 w 6877050"/>
                <a:gd name="connsiteY101" fmla="*/ 4914900 h 6229350"/>
                <a:gd name="connsiteX102" fmla="*/ 2457450 w 6877050"/>
                <a:gd name="connsiteY102" fmla="*/ 5143500 h 6229350"/>
                <a:gd name="connsiteX103" fmla="*/ 2381250 w 6877050"/>
                <a:gd name="connsiteY103" fmla="*/ 5105400 h 6229350"/>
                <a:gd name="connsiteX104" fmla="*/ 2286000 w 6877050"/>
                <a:gd name="connsiteY104" fmla="*/ 5257800 h 6229350"/>
                <a:gd name="connsiteX105" fmla="*/ 2209800 w 6877050"/>
                <a:gd name="connsiteY105" fmla="*/ 5200650 h 6229350"/>
                <a:gd name="connsiteX106" fmla="*/ 2105025 w 6877050"/>
                <a:gd name="connsiteY106" fmla="*/ 5457825 h 6229350"/>
                <a:gd name="connsiteX107" fmla="*/ 1990725 w 6877050"/>
                <a:gd name="connsiteY107" fmla="*/ 5400675 h 6229350"/>
                <a:gd name="connsiteX108" fmla="*/ 1876425 w 6877050"/>
                <a:gd name="connsiteY108" fmla="*/ 5600700 h 6229350"/>
                <a:gd name="connsiteX109" fmla="*/ 1809750 w 6877050"/>
                <a:gd name="connsiteY109" fmla="*/ 5581650 h 6229350"/>
                <a:gd name="connsiteX110" fmla="*/ 1400175 w 6877050"/>
                <a:gd name="connsiteY110" fmla="*/ 5915025 h 6229350"/>
                <a:gd name="connsiteX111" fmla="*/ 1476375 w 6877050"/>
                <a:gd name="connsiteY111" fmla="*/ 5657850 h 6229350"/>
                <a:gd name="connsiteX112" fmla="*/ 1457325 w 6877050"/>
                <a:gd name="connsiteY112" fmla="*/ 5486400 h 6229350"/>
                <a:gd name="connsiteX113" fmla="*/ 1466850 w 6877050"/>
                <a:gd name="connsiteY113" fmla="*/ 5381625 h 6229350"/>
                <a:gd name="connsiteX114" fmla="*/ 1419225 w 6877050"/>
                <a:gd name="connsiteY114" fmla="*/ 5410200 h 6229350"/>
                <a:gd name="connsiteX115" fmla="*/ 1428750 w 6877050"/>
                <a:gd name="connsiteY115" fmla="*/ 5267325 h 6229350"/>
                <a:gd name="connsiteX116" fmla="*/ 1343025 w 6877050"/>
                <a:gd name="connsiteY116" fmla="*/ 5238750 h 6229350"/>
                <a:gd name="connsiteX117" fmla="*/ 1390650 w 6877050"/>
                <a:gd name="connsiteY117" fmla="*/ 5029200 h 6229350"/>
                <a:gd name="connsiteX118" fmla="*/ 1238250 w 6877050"/>
                <a:gd name="connsiteY118" fmla="*/ 5010150 h 6229350"/>
                <a:gd name="connsiteX119" fmla="*/ 1285875 w 6877050"/>
                <a:gd name="connsiteY119" fmla="*/ 4867275 h 6229350"/>
                <a:gd name="connsiteX120" fmla="*/ 1209675 w 6877050"/>
                <a:gd name="connsiteY120" fmla="*/ 4800600 h 6229350"/>
                <a:gd name="connsiteX121" fmla="*/ 1314450 w 6877050"/>
                <a:gd name="connsiteY121" fmla="*/ 4619625 h 6229350"/>
                <a:gd name="connsiteX122" fmla="*/ 1200150 w 6877050"/>
                <a:gd name="connsiteY122" fmla="*/ 4572000 h 6229350"/>
                <a:gd name="connsiteX123" fmla="*/ 1314450 w 6877050"/>
                <a:gd name="connsiteY123" fmla="*/ 4391025 h 6229350"/>
                <a:gd name="connsiteX124" fmla="*/ 1219200 w 6877050"/>
                <a:gd name="connsiteY124" fmla="*/ 4305300 h 6229350"/>
                <a:gd name="connsiteX125" fmla="*/ 1390650 w 6877050"/>
                <a:gd name="connsiteY125" fmla="*/ 4105275 h 6229350"/>
                <a:gd name="connsiteX126" fmla="*/ 1428750 w 6877050"/>
                <a:gd name="connsiteY126" fmla="*/ 3962400 h 6229350"/>
                <a:gd name="connsiteX127" fmla="*/ 1428750 w 6877050"/>
                <a:gd name="connsiteY127" fmla="*/ 3933825 h 6229350"/>
                <a:gd name="connsiteX128" fmla="*/ 1095375 w 6877050"/>
                <a:gd name="connsiteY128" fmla="*/ 4114800 h 6229350"/>
                <a:gd name="connsiteX129" fmla="*/ 1038225 w 6877050"/>
                <a:gd name="connsiteY129" fmla="*/ 4010025 h 6229350"/>
                <a:gd name="connsiteX130" fmla="*/ 857250 w 6877050"/>
                <a:gd name="connsiteY130" fmla="*/ 4152900 h 6229350"/>
                <a:gd name="connsiteX131" fmla="*/ 819150 w 6877050"/>
                <a:gd name="connsiteY131" fmla="*/ 4048125 h 6229350"/>
                <a:gd name="connsiteX132" fmla="*/ 561975 w 6877050"/>
                <a:gd name="connsiteY132" fmla="*/ 4200525 h 6229350"/>
                <a:gd name="connsiteX133" fmla="*/ 523875 w 6877050"/>
                <a:gd name="connsiteY133" fmla="*/ 4114800 h 6229350"/>
                <a:gd name="connsiteX134" fmla="*/ 114300 w 6877050"/>
                <a:gd name="connsiteY134" fmla="*/ 4276725 h 6229350"/>
                <a:gd name="connsiteX135" fmla="*/ 114300 w 6877050"/>
                <a:gd name="connsiteY135" fmla="*/ 3990975 h 6229350"/>
                <a:gd name="connsiteX136" fmla="*/ 0 w 6877050"/>
                <a:gd name="connsiteY136" fmla="*/ 3962400 h 6229350"/>
                <a:gd name="connsiteX137" fmla="*/ 114300 w 6877050"/>
                <a:gd name="connsiteY137" fmla="*/ 3838575 h 6229350"/>
                <a:gd name="connsiteX138" fmla="*/ 0 w 6877050"/>
                <a:gd name="connsiteY138" fmla="*/ 3800475 h 6229350"/>
                <a:gd name="connsiteX139" fmla="*/ 180975 w 6877050"/>
                <a:gd name="connsiteY139" fmla="*/ 3524250 h 6229350"/>
                <a:gd name="connsiteX140" fmla="*/ 0 w 6877050"/>
                <a:gd name="connsiteY140" fmla="*/ 3448050 h 6229350"/>
                <a:gd name="connsiteX141" fmla="*/ 219075 w 6877050"/>
                <a:gd name="connsiteY141" fmla="*/ 3095625 h 6229350"/>
                <a:gd name="connsiteX142" fmla="*/ 66675 w 6877050"/>
                <a:gd name="connsiteY142" fmla="*/ 3000375 h 6229350"/>
                <a:gd name="connsiteX143" fmla="*/ 180975 w 6877050"/>
                <a:gd name="connsiteY143" fmla="*/ 2867025 h 6229350"/>
                <a:gd name="connsiteX144" fmla="*/ 47625 w 6877050"/>
                <a:gd name="connsiteY144" fmla="*/ 2781300 h 6229350"/>
                <a:gd name="connsiteX145" fmla="*/ 314325 w 6877050"/>
                <a:gd name="connsiteY145" fmla="*/ 2676525 h 6229350"/>
                <a:gd name="connsiteX146" fmla="*/ 180975 w 6877050"/>
                <a:gd name="connsiteY146" fmla="*/ 2590800 h 6229350"/>
                <a:gd name="connsiteX147" fmla="*/ 676275 w 6877050"/>
                <a:gd name="connsiteY147" fmla="*/ 2314575 h 6229350"/>
                <a:gd name="connsiteX148" fmla="*/ 209550 w 6877050"/>
                <a:gd name="connsiteY148" fmla="*/ 2200275 h 6229350"/>
                <a:gd name="connsiteX149" fmla="*/ 504825 w 6877050"/>
                <a:gd name="connsiteY149" fmla="*/ 2047875 h 6229350"/>
                <a:gd name="connsiteX150" fmla="*/ 428625 w 6877050"/>
                <a:gd name="connsiteY150" fmla="*/ 1952625 h 6229350"/>
                <a:gd name="connsiteX151" fmla="*/ 695325 w 6877050"/>
                <a:gd name="connsiteY151" fmla="*/ 1895475 h 6229350"/>
                <a:gd name="connsiteX152" fmla="*/ 600075 w 6877050"/>
                <a:gd name="connsiteY152" fmla="*/ 1781175 h 6229350"/>
                <a:gd name="connsiteX153" fmla="*/ 981075 w 6877050"/>
                <a:gd name="connsiteY153" fmla="*/ 1533525 h 6229350"/>
                <a:gd name="connsiteX154" fmla="*/ 895350 w 6877050"/>
                <a:gd name="connsiteY154" fmla="*/ 1504950 h 6229350"/>
                <a:gd name="connsiteX155" fmla="*/ 1571625 w 6877050"/>
                <a:gd name="connsiteY155" fmla="*/ 1162050 h 6229350"/>
                <a:gd name="connsiteX156" fmla="*/ 1323975 w 6877050"/>
                <a:gd name="connsiteY156" fmla="*/ 1057275 h 6229350"/>
                <a:gd name="connsiteX157" fmla="*/ 1438275 w 6877050"/>
                <a:gd name="connsiteY157" fmla="*/ 923925 h 6229350"/>
                <a:gd name="connsiteX158" fmla="*/ 1238250 w 6877050"/>
                <a:gd name="connsiteY158" fmla="*/ 800100 h 6229350"/>
                <a:gd name="connsiteX159" fmla="*/ 1419225 w 6877050"/>
                <a:gd name="connsiteY159" fmla="*/ 657225 h 6229350"/>
                <a:gd name="connsiteX160" fmla="*/ 1714500 w 6877050"/>
                <a:gd name="connsiteY160" fmla="*/ 533400 h 6229350"/>
                <a:gd name="connsiteX161" fmla="*/ 1962150 w 6877050"/>
                <a:gd name="connsiteY161" fmla="*/ 466725 h 6229350"/>
                <a:gd name="connsiteX162" fmla="*/ 2276475 w 6877050"/>
                <a:gd name="connsiteY162" fmla="*/ 523875 h 6229350"/>
                <a:gd name="connsiteX163" fmla="*/ 2428875 w 6877050"/>
                <a:gd name="connsiteY163" fmla="*/ 542925 h 6229350"/>
                <a:gd name="connsiteX164" fmla="*/ 2428875 w 6877050"/>
                <a:gd name="connsiteY164" fmla="*/ 371475 h 6229350"/>
                <a:gd name="connsiteX165" fmla="*/ 2819400 w 6877050"/>
                <a:gd name="connsiteY165" fmla="*/ 571500 h 6229350"/>
                <a:gd name="connsiteX166" fmla="*/ 2886075 w 6877050"/>
                <a:gd name="connsiteY166" fmla="*/ 390525 h 6229350"/>
                <a:gd name="connsiteX167" fmla="*/ 3011760 w 6877050"/>
                <a:gd name="connsiteY167" fmla="*/ 912837 h 6229350"/>
                <a:gd name="connsiteX168" fmla="*/ 3259410 w 6877050"/>
                <a:gd name="connsiteY168" fmla="*/ 207987 h 6229350"/>
                <a:gd name="connsiteX169" fmla="*/ 3371850 w 6877050"/>
                <a:gd name="connsiteY169" fmla="*/ 0 h 6229350"/>
                <a:gd name="connsiteX0" fmla="*/ 3371850 w 6877050"/>
                <a:gd name="connsiteY0" fmla="*/ 0 h 6229350"/>
                <a:gd name="connsiteX1" fmla="*/ 3343275 w 6877050"/>
                <a:gd name="connsiteY1" fmla="*/ 1000125 h 6229350"/>
                <a:gd name="connsiteX2" fmla="*/ 3429000 w 6877050"/>
                <a:gd name="connsiteY2" fmla="*/ 361950 h 6229350"/>
                <a:gd name="connsiteX3" fmla="*/ 3543300 w 6877050"/>
                <a:gd name="connsiteY3" fmla="*/ 495300 h 6229350"/>
                <a:gd name="connsiteX4" fmla="*/ 4048125 w 6877050"/>
                <a:gd name="connsiteY4" fmla="*/ 285750 h 6229350"/>
                <a:gd name="connsiteX5" fmla="*/ 4419600 w 6877050"/>
                <a:gd name="connsiteY5" fmla="*/ 209550 h 6229350"/>
                <a:gd name="connsiteX6" fmla="*/ 4638675 w 6877050"/>
                <a:gd name="connsiteY6" fmla="*/ 209550 h 6229350"/>
                <a:gd name="connsiteX7" fmla="*/ 4752975 w 6877050"/>
                <a:gd name="connsiteY7" fmla="*/ 238125 h 6229350"/>
                <a:gd name="connsiteX8" fmla="*/ 4838700 w 6877050"/>
                <a:gd name="connsiteY8" fmla="*/ 266700 h 6229350"/>
                <a:gd name="connsiteX9" fmla="*/ 5010150 w 6877050"/>
                <a:gd name="connsiteY9" fmla="*/ 266700 h 6229350"/>
                <a:gd name="connsiteX10" fmla="*/ 4943475 w 6877050"/>
                <a:gd name="connsiteY10" fmla="*/ 390525 h 6229350"/>
                <a:gd name="connsiteX11" fmla="*/ 4991100 w 6877050"/>
                <a:gd name="connsiteY11" fmla="*/ 476250 h 6229350"/>
                <a:gd name="connsiteX12" fmla="*/ 4905375 w 6877050"/>
                <a:gd name="connsiteY12" fmla="*/ 581025 h 6229350"/>
                <a:gd name="connsiteX13" fmla="*/ 5057775 w 6877050"/>
                <a:gd name="connsiteY13" fmla="*/ 581025 h 6229350"/>
                <a:gd name="connsiteX14" fmla="*/ 5143500 w 6877050"/>
                <a:gd name="connsiteY14" fmla="*/ 581025 h 6229350"/>
                <a:gd name="connsiteX15" fmla="*/ 5248275 w 6877050"/>
                <a:gd name="connsiteY15" fmla="*/ 619125 h 6229350"/>
                <a:gd name="connsiteX16" fmla="*/ 5276850 w 6877050"/>
                <a:gd name="connsiteY16" fmla="*/ 619125 h 6229350"/>
                <a:gd name="connsiteX17" fmla="*/ 5238750 w 6877050"/>
                <a:gd name="connsiteY17" fmla="*/ 704850 h 6229350"/>
                <a:gd name="connsiteX18" fmla="*/ 5524500 w 6877050"/>
                <a:gd name="connsiteY18" fmla="*/ 762000 h 6229350"/>
                <a:gd name="connsiteX19" fmla="*/ 5505450 w 6877050"/>
                <a:gd name="connsiteY19" fmla="*/ 800100 h 6229350"/>
                <a:gd name="connsiteX20" fmla="*/ 5667375 w 6877050"/>
                <a:gd name="connsiteY20" fmla="*/ 847725 h 6229350"/>
                <a:gd name="connsiteX21" fmla="*/ 5581650 w 6877050"/>
                <a:gd name="connsiteY21" fmla="*/ 876300 h 6229350"/>
                <a:gd name="connsiteX22" fmla="*/ 5905500 w 6877050"/>
                <a:gd name="connsiteY22" fmla="*/ 952500 h 6229350"/>
                <a:gd name="connsiteX23" fmla="*/ 5838825 w 6877050"/>
                <a:gd name="connsiteY23" fmla="*/ 1038225 h 6229350"/>
                <a:gd name="connsiteX24" fmla="*/ 6124575 w 6877050"/>
                <a:gd name="connsiteY24" fmla="*/ 1133475 h 6229350"/>
                <a:gd name="connsiteX25" fmla="*/ 6038850 w 6877050"/>
                <a:gd name="connsiteY25" fmla="*/ 1200150 h 6229350"/>
                <a:gd name="connsiteX26" fmla="*/ 6286500 w 6877050"/>
                <a:gd name="connsiteY26" fmla="*/ 1409700 h 6229350"/>
                <a:gd name="connsiteX27" fmla="*/ 6162675 w 6877050"/>
                <a:gd name="connsiteY27" fmla="*/ 1438275 h 6229350"/>
                <a:gd name="connsiteX28" fmla="*/ 6210300 w 6877050"/>
                <a:gd name="connsiteY28" fmla="*/ 1562100 h 6229350"/>
                <a:gd name="connsiteX29" fmla="*/ 6038850 w 6877050"/>
                <a:gd name="connsiteY29" fmla="*/ 1562100 h 6229350"/>
                <a:gd name="connsiteX30" fmla="*/ 6048375 w 6877050"/>
                <a:gd name="connsiteY30" fmla="*/ 1676400 h 6229350"/>
                <a:gd name="connsiteX31" fmla="*/ 5924550 w 6877050"/>
                <a:gd name="connsiteY31" fmla="*/ 1666875 h 6229350"/>
                <a:gd name="connsiteX32" fmla="*/ 5981700 w 6877050"/>
                <a:gd name="connsiteY32" fmla="*/ 1771650 h 6229350"/>
                <a:gd name="connsiteX33" fmla="*/ 5829300 w 6877050"/>
                <a:gd name="connsiteY33" fmla="*/ 1800225 h 6229350"/>
                <a:gd name="connsiteX34" fmla="*/ 6381750 w 6877050"/>
                <a:gd name="connsiteY34" fmla="*/ 2333625 h 6229350"/>
                <a:gd name="connsiteX35" fmla="*/ 6296025 w 6877050"/>
                <a:gd name="connsiteY35" fmla="*/ 2371725 h 6229350"/>
                <a:gd name="connsiteX36" fmla="*/ 6686550 w 6877050"/>
                <a:gd name="connsiteY36" fmla="*/ 2743200 h 6229350"/>
                <a:gd name="connsiteX37" fmla="*/ 6581775 w 6877050"/>
                <a:gd name="connsiteY37" fmla="*/ 2752725 h 6229350"/>
                <a:gd name="connsiteX38" fmla="*/ 6877050 w 6877050"/>
                <a:gd name="connsiteY38" fmla="*/ 3105150 h 6229350"/>
                <a:gd name="connsiteX39" fmla="*/ 6781800 w 6877050"/>
                <a:gd name="connsiteY39" fmla="*/ 3124200 h 6229350"/>
                <a:gd name="connsiteX40" fmla="*/ 6819900 w 6877050"/>
                <a:gd name="connsiteY40" fmla="*/ 3286125 h 6229350"/>
                <a:gd name="connsiteX41" fmla="*/ 6753225 w 6877050"/>
                <a:gd name="connsiteY41" fmla="*/ 3295650 h 6229350"/>
                <a:gd name="connsiteX42" fmla="*/ 6819900 w 6877050"/>
                <a:gd name="connsiteY42" fmla="*/ 3571875 h 6229350"/>
                <a:gd name="connsiteX43" fmla="*/ 6677025 w 6877050"/>
                <a:gd name="connsiteY43" fmla="*/ 3543300 h 6229350"/>
                <a:gd name="connsiteX44" fmla="*/ 6657975 w 6877050"/>
                <a:gd name="connsiteY44" fmla="*/ 3648075 h 6229350"/>
                <a:gd name="connsiteX45" fmla="*/ 6496050 w 6877050"/>
                <a:gd name="connsiteY45" fmla="*/ 3533775 h 6229350"/>
                <a:gd name="connsiteX46" fmla="*/ 6448425 w 6877050"/>
                <a:gd name="connsiteY46" fmla="*/ 3609975 h 6229350"/>
                <a:gd name="connsiteX47" fmla="*/ 6296025 w 6877050"/>
                <a:gd name="connsiteY47" fmla="*/ 3486150 h 6229350"/>
                <a:gd name="connsiteX48" fmla="*/ 6219825 w 6877050"/>
                <a:gd name="connsiteY48" fmla="*/ 3429000 h 6229350"/>
                <a:gd name="connsiteX49" fmla="*/ 6143625 w 6877050"/>
                <a:gd name="connsiteY49" fmla="*/ 3390900 h 6229350"/>
                <a:gd name="connsiteX50" fmla="*/ 6257925 w 6877050"/>
                <a:gd name="connsiteY50" fmla="*/ 3676650 h 6229350"/>
                <a:gd name="connsiteX51" fmla="*/ 6257925 w 6877050"/>
                <a:gd name="connsiteY51" fmla="*/ 3676650 h 6229350"/>
                <a:gd name="connsiteX52" fmla="*/ 6210300 w 6877050"/>
                <a:gd name="connsiteY52" fmla="*/ 3724275 h 6229350"/>
                <a:gd name="connsiteX53" fmla="*/ 6315075 w 6877050"/>
                <a:gd name="connsiteY53" fmla="*/ 3943350 h 6229350"/>
                <a:gd name="connsiteX54" fmla="*/ 6210300 w 6877050"/>
                <a:gd name="connsiteY54" fmla="*/ 4000500 h 6229350"/>
                <a:gd name="connsiteX55" fmla="*/ 6362700 w 6877050"/>
                <a:gd name="connsiteY55" fmla="*/ 4362450 h 6229350"/>
                <a:gd name="connsiteX56" fmla="*/ 6276975 w 6877050"/>
                <a:gd name="connsiteY56" fmla="*/ 4362450 h 6229350"/>
                <a:gd name="connsiteX57" fmla="*/ 6276975 w 6877050"/>
                <a:gd name="connsiteY57" fmla="*/ 4667250 h 6229350"/>
                <a:gd name="connsiteX58" fmla="*/ 6191250 w 6877050"/>
                <a:gd name="connsiteY58" fmla="*/ 4667250 h 6229350"/>
                <a:gd name="connsiteX59" fmla="*/ 6238875 w 6877050"/>
                <a:gd name="connsiteY59" fmla="*/ 5153025 h 6229350"/>
                <a:gd name="connsiteX60" fmla="*/ 6172200 w 6877050"/>
                <a:gd name="connsiteY60" fmla="*/ 5162550 h 6229350"/>
                <a:gd name="connsiteX61" fmla="*/ 6086475 w 6877050"/>
                <a:gd name="connsiteY61" fmla="*/ 5438775 h 6229350"/>
                <a:gd name="connsiteX62" fmla="*/ 6019800 w 6877050"/>
                <a:gd name="connsiteY62" fmla="*/ 5343525 h 6229350"/>
                <a:gd name="connsiteX63" fmla="*/ 5943600 w 6877050"/>
                <a:gd name="connsiteY63" fmla="*/ 5353050 h 6229350"/>
                <a:gd name="connsiteX64" fmla="*/ 5886450 w 6877050"/>
                <a:gd name="connsiteY64" fmla="*/ 5210175 h 6229350"/>
                <a:gd name="connsiteX65" fmla="*/ 5886450 w 6877050"/>
                <a:gd name="connsiteY65" fmla="*/ 5210175 h 6229350"/>
                <a:gd name="connsiteX66" fmla="*/ 5753100 w 6877050"/>
                <a:gd name="connsiteY66" fmla="*/ 5133975 h 6229350"/>
                <a:gd name="connsiteX67" fmla="*/ 5667375 w 6877050"/>
                <a:gd name="connsiteY67" fmla="*/ 5200650 h 6229350"/>
                <a:gd name="connsiteX68" fmla="*/ 5572125 w 6877050"/>
                <a:gd name="connsiteY68" fmla="*/ 4991100 h 6229350"/>
                <a:gd name="connsiteX69" fmla="*/ 5448300 w 6877050"/>
                <a:gd name="connsiteY69" fmla="*/ 5038725 h 6229350"/>
                <a:gd name="connsiteX70" fmla="*/ 5381625 w 6877050"/>
                <a:gd name="connsiteY70" fmla="*/ 4829175 h 6229350"/>
                <a:gd name="connsiteX71" fmla="*/ 5305425 w 6877050"/>
                <a:gd name="connsiteY71" fmla="*/ 4933950 h 6229350"/>
                <a:gd name="connsiteX72" fmla="*/ 5067300 w 6877050"/>
                <a:gd name="connsiteY72" fmla="*/ 4591050 h 6229350"/>
                <a:gd name="connsiteX73" fmla="*/ 5000625 w 6877050"/>
                <a:gd name="connsiteY73" fmla="*/ 4772025 h 6229350"/>
                <a:gd name="connsiteX74" fmla="*/ 4924425 w 6877050"/>
                <a:gd name="connsiteY74" fmla="*/ 4848225 h 6229350"/>
                <a:gd name="connsiteX75" fmla="*/ 4991100 w 6877050"/>
                <a:gd name="connsiteY75" fmla="*/ 4981575 h 6229350"/>
                <a:gd name="connsiteX76" fmla="*/ 4905375 w 6877050"/>
                <a:gd name="connsiteY76" fmla="*/ 5000625 h 6229350"/>
                <a:gd name="connsiteX77" fmla="*/ 4905375 w 6877050"/>
                <a:gd name="connsiteY77" fmla="*/ 5219700 h 6229350"/>
                <a:gd name="connsiteX78" fmla="*/ 4791075 w 6877050"/>
                <a:gd name="connsiteY78" fmla="*/ 5153025 h 6229350"/>
                <a:gd name="connsiteX79" fmla="*/ 4743450 w 6877050"/>
                <a:gd name="connsiteY79" fmla="*/ 5429250 h 6229350"/>
                <a:gd name="connsiteX80" fmla="*/ 4648200 w 6877050"/>
                <a:gd name="connsiteY80" fmla="*/ 5438775 h 6229350"/>
                <a:gd name="connsiteX81" fmla="*/ 4581525 w 6877050"/>
                <a:gd name="connsiteY81" fmla="*/ 5676900 h 6229350"/>
                <a:gd name="connsiteX82" fmla="*/ 4495800 w 6877050"/>
                <a:gd name="connsiteY82" fmla="*/ 5591175 h 6229350"/>
                <a:gd name="connsiteX83" fmla="*/ 4419600 w 6877050"/>
                <a:gd name="connsiteY83" fmla="*/ 5810250 h 6229350"/>
                <a:gd name="connsiteX84" fmla="*/ 4352925 w 6877050"/>
                <a:gd name="connsiteY84" fmla="*/ 5743575 h 6229350"/>
                <a:gd name="connsiteX85" fmla="*/ 4286250 w 6877050"/>
                <a:gd name="connsiteY85" fmla="*/ 5895975 h 6229350"/>
                <a:gd name="connsiteX86" fmla="*/ 4200525 w 6877050"/>
                <a:gd name="connsiteY86" fmla="*/ 5819775 h 6229350"/>
                <a:gd name="connsiteX87" fmla="*/ 3952875 w 6877050"/>
                <a:gd name="connsiteY87" fmla="*/ 6086475 h 6229350"/>
                <a:gd name="connsiteX88" fmla="*/ 3867150 w 6877050"/>
                <a:gd name="connsiteY88" fmla="*/ 6229350 h 6229350"/>
                <a:gd name="connsiteX89" fmla="*/ 3657600 w 6877050"/>
                <a:gd name="connsiteY89" fmla="*/ 5943600 h 6229350"/>
                <a:gd name="connsiteX90" fmla="*/ 3609975 w 6877050"/>
                <a:gd name="connsiteY90" fmla="*/ 6076950 h 6229350"/>
                <a:gd name="connsiteX91" fmla="*/ 3409950 w 6877050"/>
                <a:gd name="connsiteY91" fmla="*/ 5705475 h 6229350"/>
                <a:gd name="connsiteX92" fmla="*/ 3257550 w 6877050"/>
                <a:gd name="connsiteY92" fmla="*/ 5762625 h 6229350"/>
                <a:gd name="connsiteX93" fmla="*/ 3152775 w 6877050"/>
                <a:gd name="connsiteY93" fmla="*/ 5562600 h 6229350"/>
                <a:gd name="connsiteX94" fmla="*/ 3009900 w 6877050"/>
                <a:gd name="connsiteY94" fmla="*/ 5591175 h 6229350"/>
                <a:gd name="connsiteX95" fmla="*/ 3009900 w 6877050"/>
                <a:gd name="connsiteY95" fmla="*/ 5334000 h 6229350"/>
                <a:gd name="connsiteX96" fmla="*/ 2838450 w 6877050"/>
                <a:gd name="connsiteY96" fmla="*/ 5419725 h 6229350"/>
                <a:gd name="connsiteX97" fmla="*/ 2790825 w 6877050"/>
                <a:gd name="connsiteY97" fmla="*/ 5286375 h 6229350"/>
                <a:gd name="connsiteX98" fmla="*/ 2657475 w 6877050"/>
                <a:gd name="connsiteY98" fmla="*/ 5305425 h 6229350"/>
                <a:gd name="connsiteX99" fmla="*/ 2695575 w 6877050"/>
                <a:gd name="connsiteY99" fmla="*/ 5124450 h 6229350"/>
                <a:gd name="connsiteX100" fmla="*/ 2552700 w 6877050"/>
                <a:gd name="connsiteY100" fmla="*/ 5105400 h 6229350"/>
                <a:gd name="connsiteX101" fmla="*/ 2581275 w 6877050"/>
                <a:gd name="connsiteY101" fmla="*/ 4914900 h 6229350"/>
                <a:gd name="connsiteX102" fmla="*/ 2457450 w 6877050"/>
                <a:gd name="connsiteY102" fmla="*/ 5143500 h 6229350"/>
                <a:gd name="connsiteX103" fmla="*/ 2381250 w 6877050"/>
                <a:gd name="connsiteY103" fmla="*/ 5105400 h 6229350"/>
                <a:gd name="connsiteX104" fmla="*/ 2286000 w 6877050"/>
                <a:gd name="connsiteY104" fmla="*/ 5257800 h 6229350"/>
                <a:gd name="connsiteX105" fmla="*/ 2209800 w 6877050"/>
                <a:gd name="connsiteY105" fmla="*/ 5200650 h 6229350"/>
                <a:gd name="connsiteX106" fmla="*/ 2105025 w 6877050"/>
                <a:gd name="connsiteY106" fmla="*/ 5457825 h 6229350"/>
                <a:gd name="connsiteX107" fmla="*/ 1990725 w 6877050"/>
                <a:gd name="connsiteY107" fmla="*/ 5400675 h 6229350"/>
                <a:gd name="connsiteX108" fmla="*/ 1876425 w 6877050"/>
                <a:gd name="connsiteY108" fmla="*/ 5600700 h 6229350"/>
                <a:gd name="connsiteX109" fmla="*/ 1809750 w 6877050"/>
                <a:gd name="connsiteY109" fmla="*/ 5581650 h 6229350"/>
                <a:gd name="connsiteX110" fmla="*/ 1400175 w 6877050"/>
                <a:gd name="connsiteY110" fmla="*/ 5915025 h 6229350"/>
                <a:gd name="connsiteX111" fmla="*/ 1476375 w 6877050"/>
                <a:gd name="connsiteY111" fmla="*/ 5657850 h 6229350"/>
                <a:gd name="connsiteX112" fmla="*/ 1457325 w 6877050"/>
                <a:gd name="connsiteY112" fmla="*/ 5486400 h 6229350"/>
                <a:gd name="connsiteX113" fmla="*/ 1466850 w 6877050"/>
                <a:gd name="connsiteY113" fmla="*/ 5381625 h 6229350"/>
                <a:gd name="connsiteX114" fmla="*/ 1419225 w 6877050"/>
                <a:gd name="connsiteY114" fmla="*/ 5410200 h 6229350"/>
                <a:gd name="connsiteX115" fmla="*/ 1428750 w 6877050"/>
                <a:gd name="connsiteY115" fmla="*/ 5267325 h 6229350"/>
                <a:gd name="connsiteX116" fmla="*/ 1343025 w 6877050"/>
                <a:gd name="connsiteY116" fmla="*/ 5238750 h 6229350"/>
                <a:gd name="connsiteX117" fmla="*/ 1390650 w 6877050"/>
                <a:gd name="connsiteY117" fmla="*/ 5029200 h 6229350"/>
                <a:gd name="connsiteX118" fmla="*/ 1238250 w 6877050"/>
                <a:gd name="connsiteY118" fmla="*/ 5010150 h 6229350"/>
                <a:gd name="connsiteX119" fmla="*/ 1285875 w 6877050"/>
                <a:gd name="connsiteY119" fmla="*/ 4867275 h 6229350"/>
                <a:gd name="connsiteX120" fmla="*/ 1209675 w 6877050"/>
                <a:gd name="connsiteY120" fmla="*/ 4800600 h 6229350"/>
                <a:gd name="connsiteX121" fmla="*/ 1314450 w 6877050"/>
                <a:gd name="connsiteY121" fmla="*/ 4619625 h 6229350"/>
                <a:gd name="connsiteX122" fmla="*/ 1200150 w 6877050"/>
                <a:gd name="connsiteY122" fmla="*/ 4572000 h 6229350"/>
                <a:gd name="connsiteX123" fmla="*/ 1314450 w 6877050"/>
                <a:gd name="connsiteY123" fmla="*/ 4391025 h 6229350"/>
                <a:gd name="connsiteX124" fmla="*/ 1219200 w 6877050"/>
                <a:gd name="connsiteY124" fmla="*/ 4305300 h 6229350"/>
                <a:gd name="connsiteX125" fmla="*/ 1390650 w 6877050"/>
                <a:gd name="connsiteY125" fmla="*/ 4105275 h 6229350"/>
                <a:gd name="connsiteX126" fmla="*/ 1428750 w 6877050"/>
                <a:gd name="connsiteY126" fmla="*/ 3962400 h 6229350"/>
                <a:gd name="connsiteX127" fmla="*/ 1428750 w 6877050"/>
                <a:gd name="connsiteY127" fmla="*/ 3933825 h 6229350"/>
                <a:gd name="connsiteX128" fmla="*/ 1095375 w 6877050"/>
                <a:gd name="connsiteY128" fmla="*/ 4114800 h 6229350"/>
                <a:gd name="connsiteX129" fmla="*/ 1038225 w 6877050"/>
                <a:gd name="connsiteY129" fmla="*/ 4010025 h 6229350"/>
                <a:gd name="connsiteX130" fmla="*/ 857250 w 6877050"/>
                <a:gd name="connsiteY130" fmla="*/ 4152900 h 6229350"/>
                <a:gd name="connsiteX131" fmla="*/ 819150 w 6877050"/>
                <a:gd name="connsiteY131" fmla="*/ 4048125 h 6229350"/>
                <a:gd name="connsiteX132" fmla="*/ 561975 w 6877050"/>
                <a:gd name="connsiteY132" fmla="*/ 4200525 h 6229350"/>
                <a:gd name="connsiteX133" fmla="*/ 523875 w 6877050"/>
                <a:gd name="connsiteY133" fmla="*/ 4114800 h 6229350"/>
                <a:gd name="connsiteX134" fmla="*/ 114300 w 6877050"/>
                <a:gd name="connsiteY134" fmla="*/ 4276725 h 6229350"/>
                <a:gd name="connsiteX135" fmla="*/ 114300 w 6877050"/>
                <a:gd name="connsiteY135" fmla="*/ 3990975 h 6229350"/>
                <a:gd name="connsiteX136" fmla="*/ 0 w 6877050"/>
                <a:gd name="connsiteY136" fmla="*/ 3962400 h 6229350"/>
                <a:gd name="connsiteX137" fmla="*/ 114300 w 6877050"/>
                <a:gd name="connsiteY137" fmla="*/ 3838575 h 6229350"/>
                <a:gd name="connsiteX138" fmla="*/ 0 w 6877050"/>
                <a:gd name="connsiteY138" fmla="*/ 3800475 h 6229350"/>
                <a:gd name="connsiteX139" fmla="*/ 180975 w 6877050"/>
                <a:gd name="connsiteY139" fmla="*/ 3524250 h 6229350"/>
                <a:gd name="connsiteX140" fmla="*/ 0 w 6877050"/>
                <a:gd name="connsiteY140" fmla="*/ 3448050 h 6229350"/>
                <a:gd name="connsiteX141" fmla="*/ 219075 w 6877050"/>
                <a:gd name="connsiteY141" fmla="*/ 3095625 h 6229350"/>
                <a:gd name="connsiteX142" fmla="*/ 66675 w 6877050"/>
                <a:gd name="connsiteY142" fmla="*/ 3000375 h 6229350"/>
                <a:gd name="connsiteX143" fmla="*/ 180975 w 6877050"/>
                <a:gd name="connsiteY143" fmla="*/ 2867025 h 6229350"/>
                <a:gd name="connsiteX144" fmla="*/ 47625 w 6877050"/>
                <a:gd name="connsiteY144" fmla="*/ 2781300 h 6229350"/>
                <a:gd name="connsiteX145" fmla="*/ 314325 w 6877050"/>
                <a:gd name="connsiteY145" fmla="*/ 2676525 h 6229350"/>
                <a:gd name="connsiteX146" fmla="*/ 180975 w 6877050"/>
                <a:gd name="connsiteY146" fmla="*/ 2590800 h 6229350"/>
                <a:gd name="connsiteX147" fmla="*/ 676275 w 6877050"/>
                <a:gd name="connsiteY147" fmla="*/ 2314575 h 6229350"/>
                <a:gd name="connsiteX148" fmla="*/ 209550 w 6877050"/>
                <a:gd name="connsiteY148" fmla="*/ 2200275 h 6229350"/>
                <a:gd name="connsiteX149" fmla="*/ 504825 w 6877050"/>
                <a:gd name="connsiteY149" fmla="*/ 2047875 h 6229350"/>
                <a:gd name="connsiteX150" fmla="*/ 428625 w 6877050"/>
                <a:gd name="connsiteY150" fmla="*/ 1952625 h 6229350"/>
                <a:gd name="connsiteX151" fmla="*/ 695325 w 6877050"/>
                <a:gd name="connsiteY151" fmla="*/ 1895475 h 6229350"/>
                <a:gd name="connsiteX152" fmla="*/ 600075 w 6877050"/>
                <a:gd name="connsiteY152" fmla="*/ 1781175 h 6229350"/>
                <a:gd name="connsiteX153" fmla="*/ 981075 w 6877050"/>
                <a:gd name="connsiteY153" fmla="*/ 1533525 h 6229350"/>
                <a:gd name="connsiteX154" fmla="*/ 895350 w 6877050"/>
                <a:gd name="connsiteY154" fmla="*/ 1504950 h 6229350"/>
                <a:gd name="connsiteX155" fmla="*/ 1571625 w 6877050"/>
                <a:gd name="connsiteY155" fmla="*/ 1162050 h 6229350"/>
                <a:gd name="connsiteX156" fmla="*/ 1323975 w 6877050"/>
                <a:gd name="connsiteY156" fmla="*/ 1057275 h 6229350"/>
                <a:gd name="connsiteX157" fmla="*/ 1438275 w 6877050"/>
                <a:gd name="connsiteY157" fmla="*/ 923925 h 6229350"/>
                <a:gd name="connsiteX158" fmla="*/ 1238250 w 6877050"/>
                <a:gd name="connsiteY158" fmla="*/ 800100 h 6229350"/>
                <a:gd name="connsiteX159" fmla="*/ 1419225 w 6877050"/>
                <a:gd name="connsiteY159" fmla="*/ 657225 h 6229350"/>
                <a:gd name="connsiteX160" fmla="*/ 1714500 w 6877050"/>
                <a:gd name="connsiteY160" fmla="*/ 533400 h 6229350"/>
                <a:gd name="connsiteX161" fmla="*/ 1962150 w 6877050"/>
                <a:gd name="connsiteY161" fmla="*/ 466725 h 6229350"/>
                <a:gd name="connsiteX162" fmla="*/ 2276475 w 6877050"/>
                <a:gd name="connsiteY162" fmla="*/ 523875 h 6229350"/>
                <a:gd name="connsiteX163" fmla="*/ 2428875 w 6877050"/>
                <a:gd name="connsiteY163" fmla="*/ 542925 h 6229350"/>
                <a:gd name="connsiteX164" fmla="*/ 2428875 w 6877050"/>
                <a:gd name="connsiteY164" fmla="*/ 371475 h 6229350"/>
                <a:gd name="connsiteX165" fmla="*/ 2819400 w 6877050"/>
                <a:gd name="connsiteY165" fmla="*/ 571500 h 6229350"/>
                <a:gd name="connsiteX166" fmla="*/ 2886075 w 6877050"/>
                <a:gd name="connsiteY166" fmla="*/ 390525 h 6229350"/>
                <a:gd name="connsiteX167" fmla="*/ 3011760 w 6877050"/>
                <a:gd name="connsiteY167" fmla="*/ 912837 h 6229350"/>
                <a:gd name="connsiteX168" fmla="*/ 3107010 w 6877050"/>
                <a:gd name="connsiteY168" fmla="*/ 103212 h 6229350"/>
                <a:gd name="connsiteX169" fmla="*/ 3371850 w 6877050"/>
                <a:gd name="connsiteY169" fmla="*/ 0 h 6229350"/>
                <a:gd name="connsiteX0" fmla="*/ 3371850 w 6877050"/>
                <a:gd name="connsiteY0" fmla="*/ 0 h 6229350"/>
                <a:gd name="connsiteX1" fmla="*/ 3343275 w 6877050"/>
                <a:gd name="connsiteY1" fmla="*/ 1000125 h 6229350"/>
                <a:gd name="connsiteX2" fmla="*/ 3429000 w 6877050"/>
                <a:gd name="connsiteY2" fmla="*/ 361950 h 6229350"/>
                <a:gd name="connsiteX3" fmla="*/ 3543300 w 6877050"/>
                <a:gd name="connsiteY3" fmla="*/ 495300 h 6229350"/>
                <a:gd name="connsiteX4" fmla="*/ 4048125 w 6877050"/>
                <a:gd name="connsiteY4" fmla="*/ 285750 h 6229350"/>
                <a:gd name="connsiteX5" fmla="*/ 4419600 w 6877050"/>
                <a:gd name="connsiteY5" fmla="*/ 209550 h 6229350"/>
                <a:gd name="connsiteX6" fmla="*/ 4638675 w 6877050"/>
                <a:gd name="connsiteY6" fmla="*/ 209550 h 6229350"/>
                <a:gd name="connsiteX7" fmla="*/ 4752975 w 6877050"/>
                <a:gd name="connsiteY7" fmla="*/ 238125 h 6229350"/>
                <a:gd name="connsiteX8" fmla="*/ 4838700 w 6877050"/>
                <a:gd name="connsiteY8" fmla="*/ 266700 h 6229350"/>
                <a:gd name="connsiteX9" fmla="*/ 5010150 w 6877050"/>
                <a:gd name="connsiteY9" fmla="*/ 266700 h 6229350"/>
                <a:gd name="connsiteX10" fmla="*/ 4943475 w 6877050"/>
                <a:gd name="connsiteY10" fmla="*/ 390525 h 6229350"/>
                <a:gd name="connsiteX11" fmla="*/ 4991100 w 6877050"/>
                <a:gd name="connsiteY11" fmla="*/ 476250 h 6229350"/>
                <a:gd name="connsiteX12" fmla="*/ 4905375 w 6877050"/>
                <a:gd name="connsiteY12" fmla="*/ 581025 h 6229350"/>
                <a:gd name="connsiteX13" fmla="*/ 5057775 w 6877050"/>
                <a:gd name="connsiteY13" fmla="*/ 581025 h 6229350"/>
                <a:gd name="connsiteX14" fmla="*/ 5143500 w 6877050"/>
                <a:gd name="connsiteY14" fmla="*/ 581025 h 6229350"/>
                <a:gd name="connsiteX15" fmla="*/ 5248275 w 6877050"/>
                <a:gd name="connsiteY15" fmla="*/ 619125 h 6229350"/>
                <a:gd name="connsiteX16" fmla="*/ 5276850 w 6877050"/>
                <a:gd name="connsiteY16" fmla="*/ 619125 h 6229350"/>
                <a:gd name="connsiteX17" fmla="*/ 5238750 w 6877050"/>
                <a:gd name="connsiteY17" fmla="*/ 704850 h 6229350"/>
                <a:gd name="connsiteX18" fmla="*/ 5524500 w 6877050"/>
                <a:gd name="connsiteY18" fmla="*/ 762000 h 6229350"/>
                <a:gd name="connsiteX19" fmla="*/ 5505450 w 6877050"/>
                <a:gd name="connsiteY19" fmla="*/ 800100 h 6229350"/>
                <a:gd name="connsiteX20" fmla="*/ 5667375 w 6877050"/>
                <a:gd name="connsiteY20" fmla="*/ 847725 h 6229350"/>
                <a:gd name="connsiteX21" fmla="*/ 5581650 w 6877050"/>
                <a:gd name="connsiteY21" fmla="*/ 876300 h 6229350"/>
                <a:gd name="connsiteX22" fmla="*/ 5905500 w 6877050"/>
                <a:gd name="connsiteY22" fmla="*/ 952500 h 6229350"/>
                <a:gd name="connsiteX23" fmla="*/ 5838825 w 6877050"/>
                <a:gd name="connsiteY23" fmla="*/ 1038225 h 6229350"/>
                <a:gd name="connsiteX24" fmla="*/ 6124575 w 6877050"/>
                <a:gd name="connsiteY24" fmla="*/ 1133475 h 6229350"/>
                <a:gd name="connsiteX25" fmla="*/ 6038850 w 6877050"/>
                <a:gd name="connsiteY25" fmla="*/ 1200150 h 6229350"/>
                <a:gd name="connsiteX26" fmla="*/ 6286500 w 6877050"/>
                <a:gd name="connsiteY26" fmla="*/ 1409700 h 6229350"/>
                <a:gd name="connsiteX27" fmla="*/ 6162675 w 6877050"/>
                <a:gd name="connsiteY27" fmla="*/ 1438275 h 6229350"/>
                <a:gd name="connsiteX28" fmla="*/ 6210300 w 6877050"/>
                <a:gd name="connsiteY28" fmla="*/ 1562100 h 6229350"/>
                <a:gd name="connsiteX29" fmla="*/ 6038850 w 6877050"/>
                <a:gd name="connsiteY29" fmla="*/ 1562100 h 6229350"/>
                <a:gd name="connsiteX30" fmla="*/ 6048375 w 6877050"/>
                <a:gd name="connsiteY30" fmla="*/ 1676400 h 6229350"/>
                <a:gd name="connsiteX31" fmla="*/ 5924550 w 6877050"/>
                <a:gd name="connsiteY31" fmla="*/ 1666875 h 6229350"/>
                <a:gd name="connsiteX32" fmla="*/ 5981700 w 6877050"/>
                <a:gd name="connsiteY32" fmla="*/ 1771650 h 6229350"/>
                <a:gd name="connsiteX33" fmla="*/ 5829300 w 6877050"/>
                <a:gd name="connsiteY33" fmla="*/ 1800225 h 6229350"/>
                <a:gd name="connsiteX34" fmla="*/ 6381750 w 6877050"/>
                <a:gd name="connsiteY34" fmla="*/ 2333625 h 6229350"/>
                <a:gd name="connsiteX35" fmla="*/ 6296025 w 6877050"/>
                <a:gd name="connsiteY35" fmla="*/ 2371725 h 6229350"/>
                <a:gd name="connsiteX36" fmla="*/ 6686550 w 6877050"/>
                <a:gd name="connsiteY36" fmla="*/ 2743200 h 6229350"/>
                <a:gd name="connsiteX37" fmla="*/ 6581775 w 6877050"/>
                <a:gd name="connsiteY37" fmla="*/ 2752725 h 6229350"/>
                <a:gd name="connsiteX38" fmla="*/ 6877050 w 6877050"/>
                <a:gd name="connsiteY38" fmla="*/ 3105150 h 6229350"/>
                <a:gd name="connsiteX39" fmla="*/ 6781800 w 6877050"/>
                <a:gd name="connsiteY39" fmla="*/ 3124200 h 6229350"/>
                <a:gd name="connsiteX40" fmla="*/ 6819900 w 6877050"/>
                <a:gd name="connsiteY40" fmla="*/ 3286125 h 6229350"/>
                <a:gd name="connsiteX41" fmla="*/ 6753225 w 6877050"/>
                <a:gd name="connsiteY41" fmla="*/ 3295650 h 6229350"/>
                <a:gd name="connsiteX42" fmla="*/ 6819900 w 6877050"/>
                <a:gd name="connsiteY42" fmla="*/ 3571875 h 6229350"/>
                <a:gd name="connsiteX43" fmla="*/ 6677025 w 6877050"/>
                <a:gd name="connsiteY43" fmla="*/ 3543300 h 6229350"/>
                <a:gd name="connsiteX44" fmla="*/ 6657975 w 6877050"/>
                <a:gd name="connsiteY44" fmla="*/ 3648075 h 6229350"/>
                <a:gd name="connsiteX45" fmla="*/ 6496050 w 6877050"/>
                <a:gd name="connsiteY45" fmla="*/ 3533775 h 6229350"/>
                <a:gd name="connsiteX46" fmla="*/ 6448425 w 6877050"/>
                <a:gd name="connsiteY46" fmla="*/ 3609975 h 6229350"/>
                <a:gd name="connsiteX47" fmla="*/ 6296025 w 6877050"/>
                <a:gd name="connsiteY47" fmla="*/ 3486150 h 6229350"/>
                <a:gd name="connsiteX48" fmla="*/ 6219825 w 6877050"/>
                <a:gd name="connsiteY48" fmla="*/ 3429000 h 6229350"/>
                <a:gd name="connsiteX49" fmla="*/ 6143625 w 6877050"/>
                <a:gd name="connsiteY49" fmla="*/ 3390900 h 6229350"/>
                <a:gd name="connsiteX50" fmla="*/ 6257925 w 6877050"/>
                <a:gd name="connsiteY50" fmla="*/ 3676650 h 6229350"/>
                <a:gd name="connsiteX51" fmla="*/ 6257925 w 6877050"/>
                <a:gd name="connsiteY51" fmla="*/ 3676650 h 6229350"/>
                <a:gd name="connsiteX52" fmla="*/ 6210300 w 6877050"/>
                <a:gd name="connsiteY52" fmla="*/ 3724275 h 6229350"/>
                <a:gd name="connsiteX53" fmla="*/ 6315075 w 6877050"/>
                <a:gd name="connsiteY53" fmla="*/ 3943350 h 6229350"/>
                <a:gd name="connsiteX54" fmla="*/ 6210300 w 6877050"/>
                <a:gd name="connsiteY54" fmla="*/ 4000500 h 6229350"/>
                <a:gd name="connsiteX55" fmla="*/ 6362700 w 6877050"/>
                <a:gd name="connsiteY55" fmla="*/ 4362450 h 6229350"/>
                <a:gd name="connsiteX56" fmla="*/ 6276975 w 6877050"/>
                <a:gd name="connsiteY56" fmla="*/ 4362450 h 6229350"/>
                <a:gd name="connsiteX57" fmla="*/ 6276975 w 6877050"/>
                <a:gd name="connsiteY57" fmla="*/ 4667250 h 6229350"/>
                <a:gd name="connsiteX58" fmla="*/ 6191250 w 6877050"/>
                <a:gd name="connsiteY58" fmla="*/ 4667250 h 6229350"/>
                <a:gd name="connsiteX59" fmla="*/ 6238875 w 6877050"/>
                <a:gd name="connsiteY59" fmla="*/ 5153025 h 6229350"/>
                <a:gd name="connsiteX60" fmla="*/ 6172200 w 6877050"/>
                <a:gd name="connsiteY60" fmla="*/ 5162550 h 6229350"/>
                <a:gd name="connsiteX61" fmla="*/ 6086475 w 6877050"/>
                <a:gd name="connsiteY61" fmla="*/ 5438775 h 6229350"/>
                <a:gd name="connsiteX62" fmla="*/ 6019800 w 6877050"/>
                <a:gd name="connsiteY62" fmla="*/ 5343525 h 6229350"/>
                <a:gd name="connsiteX63" fmla="*/ 5943600 w 6877050"/>
                <a:gd name="connsiteY63" fmla="*/ 5353050 h 6229350"/>
                <a:gd name="connsiteX64" fmla="*/ 5886450 w 6877050"/>
                <a:gd name="connsiteY64" fmla="*/ 5210175 h 6229350"/>
                <a:gd name="connsiteX65" fmla="*/ 5886450 w 6877050"/>
                <a:gd name="connsiteY65" fmla="*/ 5210175 h 6229350"/>
                <a:gd name="connsiteX66" fmla="*/ 5753100 w 6877050"/>
                <a:gd name="connsiteY66" fmla="*/ 5133975 h 6229350"/>
                <a:gd name="connsiteX67" fmla="*/ 5667375 w 6877050"/>
                <a:gd name="connsiteY67" fmla="*/ 5200650 h 6229350"/>
                <a:gd name="connsiteX68" fmla="*/ 5572125 w 6877050"/>
                <a:gd name="connsiteY68" fmla="*/ 4991100 h 6229350"/>
                <a:gd name="connsiteX69" fmla="*/ 5448300 w 6877050"/>
                <a:gd name="connsiteY69" fmla="*/ 5038725 h 6229350"/>
                <a:gd name="connsiteX70" fmla="*/ 5381625 w 6877050"/>
                <a:gd name="connsiteY70" fmla="*/ 4829175 h 6229350"/>
                <a:gd name="connsiteX71" fmla="*/ 5305425 w 6877050"/>
                <a:gd name="connsiteY71" fmla="*/ 4933950 h 6229350"/>
                <a:gd name="connsiteX72" fmla="*/ 5067300 w 6877050"/>
                <a:gd name="connsiteY72" fmla="*/ 4591050 h 6229350"/>
                <a:gd name="connsiteX73" fmla="*/ 5000625 w 6877050"/>
                <a:gd name="connsiteY73" fmla="*/ 4772025 h 6229350"/>
                <a:gd name="connsiteX74" fmla="*/ 4924425 w 6877050"/>
                <a:gd name="connsiteY74" fmla="*/ 4848225 h 6229350"/>
                <a:gd name="connsiteX75" fmla="*/ 4991100 w 6877050"/>
                <a:gd name="connsiteY75" fmla="*/ 4981575 h 6229350"/>
                <a:gd name="connsiteX76" fmla="*/ 4905375 w 6877050"/>
                <a:gd name="connsiteY76" fmla="*/ 5000625 h 6229350"/>
                <a:gd name="connsiteX77" fmla="*/ 4905375 w 6877050"/>
                <a:gd name="connsiteY77" fmla="*/ 5219700 h 6229350"/>
                <a:gd name="connsiteX78" fmla="*/ 4791075 w 6877050"/>
                <a:gd name="connsiteY78" fmla="*/ 5153025 h 6229350"/>
                <a:gd name="connsiteX79" fmla="*/ 4743450 w 6877050"/>
                <a:gd name="connsiteY79" fmla="*/ 5429250 h 6229350"/>
                <a:gd name="connsiteX80" fmla="*/ 4648200 w 6877050"/>
                <a:gd name="connsiteY80" fmla="*/ 5438775 h 6229350"/>
                <a:gd name="connsiteX81" fmla="*/ 4581525 w 6877050"/>
                <a:gd name="connsiteY81" fmla="*/ 5676900 h 6229350"/>
                <a:gd name="connsiteX82" fmla="*/ 4495800 w 6877050"/>
                <a:gd name="connsiteY82" fmla="*/ 5591175 h 6229350"/>
                <a:gd name="connsiteX83" fmla="*/ 4419600 w 6877050"/>
                <a:gd name="connsiteY83" fmla="*/ 5810250 h 6229350"/>
                <a:gd name="connsiteX84" fmla="*/ 4352925 w 6877050"/>
                <a:gd name="connsiteY84" fmla="*/ 5743575 h 6229350"/>
                <a:gd name="connsiteX85" fmla="*/ 4286250 w 6877050"/>
                <a:gd name="connsiteY85" fmla="*/ 5895975 h 6229350"/>
                <a:gd name="connsiteX86" fmla="*/ 4200525 w 6877050"/>
                <a:gd name="connsiteY86" fmla="*/ 5819775 h 6229350"/>
                <a:gd name="connsiteX87" fmla="*/ 3952875 w 6877050"/>
                <a:gd name="connsiteY87" fmla="*/ 6086475 h 6229350"/>
                <a:gd name="connsiteX88" fmla="*/ 3867150 w 6877050"/>
                <a:gd name="connsiteY88" fmla="*/ 6229350 h 6229350"/>
                <a:gd name="connsiteX89" fmla="*/ 3657600 w 6877050"/>
                <a:gd name="connsiteY89" fmla="*/ 5943600 h 6229350"/>
                <a:gd name="connsiteX90" fmla="*/ 3609975 w 6877050"/>
                <a:gd name="connsiteY90" fmla="*/ 6076950 h 6229350"/>
                <a:gd name="connsiteX91" fmla="*/ 3409950 w 6877050"/>
                <a:gd name="connsiteY91" fmla="*/ 5705475 h 6229350"/>
                <a:gd name="connsiteX92" fmla="*/ 3257550 w 6877050"/>
                <a:gd name="connsiteY92" fmla="*/ 5762625 h 6229350"/>
                <a:gd name="connsiteX93" fmla="*/ 3152775 w 6877050"/>
                <a:gd name="connsiteY93" fmla="*/ 5562600 h 6229350"/>
                <a:gd name="connsiteX94" fmla="*/ 3009900 w 6877050"/>
                <a:gd name="connsiteY94" fmla="*/ 5591175 h 6229350"/>
                <a:gd name="connsiteX95" fmla="*/ 3009900 w 6877050"/>
                <a:gd name="connsiteY95" fmla="*/ 5334000 h 6229350"/>
                <a:gd name="connsiteX96" fmla="*/ 2838450 w 6877050"/>
                <a:gd name="connsiteY96" fmla="*/ 5419725 h 6229350"/>
                <a:gd name="connsiteX97" fmla="*/ 2790825 w 6877050"/>
                <a:gd name="connsiteY97" fmla="*/ 5286375 h 6229350"/>
                <a:gd name="connsiteX98" fmla="*/ 2657475 w 6877050"/>
                <a:gd name="connsiteY98" fmla="*/ 5305425 h 6229350"/>
                <a:gd name="connsiteX99" fmla="*/ 2695575 w 6877050"/>
                <a:gd name="connsiteY99" fmla="*/ 5124450 h 6229350"/>
                <a:gd name="connsiteX100" fmla="*/ 2552700 w 6877050"/>
                <a:gd name="connsiteY100" fmla="*/ 5105400 h 6229350"/>
                <a:gd name="connsiteX101" fmla="*/ 2581275 w 6877050"/>
                <a:gd name="connsiteY101" fmla="*/ 4914900 h 6229350"/>
                <a:gd name="connsiteX102" fmla="*/ 2457450 w 6877050"/>
                <a:gd name="connsiteY102" fmla="*/ 5143500 h 6229350"/>
                <a:gd name="connsiteX103" fmla="*/ 2381250 w 6877050"/>
                <a:gd name="connsiteY103" fmla="*/ 5105400 h 6229350"/>
                <a:gd name="connsiteX104" fmla="*/ 2286000 w 6877050"/>
                <a:gd name="connsiteY104" fmla="*/ 5257800 h 6229350"/>
                <a:gd name="connsiteX105" fmla="*/ 2209800 w 6877050"/>
                <a:gd name="connsiteY105" fmla="*/ 5200650 h 6229350"/>
                <a:gd name="connsiteX106" fmla="*/ 2105025 w 6877050"/>
                <a:gd name="connsiteY106" fmla="*/ 5457825 h 6229350"/>
                <a:gd name="connsiteX107" fmla="*/ 1990725 w 6877050"/>
                <a:gd name="connsiteY107" fmla="*/ 5400675 h 6229350"/>
                <a:gd name="connsiteX108" fmla="*/ 1876425 w 6877050"/>
                <a:gd name="connsiteY108" fmla="*/ 5600700 h 6229350"/>
                <a:gd name="connsiteX109" fmla="*/ 1809750 w 6877050"/>
                <a:gd name="connsiteY109" fmla="*/ 5581650 h 6229350"/>
                <a:gd name="connsiteX110" fmla="*/ 1400175 w 6877050"/>
                <a:gd name="connsiteY110" fmla="*/ 5915025 h 6229350"/>
                <a:gd name="connsiteX111" fmla="*/ 1476375 w 6877050"/>
                <a:gd name="connsiteY111" fmla="*/ 5657850 h 6229350"/>
                <a:gd name="connsiteX112" fmla="*/ 1457325 w 6877050"/>
                <a:gd name="connsiteY112" fmla="*/ 5486400 h 6229350"/>
                <a:gd name="connsiteX113" fmla="*/ 1466850 w 6877050"/>
                <a:gd name="connsiteY113" fmla="*/ 5381625 h 6229350"/>
                <a:gd name="connsiteX114" fmla="*/ 1419225 w 6877050"/>
                <a:gd name="connsiteY114" fmla="*/ 5410200 h 6229350"/>
                <a:gd name="connsiteX115" fmla="*/ 1428750 w 6877050"/>
                <a:gd name="connsiteY115" fmla="*/ 5267325 h 6229350"/>
                <a:gd name="connsiteX116" fmla="*/ 1343025 w 6877050"/>
                <a:gd name="connsiteY116" fmla="*/ 5238750 h 6229350"/>
                <a:gd name="connsiteX117" fmla="*/ 1390650 w 6877050"/>
                <a:gd name="connsiteY117" fmla="*/ 5029200 h 6229350"/>
                <a:gd name="connsiteX118" fmla="*/ 1238250 w 6877050"/>
                <a:gd name="connsiteY118" fmla="*/ 5010150 h 6229350"/>
                <a:gd name="connsiteX119" fmla="*/ 1285875 w 6877050"/>
                <a:gd name="connsiteY119" fmla="*/ 4867275 h 6229350"/>
                <a:gd name="connsiteX120" fmla="*/ 1209675 w 6877050"/>
                <a:gd name="connsiteY120" fmla="*/ 4800600 h 6229350"/>
                <a:gd name="connsiteX121" fmla="*/ 1314450 w 6877050"/>
                <a:gd name="connsiteY121" fmla="*/ 4619625 h 6229350"/>
                <a:gd name="connsiteX122" fmla="*/ 1200150 w 6877050"/>
                <a:gd name="connsiteY122" fmla="*/ 4572000 h 6229350"/>
                <a:gd name="connsiteX123" fmla="*/ 1314450 w 6877050"/>
                <a:gd name="connsiteY123" fmla="*/ 4391025 h 6229350"/>
                <a:gd name="connsiteX124" fmla="*/ 1219200 w 6877050"/>
                <a:gd name="connsiteY124" fmla="*/ 4305300 h 6229350"/>
                <a:gd name="connsiteX125" fmla="*/ 1390650 w 6877050"/>
                <a:gd name="connsiteY125" fmla="*/ 4105275 h 6229350"/>
                <a:gd name="connsiteX126" fmla="*/ 1428750 w 6877050"/>
                <a:gd name="connsiteY126" fmla="*/ 3962400 h 6229350"/>
                <a:gd name="connsiteX127" fmla="*/ 1428750 w 6877050"/>
                <a:gd name="connsiteY127" fmla="*/ 3933825 h 6229350"/>
                <a:gd name="connsiteX128" fmla="*/ 1095375 w 6877050"/>
                <a:gd name="connsiteY128" fmla="*/ 4114800 h 6229350"/>
                <a:gd name="connsiteX129" fmla="*/ 1038225 w 6877050"/>
                <a:gd name="connsiteY129" fmla="*/ 4010025 h 6229350"/>
                <a:gd name="connsiteX130" fmla="*/ 857250 w 6877050"/>
                <a:gd name="connsiteY130" fmla="*/ 4152900 h 6229350"/>
                <a:gd name="connsiteX131" fmla="*/ 819150 w 6877050"/>
                <a:gd name="connsiteY131" fmla="*/ 4048125 h 6229350"/>
                <a:gd name="connsiteX132" fmla="*/ 561975 w 6877050"/>
                <a:gd name="connsiteY132" fmla="*/ 4200525 h 6229350"/>
                <a:gd name="connsiteX133" fmla="*/ 523875 w 6877050"/>
                <a:gd name="connsiteY133" fmla="*/ 4114800 h 6229350"/>
                <a:gd name="connsiteX134" fmla="*/ 114300 w 6877050"/>
                <a:gd name="connsiteY134" fmla="*/ 4276725 h 6229350"/>
                <a:gd name="connsiteX135" fmla="*/ 114300 w 6877050"/>
                <a:gd name="connsiteY135" fmla="*/ 3990975 h 6229350"/>
                <a:gd name="connsiteX136" fmla="*/ 0 w 6877050"/>
                <a:gd name="connsiteY136" fmla="*/ 3962400 h 6229350"/>
                <a:gd name="connsiteX137" fmla="*/ 114300 w 6877050"/>
                <a:gd name="connsiteY137" fmla="*/ 3838575 h 6229350"/>
                <a:gd name="connsiteX138" fmla="*/ 0 w 6877050"/>
                <a:gd name="connsiteY138" fmla="*/ 3800475 h 6229350"/>
                <a:gd name="connsiteX139" fmla="*/ 180975 w 6877050"/>
                <a:gd name="connsiteY139" fmla="*/ 3524250 h 6229350"/>
                <a:gd name="connsiteX140" fmla="*/ 0 w 6877050"/>
                <a:gd name="connsiteY140" fmla="*/ 3448050 h 6229350"/>
                <a:gd name="connsiteX141" fmla="*/ 219075 w 6877050"/>
                <a:gd name="connsiteY141" fmla="*/ 3095625 h 6229350"/>
                <a:gd name="connsiteX142" fmla="*/ 66675 w 6877050"/>
                <a:gd name="connsiteY142" fmla="*/ 3000375 h 6229350"/>
                <a:gd name="connsiteX143" fmla="*/ 180975 w 6877050"/>
                <a:gd name="connsiteY143" fmla="*/ 2867025 h 6229350"/>
                <a:gd name="connsiteX144" fmla="*/ 47625 w 6877050"/>
                <a:gd name="connsiteY144" fmla="*/ 2781300 h 6229350"/>
                <a:gd name="connsiteX145" fmla="*/ 314325 w 6877050"/>
                <a:gd name="connsiteY145" fmla="*/ 2676525 h 6229350"/>
                <a:gd name="connsiteX146" fmla="*/ 180975 w 6877050"/>
                <a:gd name="connsiteY146" fmla="*/ 2590800 h 6229350"/>
                <a:gd name="connsiteX147" fmla="*/ 676275 w 6877050"/>
                <a:gd name="connsiteY147" fmla="*/ 2314575 h 6229350"/>
                <a:gd name="connsiteX148" fmla="*/ 209550 w 6877050"/>
                <a:gd name="connsiteY148" fmla="*/ 2200275 h 6229350"/>
                <a:gd name="connsiteX149" fmla="*/ 504825 w 6877050"/>
                <a:gd name="connsiteY149" fmla="*/ 2047875 h 6229350"/>
                <a:gd name="connsiteX150" fmla="*/ 428625 w 6877050"/>
                <a:gd name="connsiteY150" fmla="*/ 1952625 h 6229350"/>
                <a:gd name="connsiteX151" fmla="*/ 695325 w 6877050"/>
                <a:gd name="connsiteY151" fmla="*/ 1895475 h 6229350"/>
                <a:gd name="connsiteX152" fmla="*/ 600075 w 6877050"/>
                <a:gd name="connsiteY152" fmla="*/ 1781175 h 6229350"/>
                <a:gd name="connsiteX153" fmla="*/ 981075 w 6877050"/>
                <a:gd name="connsiteY153" fmla="*/ 1533525 h 6229350"/>
                <a:gd name="connsiteX154" fmla="*/ 895350 w 6877050"/>
                <a:gd name="connsiteY154" fmla="*/ 1504950 h 6229350"/>
                <a:gd name="connsiteX155" fmla="*/ 1571625 w 6877050"/>
                <a:gd name="connsiteY155" fmla="*/ 1162050 h 6229350"/>
                <a:gd name="connsiteX156" fmla="*/ 1323975 w 6877050"/>
                <a:gd name="connsiteY156" fmla="*/ 1057275 h 6229350"/>
                <a:gd name="connsiteX157" fmla="*/ 1438275 w 6877050"/>
                <a:gd name="connsiteY157" fmla="*/ 923925 h 6229350"/>
                <a:gd name="connsiteX158" fmla="*/ 1238250 w 6877050"/>
                <a:gd name="connsiteY158" fmla="*/ 800100 h 6229350"/>
                <a:gd name="connsiteX159" fmla="*/ 1419225 w 6877050"/>
                <a:gd name="connsiteY159" fmla="*/ 657225 h 6229350"/>
                <a:gd name="connsiteX160" fmla="*/ 1714500 w 6877050"/>
                <a:gd name="connsiteY160" fmla="*/ 533400 h 6229350"/>
                <a:gd name="connsiteX161" fmla="*/ 1962150 w 6877050"/>
                <a:gd name="connsiteY161" fmla="*/ 466725 h 6229350"/>
                <a:gd name="connsiteX162" fmla="*/ 2276475 w 6877050"/>
                <a:gd name="connsiteY162" fmla="*/ 523875 h 6229350"/>
                <a:gd name="connsiteX163" fmla="*/ 2428875 w 6877050"/>
                <a:gd name="connsiteY163" fmla="*/ 542925 h 6229350"/>
                <a:gd name="connsiteX164" fmla="*/ 2428875 w 6877050"/>
                <a:gd name="connsiteY164" fmla="*/ 371475 h 6229350"/>
                <a:gd name="connsiteX165" fmla="*/ 2819400 w 6877050"/>
                <a:gd name="connsiteY165" fmla="*/ 571500 h 6229350"/>
                <a:gd name="connsiteX166" fmla="*/ 2886075 w 6877050"/>
                <a:gd name="connsiteY166" fmla="*/ 390525 h 6229350"/>
                <a:gd name="connsiteX167" fmla="*/ 3011760 w 6877050"/>
                <a:gd name="connsiteY167" fmla="*/ 912837 h 6229350"/>
                <a:gd name="connsiteX168" fmla="*/ 2973660 w 6877050"/>
                <a:gd name="connsiteY168" fmla="*/ 141312 h 6229350"/>
                <a:gd name="connsiteX169" fmla="*/ 3371850 w 6877050"/>
                <a:gd name="connsiteY169" fmla="*/ 0 h 6229350"/>
                <a:gd name="connsiteX0" fmla="*/ 3362325 w 6877050"/>
                <a:gd name="connsiteY0" fmla="*/ 0 h 6105525"/>
                <a:gd name="connsiteX1" fmla="*/ 3343275 w 6877050"/>
                <a:gd name="connsiteY1" fmla="*/ 876300 h 6105525"/>
                <a:gd name="connsiteX2" fmla="*/ 3429000 w 6877050"/>
                <a:gd name="connsiteY2" fmla="*/ 238125 h 6105525"/>
                <a:gd name="connsiteX3" fmla="*/ 3543300 w 6877050"/>
                <a:gd name="connsiteY3" fmla="*/ 371475 h 6105525"/>
                <a:gd name="connsiteX4" fmla="*/ 4048125 w 6877050"/>
                <a:gd name="connsiteY4" fmla="*/ 161925 h 6105525"/>
                <a:gd name="connsiteX5" fmla="*/ 4419600 w 6877050"/>
                <a:gd name="connsiteY5" fmla="*/ 85725 h 6105525"/>
                <a:gd name="connsiteX6" fmla="*/ 4638675 w 6877050"/>
                <a:gd name="connsiteY6" fmla="*/ 85725 h 6105525"/>
                <a:gd name="connsiteX7" fmla="*/ 4752975 w 6877050"/>
                <a:gd name="connsiteY7" fmla="*/ 114300 h 6105525"/>
                <a:gd name="connsiteX8" fmla="*/ 4838700 w 6877050"/>
                <a:gd name="connsiteY8" fmla="*/ 142875 h 6105525"/>
                <a:gd name="connsiteX9" fmla="*/ 5010150 w 6877050"/>
                <a:gd name="connsiteY9" fmla="*/ 142875 h 6105525"/>
                <a:gd name="connsiteX10" fmla="*/ 4943475 w 6877050"/>
                <a:gd name="connsiteY10" fmla="*/ 266700 h 6105525"/>
                <a:gd name="connsiteX11" fmla="*/ 4991100 w 6877050"/>
                <a:gd name="connsiteY11" fmla="*/ 352425 h 6105525"/>
                <a:gd name="connsiteX12" fmla="*/ 4905375 w 6877050"/>
                <a:gd name="connsiteY12" fmla="*/ 457200 h 6105525"/>
                <a:gd name="connsiteX13" fmla="*/ 5057775 w 6877050"/>
                <a:gd name="connsiteY13" fmla="*/ 457200 h 6105525"/>
                <a:gd name="connsiteX14" fmla="*/ 5143500 w 6877050"/>
                <a:gd name="connsiteY14" fmla="*/ 457200 h 6105525"/>
                <a:gd name="connsiteX15" fmla="*/ 5248275 w 6877050"/>
                <a:gd name="connsiteY15" fmla="*/ 495300 h 6105525"/>
                <a:gd name="connsiteX16" fmla="*/ 5276850 w 6877050"/>
                <a:gd name="connsiteY16" fmla="*/ 495300 h 6105525"/>
                <a:gd name="connsiteX17" fmla="*/ 5238750 w 6877050"/>
                <a:gd name="connsiteY17" fmla="*/ 581025 h 6105525"/>
                <a:gd name="connsiteX18" fmla="*/ 5524500 w 6877050"/>
                <a:gd name="connsiteY18" fmla="*/ 638175 h 6105525"/>
                <a:gd name="connsiteX19" fmla="*/ 5505450 w 6877050"/>
                <a:gd name="connsiteY19" fmla="*/ 676275 h 6105525"/>
                <a:gd name="connsiteX20" fmla="*/ 5667375 w 6877050"/>
                <a:gd name="connsiteY20" fmla="*/ 723900 h 6105525"/>
                <a:gd name="connsiteX21" fmla="*/ 5581650 w 6877050"/>
                <a:gd name="connsiteY21" fmla="*/ 752475 h 6105525"/>
                <a:gd name="connsiteX22" fmla="*/ 5905500 w 6877050"/>
                <a:gd name="connsiteY22" fmla="*/ 828675 h 6105525"/>
                <a:gd name="connsiteX23" fmla="*/ 5838825 w 6877050"/>
                <a:gd name="connsiteY23" fmla="*/ 914400 h 6105525"/>
                <a:gd name="connsiteX24" fmla="*/ 6124575 w 6877050"/>
                <a:gd name="connsiteY24" fmla="*/ 1009650 h 6105525"/>
                <a:gd name="connsiteX25" fmla="*/ 6038850 w 6877050"/>
                <a:gd name="connsiteY25" fmla="*/ 1076325 h 6105525"/>
                <a:gd name="connsiteX26" fmla="*/ 6286500 w 6877050"/>
                <a:gd name="connsiteY26" fmla="*/ 1285875 h 6105525"/>
                <a:gd name="connsiteX27" fmla="*/ 6162675 w 6877050"/>
                <a:gd name="connsiteY27" fmla="*/ 1314450 h 6105525"/>
                <a:gd name="connsiteX28" fmla="*/ 6210300 w 6877050"/>
                <a:gd name="connsiteY28" fmla="*/ 1438275 h 6105525"/>
                <a:gd name="connsiteX29" fmla="*/ 6038850 w 6877050"/>
                <a:gd name="connsiteY29" fmla="*/ 1438275 h 6105525"/>
                <a:gd name="connsiteX30" fmla="*/ 6048375 w 6877050"/>
                <a:gd name="connsiteY30" fmla="*/ 1552575 h 6105525"/>
                <a:gd name="connsiteX31" fmla="*/ 5924550 w 6877050"/>
                <a:gd name="connsiteY31" fmla="*/ 1543050 h 6105525"/>
                <a:gd name="connsiteX32" fmla="*/ 5981700 w 6877050"/>
                <a:gd name="connsiteY32" fmla="*/ 1647825 h 6105525"/>
                <a:gd name="connsiteX33" fmla="*/ 5829300 w 6877050"/>
                <a:gd name="connsiteY33" fmla="*/ 1676400 h 6105525"/>
                <a:gd name="connsiteX34" fmla="*/ 6381750 w 6877050"/>
                <a:gd name="connsiteY34" fmla="*/ 2209800 h 6105525"/>
                <a:gd name="connsiteX35" fmla="*/ 6296025 w 6877050"/>
                <a:gd name="connsiteY35" fmla="*/ 2247900 h 6105525"/>
                <a:gd name="connsiteX36" fmla="*/ 6686550 w 6877050"/>
                <a:gd name="connsiteY36" fmla="*/ 2619375 h 6105525"/>
                <a:gd name="connsiteX37" fmla="*/ 6581775 w 6877050"/>
                <a:gd name="connsiteY37" fmla="*/ 2628900 h 6105525"/>
                <a:gd name="connsiteX38" fmla="*/ 6877050 w 6877050"/>
                <a:gd name="connsiteY38" fmla="*/ 2981325 h 6105525"/>
                <a:gd name="connsiteX39" fmla="*/ 6781800 w 6877050"/>
                <a:gd name="connsiteY39" fmla="*/ 3000375 h 6105525"/>
                <a:gd name="connsiteX40" fmla="*/ 6819900 w 6877050"/>
                <a:gd name="connsiteY40" fmla="*/ 3162300 h 6105525"/>
                <a:gd name="connsiteX41" fmla="*/ 6753225 w 6877050"/>
                <a:gd name="connsiteY41" fmla="*/ 3171825 h 6105525"/>
                <a:gd name="connsiteX42" fmla="*/ 6819900 w 6877050"/>
                <a:gd name="connsiteY42" fmla="*/ 3448050 h 6105525"/>
                <a:gd name="connsiteX43" fmla="*/ 6677025 w 6877050"/>
                <a:gd name="connsiteY43" fmla="*/ 3419475 h 6105525"/>
                <a:gd name="connsiteX44" fmla="*/ 6657975 w 6877050"/>
                <a:gd name="connsiteY44" fmla="*/ 3524250 h 6105525"/>
                <a:gd name="connsiteX45" fmla="*/ 6496050 w 6877050"/>
                <a:gd name="connsiteY45" fmla="*/ 3409950 h 6105525"/>
                <a:gd name="connsiteX46" fmla="*/ 6448425 w 6877050"/>
                <a:gd name="connsiteY46" fmla="*/ 3486150 h 6105525"/>
                <a:gd name="connsiteX47" fmla="*/ 6296025 w 6877050"/>
                <a:gd name="connsiteY47" fmla="*/ 3362325 h 6105525"/>
                <a:gd name="connsiteX48" fmla="*/ 6219825 w 6877050"/>
                <a:gd name="connsiteY48" fmla="*/ 3305175 h 6105525"/>
                <a:gd name="connsiteX49" fmla="*/ 6143625 w 6877050"/>
                <a:gd name="connsiteY49" fmla="*/ 3267075 h 6105525"/>
                <a:gd name="connsiteX50" fmla="*/ 6257925 w 6877050"/>
                <a:gd name="connsiteY50" fmla="*/ 3552825 h 6105525"/>
                <a:gd name="connsiteX51" fmla="*/ 6257925 w 6877050"/>
                <a:gd name="connsiteY51" fmla="*/ 3552825 h 6105525"/>
                <a:gd name="connsiteX52" fmla="*/ 6210300 w 6877050"/>
                <a:gd name="connsiteY52" fmla="*/ 3600450 h 6105525"/>
                <a:gd name="connsiteX53" fmla="*/ 6315075 w 6877050"/>
                <a:gd name="connsiteY53" fmla="*/ 3819525 h 6105525"/>
                <a:gd name="connsiteX54" fmla="*/ 6210300 w 6877050"/>
                <a:gd name="connsiteY54" fmla="*/ 3876675 h 6105525"/>
                <a:gd name="connsiteX55" fmla="*/ 6362700 w 6877050"/>
                <a:gd name="connsiteY55" fmla="*/ 4238625 h 6105525"/>
                <a:gd name="connsiteX56" fmla="*/ 6276975 w 6877050"/>
                <a:gd name="connsiteY56" fmla="*/ 4238625 h 6105525"/>
                <a:gd name="connsiteX57" fmla="*/ 6276975 w 6877050"/>
                <a:gd name="connsiteY57" fmla="*/ 4543425 h 6105525"/>
                <a:gd name="connsiteX58" fmla="*/ 6191250 w 6877050"/>
                <a:gd name="connsiteY58" fmla="*/ 4543425 h 6105525"/>
                <a:gd name="connsiteX59" fmla="*/ 6238875 w 6877050"/>
                <a:gd name="connsiteY59" fmla="*/ 5029200 h 6105525"/>
                <a:gd name="connsiteX60" fmla="*/ 6172200 w 6877050"/>
                <a:gd name="connsiteY60" fmla="*/ 5038725 h 6105525"/>
                <a:gd name="connsiteX61" fmla="*/ 6086475 w 6877050"/>
                <a:gd name="connsiteY61" fmla="*/ 5314950 h 6105525"/>
                <a:gd name="connsiteX62" fmla="*/ 6019800 w 6877050"/>
                <a:gd name="connsiteY62" fmla="*/ 5219700 h 6105525"/>
                <a:gd name="connsiteX63" fmla="*/ 5943600 w 6877050"/>
                <a:gd name="connsiteY63" fmla="*/ 5229225 h 6105525"/>
                <a:gd name="connsiteX64" fmla="*/ 5886450 w 6877050"/>
                <a:gd name="connsiteY64" fmla="*/ 5086350 h 6105525"/>
                <a:gd name="connsiteX65" fmla="*/ 5886450 w 6877050"/>
                <a:gd name="connsiteY65" fmla="*/ 5086350 h 6105525"/>
                <a:gd name="connsiteX66" fmla="*/ 5753100 w 6877050"/>
                <a:gd name="connsiteY66" fmla="*/ 5010150 h 6105525"/>
                <a:gd name="connsiteX67" fmla="*/ 5667375 w 6877050"/>
                <a:gd name="connsiteY67" fmla="*/ 5076825 h 6105525"/>
                <a:gd name="connsiteX68" fmla="*/ 5572125 w 6877050"/>
                <a:gd name="connsiteY68" fmla="*/ 4867275 h 6105525"/>
                <a:gd name="connsiteX69" fmla="*/ 5448300 w 6877050"/>
                <a:gd name="connsiteY69" fmla="*/ 4914900 h 6105525"/>
                <a:gd name="connsiteX70" fmla="*/ 5381625 w 6877050"/>
                <a:gd name="connsiteY70" fmla="*/ 4705350 h 6105525"/>
                <a:gd name="connsiteX71" fmla="*/ 5305425 w 6877050"/>
                <a:gd name="connsiteY71" fmla="*/ 4810125 h 6105525"/>
                <a:gd name="connsiteX72" fmla="*/ 5067300 w 6877050"/>
                <a:gd name="connsiteY72" fmla="*/ 4467225 h 6105525"/>
                <a:gd name="connsiteX73" fmla="*/ 5000625 w 6877050"/>
                <a:gd name="connsiteY73" fmla="*/ 4648200 h 6105525"/>
                <a:gd name="connsiteX74" fmla="*/ 4924425 w 6877050"/>
                <a:gd name="connsiteY74" fmla="*/ 4724400 h 6105525"/>
                <a:gd name="connsiteX75" fmla="*/ 4991100 w 6877050"/>
                <a:gd name="connsiteY75" fmla="*/ 4857750 h 6105525"/>
                <a:gd name="connsiteX76" fmla="*/ 4905375 w 6877050"/>
                <a:gd name="connsiteY76" fmla="*/ 4876800 h 6105525"/>
                <a:gd name="connsiteX77" fmla="*/ 4905375 w 6877050"/>
                <a:gd name="connsiteY77" fmla="*/ 5095875 h 6105525"/>
                <a:gd name="connsiteX78" fmla="*/ 4791075 w 6877050"/>
                <a:gd name="connsiteY78" fmla="*/ 5029200 h 6105525"/>
                <a:gd name="connsiteX79" fmla="*/ 4743450 w 6877050"/>
                <a:gd name="connsiteY79" fmla="*/ 5305425 h 6105525"/>
                <a:gd name="connsiteX80" fmla="*/ 4648200 w 6877050"/>
                <a:gd name="connsiteY80" fmla="*/ 5314950 h 6105525"/>
                <a:gd name="connsiteX81" fmla="*/ 4581525 w 6877050"/>
                <a:gd name="connsiteY81" fmla="*/ 5553075 h 6105525"/>
                <a:gd name="connsiteX82" fmla="*/ 4495800 w 6877050"/>
                <a:gd name="connsiteY82" fmla="*/ 5467350 h 6105525"/>
                <a:gd name="connsiteX83" fmla="*/ 4419600 w 6877050"/>
                <a:gd name="connsiteY83" fmla="*/ 5686425 h 6105525"/>
                <a:gd name="connsiteX84" fmla="*/ 4352925 w 6877050"/>
                <a:gd name="connsiteY84" fmla="*/ 5619750 h 6105525"/>
                <a:gd name="connsiteX85" fmla="*/ 4286250 w 6877050"/>
                <a:gd name="connsiteY85" fmla="*/ 5772150 h 6105525"/>
                <a:gd name="connsiteX86" fmla="*/ 4200525 w 6877050"/>
                <a:gd name="connsiteY86" fmla="*/ 5695950 h 6105525"/>
                <a:gd name="connsiteX87" fmla="*/ 3952875 w 6877050"/>
                <a:gd name="connsiteY87" fmla="*/ 5962650 h 6105525"/>
                <a:gd name="connsiteX88" fmla="*/ 3867150 w 6877050"/>
                <a:gd name="connsiteY88" fmla="*/ 6105525 h 6105525"/>
                <a:gd name="connsiteX89" fmla="*/ 3657600 w 6877050"/>
                <a:gd name="connsiteY89" fmla="*/ 5819775 h 6105525"/>
                <a:gd name="connsiteX90" fmla="*/ 3609975 w 6877050"/>
                <a:gd name="connsiteY90" fmla="*/ 5953125 h 6105525"/>
                <a:gd name="connsiteX91" fmla="*/ 3409950 w 6877050"/>
                <a:gd name="connsiteY91" fmla="*/ 5581650 h 6105525"/>
                <a:gd name="connsiteX92" fmla="*/ 3257550 w 6877050"/>
                <a:gd name="connsiteY92" fmla="*/ 5638800 h 6105525"/>
                <a:gd name="connsiteX93" fmla="*/ 3152775 w 6877050"/>
                <a:gd name="connsiteY93" fmla="*/ 5438775 h 6105525"/>
                <a:gd name="connsiteX94" fmla="*/ 3009900 w 6877050"/>
                <a:gd name="connsiteY94" fmla="*/ 5467350 h 6105525"/>
                <a:gd name="connsiteX95" fmla="*/ 3009900 w 6877050"/>
                <a:gd name="connsiteY95" fmla="*/ 5210175 h 6105525"/>
                <a:gd name="connsiteX96" fmla="*/ 2838450 w 6877050"/>
                <a:gd name="connsiteY96" fmla="*/ 5295900 h 6105525"/>
                <a:gd name="connsiteX97" fmla="*/ 2790825 w 6877050"/>
                <a:gd name="connsiteY97" fmla="*/ 5162550 h 6105525"/>
                <a:gd name="connsiteX98" fmla="*/ 2657475 w 6877050"/>
                <a:gd name="connsiteY98" fmla="*/ 5181600 h 6105525"/>
                <a:gd name="connsiteX99" fmla="*/ 2695575 w 6877050"/>
                <a:gd name="connsiteY99" fmla="*/ 5000625 h 6105525"/>
                <a:gd name="connsiteX100" fmla="*/ 2552700 w 6877050"/>
                <a:gd name="connsiteY100" fmla="*/ 4981575 h 6105525"/>
                <a:gd name="connsiteX101" fmla="*/ 2581275 w 6877050"/>
                <a:gd name="connsiteY101" fmla="*/ 4791075 h 6105525"/>
                <a:gd name="connsiteX102" fmla="*/ 2457450 w 6877050"/>
                <a:gd name="connsiteY102" fmla="*/ 5019675 h 6105525"/>
                <a:gd name="connsiteX103" fmla="*/ 2381250 w 6877050"/>
                <a:gd name="connsiteY103" fmla="*/ 4981575 h 6105525"/>
                <a:gd name="connsiteX104" fmla="*/ 2286000 w 6877050"/>
                <a:gd name="connsiteY104" fmla="*/ 5133975 h 6105525"/>
                <a:gd name="connsiteX105" fmla="*/ 2209800 w 6877050"/>
                <a:gd name="connsiteY105" fmla="*/ 5076825 h 6105525"/>
                <a:gd name="connsiteX106" fmla="*/ 2105025 w 6877050"/>
                <a:gd name="connsiteY106" fmla="*/ 5334000 h 6105525"/>
                <a:gd name="connsiteX107" fmla="*/ 1990725 w 6877050"/>
                <a:gd name="connsiteY107" fmla="*/ 5276850 h 6105525"/>
                <a:gd name="connsiteX108" fmla="*/ 1876425 w 6877050"/>
                <a:gd name="connsiteY108" fmla="*/ 5476875 h 6105525"/>
                <a:gd name="connsiteX109" fmla="*/ 1809750 w 6877050"/>
                <a:gd name="connsiteY109" fmla="*/ 5457825 h 6105525"/>
                <a:gd name="connsiteX110" fmla="*/ 1400175 w 6877050"/>
                <a:gd name="connsiteY110" fmla="*/ 5791200 h 6105525"/>
                <a:gd name="connsiteX111" fmla="*/ 1476375 w 6877050"/>
                <a:gd name="connsiteY111" fmla="*/ 5534025 h 6105525"/>
                <a:gd name="connsiteX112" fmla="*/ 1457325 w 6877050"/>
                <a:gd name="connsiteY112" fmla="*/ 5362575 h 6105525"/>
                <a:gd name="connsiteX113" fmla="*/ 1466850 w 6877050"/>
                <a:gd name="connsiteY113" fmla="*/ 5257800 h 6105525"/>
                <a:gd name="connsiteX114" fmla="*/ 1419225 w 6877050"/>
                <a:gd name="connsiteY114" fmla="*/ 5286375 h 6105525"/>
                <a:gd name="connsiteX115" fmla="*/ 1428750 w 6877050"/>
                <a:gd name="connsiteY115" fmla="*/ 5143500 h 6105525"/>
                <a:gd name="connsiteX116" fmla="*/ 1343025 w 6877050"/>
                <a:gd name="connsiteY116" fmla="*/ 5114925 h 6105525"/>
                <a:gd name="connsiteX117" fmla="*/ 1390650 w 6877050"/>
                <a:gd name="connsiteY117" fmla="*/ 4905375 h 6105525"/>
                <a:gd name="connsiteX118" fmla="*/ 1238250 w 6877050"/>
                <a:gd name="connsiteY118" fmla="*/ 4886325 h 6105525"/>
                <a:gd name="connsiteX119" fmla="*/ 1285875 w 6877050"/>
                <a:gd name="connsiteY119" fmla="*/ 4743450 h 6105525"/>
                <a:gd name="connsiteX120" fmla="*/ 1209675 w 6877050"/>
                <a:gd name="connsiteY120" fmla="*/ 4676775 h 6105525"/>
                <a:gd name="connsiteX121" fmla="*/ 1314450 w 6877050"/>
                <a:gd name="connsiteY121" fmla="*/ 4495800 h 6105525"/>
                <a:gd name="connsiteX122" fmla="*/ 1200150 w 6877050"/>
                <a:gd name="connsiteY122" fmla="*/ 4448175 h 6105525"/>
                <a:gd name="connsiteX123" fmla="*/ 1314450 w 6877050"/>
                <a:gd name="connsiteY123" fmla="*/ 4267200 h 6105525"/>
                <a:gd name="connsiteX124" fmla="*/ 1219200 w 6877050"/>
                <a:gd name="connsiteY124" fmla="*/ 4181475 h 6105525"/>
                <a:gd name="connsiteX125" fmla="*/ 1390650 w 6877050"/>
                <a:gd name="connsiteY125" fmla="*/ 3981450 h 6105525"/>
                <a:gd name="connsiteX126" fmla="*/ 1428750 w 6877050"/>
                <a:gd name="connsiteY126" fmla="*/ 3838575 h 6105525"/>
                <a:gd name="connsiteX127" fmla="*/ 1428750 w 6877050"/>
                <a:gd name="connsiteY127" fmla="*/ 3810000 h 6105525"/>
                <a:gd name="connsiteX128" fmla="*/ 1095375 w 6877050"/>
                <a:gd name="connsiteY128" fmla="*/ 3990975 h 6105525"/>
                <a:gd name="connsiteX129" fmla="*/ 1038225 w 6877050"/>
                <a:gd name="connsiteY129" fmla="*/ 3886200 h 6105525"/>
                <a:gd name="connsiteX130" fmla="*/ 857250 w 6877050"/>
                <a:gd name="connsiteY130" fmla="*/ 4029075 h 6105525"/>
                <a:gd name="connsiteX131" fmla="*/ 819150 w 6877050"/>
                <a:gd name="connsiteY131" fmla="*/ 3924300 h 6105525"/>
                <a:gd name="connsiteX132" fmla="*/ 561975 w 6877050"/>
                <a:gd name="connsiteY132" fmla="*/ 4076700 h 6105525"/>
                <a:gd name="connsiteX133" fmla="*/ 523875 w 6877050"/>
                <a:gd name="connsiteY133" fmla="*/ 3990975 h 6105525"/>
                <a:gd name="connsiteX134" fmla="*/ 114300 w 6877050"/>
                <a:gd name="connsiteY134" fmla="*/ 4152900 h 6105525"/>
                <a:gd name="connsiteX135" fmla="*/ 114300 w 6877050"/>
                <a:gd name="connsiteY135" fmla="*/ 3867150 h 6105525"/>
                <a:gd name="connsiteX136" fmla="*/ 0 w 6877050"/>
                <a:gd name="connsiteY136" fmla="*/ 3838575 h 6105525"/>
                <a:gd name="connsiteX137" fmla="*/ 114300 w 6877050"/>
                <a:gd name="connsiteY137" fmla="*/ 3714750 h 6105525"/>
                <a:gd name="connsiteX138" fmla="*/ 0 w 6877050"/>
                <a:gd name="connsiteY138" fmla="*/ 3676650 h 6105525"/>
                <a:gd name="connsiteX139" fmla="*/ 180975 w 6877050"/>
                <a:gd name="connsiteY139" fmla="*/ 3400425 h 6105525"/>
                <a:gd name="connsiteX140" fmla="*/ 0 w 6877050"/>
                <a:gd name="connsiteY140" fmla="*/ 3324225 h 6105525"/>
                <a:gd name="connsiteX141" fmla="*/ 219075 w 6877050"/>
                <a:gd name="connsiteY141" fmla="*/ 2971800 h 6105525"/>
                <a:gd name="connsiteX142" fmla="*/ 66675 w 6877050"/>
                <a:gd name="connsiteY142" fmla="*/ 2876550 h 6105525"/>
                <a:gd name="connsiteX143" fmla="*/ 180975 w 6877050"/>
                <a:gd name="connsiteY143" fmla="*/ 2743200 h 6105525"/>
                <a:gd name="connsiteX144" fmla="*/ 47625 w 6877050"/>
                <a:gd name="connsiteY144" fmla="*/ 2657475 h 6105525"/>
                <a:gd name="connsiteX145" fmla="*/ 314325 w 6877050"/>
                <a:gd name="connsiteY145" fmla="*/ 2552700 h 6105525"/>
                <a:gd name="connsiteX146" fmla="*/ 180975 w 6877050"/>
                <a:gd name="connsiteY146" fmla="*/ 2466975 h 6105525"/>
                <a:gd name="connsiteX147" fmla="*/ 676275 w 6877050"/>
                <a:gd name="connsiteY147" fmla="*/ 2190750 h 6105525"/>
                <a:gd name="connsiteX148" fmla="*/ 209550 w 6877050"/>
                <a:gd name="connsiteY148" fmla="*/ 2076450 h 6105525"/>
                <a:gd name="connsiteX149" fmla="*/ 504825 w 6877050"/>
                <a:gd name="connsiteY149" fmla="*/ 1924050 h 6105525"/>
                <a:gd name="connsiteX150" fmla="*/ 428625 w 6877050"/>
                <a:gd name="connsiteY150" fmla="*/ 1828800 h 6105525"/>
                <a:gd name="connsiteX151" fmla="*/ 695325 w 6877050"/>
                <a:gd name="connsiteY151" fmla="*/ 1771650 h 6105525"/>
                <a:gd name="connsiteX152" fmla="*/ 600075 w 6877050"/>
                <a:gd name="connsiteY152" fmla="*/ 1657350 h 6105525"/>
                <a:gd name="connsiteX153" fmla="*/ 981075 w 6877050"/>
                <a:gd name="connsiteY153" fmla="*/ 1409700 h 6105525"/>
                <a:gd name="connsiteX154" fmla="*/ 895350 w 6877050"/>
                <a:gd name="connsiteY154" fmla="*/ 1381125 h 6105525"/>
                <a:gd name="connsiteX155" fmla="*/ 1571625 w 6877050"/>
                <a:gd name="connsiteY155" fmla="*/ 1038225 h 6105525"/>
                <a:gd name="connsiteX156" fmla="*/ 1323975 w 6877050"/>
                <a:gd name="connsiteY156" fmla="*/ 933450 h 6105525"/>
                <a:gd name="connsiteX157" fmla="*/ 1438275 w 6877050"/>
                <a:gd name="connsiteY157" fmla="*/ 800100 h 6105525"/>
                <a:gd name="connsiteX158" fmla="*/ 1238250 w 6877050"/>
                <a:gd name="connsiteY158" fmla="*/ 676275 h 6105525"/>
                <a:gd name="connsiteX159" fmla="*/ 1419225 w 6877050"/>
                <a:gd name="connsiteY159" fmla="*/ 533400 h 6105525"/>
                <a:gd name="connsiteX160" fmla="*/ 1714500 w 6877050"/>
                <a:gd name="connsiteY160" fmla="*/ 409575 h 6105525"/>
                <a:gd name="connsiteX161" fmla="*/ 1962150 w 6877050"/>
                <a:gd name="connsiteY161" fmla="*/ 342900 h 6105525"/>
                <a:gd name="connsiteX162" fmla="*/ 2276475 w 6877050"/>
                <a:gd name="connsiteY162" fmla="*/ 400050 h 6105525"/>
                <a:gd name="connsiteX163" fmla="*/ 2428875 w 6877050"/>
                <a:gd name="connsiteY163" fmla="*/ 419100 h 6105525"/>
                <a:gd name="connsiteX164" fmla="*/ 2428875 w 6877050"/>
                <a:gd name="connsiteY164" fmla="*/ 247650 h 6105525"/>
                <a:gd name="connsiteX165" fmla="*/ 2819400 w 6877050"/>
                <a:gd name="connsiteY165" fmla="*/ 447675 h 6105525"/>
                <a:gd name="connsiteX166" fmla="*/ 2886075 w 6877050"/>
                <a:gd name="connsiteY166" fmla="*/ 266700 h 6105525"/>
                <a:gd name="connsiteX167" fmla="*/ 3011760 w 6877050"/>
                <a:gd name="connsiteY167" fmla="*/ 789012 h 6105525"/>
                <a:gd name="connsiteX168" fmla="*/ 2973660 w 6877050"/>
                <a:gd name="connsiteY168" fmla="*/ 17487 h 6105525"/>
                <a:gd name="connsiteX169" fmla="*/ 3362325 w 6877050"/>
                <a:gd name="connsiteY169" fmla="*/ 0 h 610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6877050" h="6105525">
                  <a:moveTo>
                    <a:pt x="3362325" y="0"/>
                  </a:moveTo>
                  <a:lnTo>
                    <a:pt x="3343275" y="876300"/>
                  </a:lnTo>
                  <a:lnTo>
                    <a:pt x="3429000" y="238125"/>
                  </a:lnTo>
                  <a:lnTo>
                    <a:pt x="3543300" y="371475"/>
                  </a:lnTo>
                  <a:lnTo>
                    <a:pt x="4048125" y="161925"/>
                  </a:lnTo>
                  <a:lnTo>
                    <a:pt x="4419600" y="85725"/>
                  </a:lnTo>
                  <a:lnTo>
                    <a:pt x="4638675" y="85725"/>
                  </a:lnTo>
                  <a:lnTo>
                    <a:pt x="4752975" y="114300"/>
                  </a:lnTo>
                  <a:lnTo>
                    <a:pt x="4838700" y="142875"/>
                  </a:lnTo>
                  <a:lnTo>
                    <a:pt x="5010150" y="142875"/>
                  </a:lnTo>
                  <a:lnTo>
                    <a:pt x="4943475" y="266700"/>
                  </a:lnTo>
                  <a:lnTo>
                    <a:pt x="4991100" y="352425"/>
                  </a:lnTo>
                  <a:lnTo>
                    <a:pt x="4905375" y="457200"/>
                  </a:lnTo>
                  <a:lnTo>
                    <a:pt x="5057775" y="457200"/>
                  </a:lnTo>
                  <a:lnTo>
                    <a:pt x="5143500" y="457200"/>
                  </a:lnTo>
                  <a:lnTo>
                    <a:pt x="5248275" y="495300"/>
                  </a:lnTo>
                  <a:lnTo>
                    <a:pt x="5276850" y="495300"/>
                  </a:lnTo>
                  <a:lnTo>
                    <a:pt x="5238750" y="581025"/>
                  </a:lnTo>
                  <a:lnTo>
                    <a:pt x="5524500" y="638175"/>
                  </a:lnTo>
                  <a:lnTo>
                    <a:pt x="5505450" y="676275"/>
                  </a:lnTo>
                  <a:lnTo>
                    <a:pt x="5667375" y="723900"/>
                  </a:lnTo>
                  <a:lnTo>
                    <a:pt x="5581650" y="752475"/>
                  </a:lnTo>
                  <a:lnTo>
                    <a:pt x="5905500" y="828675"/>
                  </a:lnTo>
                  <a:lnTo>
                    <a:pt x="5838825" y="914400"/>
                  </a:lnTo>
                  <a:lnTo>
                    <a:pt x="6124575" y="1009650"/>
                  </a:lnTo>
                  <a:lnTo>
                    <a:pt x="6038850" y="1076325"/>
                  </a:lnTo>
                  <a:lnTo>
                    <a:pt x="6286500" y="1285875"/>
                  </a:lnTo>
                  <a:lnTo>
                    <a:pt x="6162675" y="1314450"/>
                  </a:lnTo>
                  <a:lnTo>
                    <a:pt x="6210300" y="1438275"/>
                  </a:lnTo>
                  <a:lnTo>
                    <a:pt x="6038850" y="1438275"/>
                  </a:lnTo>
                  <a:lnTo>
                    <a:pt x="6048375" y="1552575"/>
                  </a:lnTo>
                  <a:lnTo>
                    <a:pt x="5924550" y="1543050"/>
                  </a:lnTo>
                  <a:lnTo>
                    <a:pt x="5981700" y="1647825"/>
                  </a:lnTo>
                  <a:lnTo>
                    <a:pt x="5829300" y="1676400"/>
                  </a:lnTo>
                  <a:lnTo>
                    <a:pt x="6381750" y="2209800"/>
                  </a:lnTo>
                  <a:lnTo>
                    <a:pt x="6296025" y="2247900"/>
                  </a:lnTo>
                  <a:lnTo>
                    <a:pt x="6686550" y="2619375"/>
                  </a:lnTo>
                  <a:lnTo>
                    <a:pt x="6581775" y="2628900"/>
                  </a:lnTo>
                  <a:lnTo>
                    <a:pt x="6877050" y="2981325"/>
                  </a:lnTo>
                  <a:lnTo>
                    <a:pt x="6781800" y="3000375"/>
                  </a:lnTo>
                  <a:lnTo>
                    <a:pt x="6819900" y="3162300"/>
                  </a:lnTo>
                  <a:lnTo>
                    <a:pt x="6753225" y="3171825"/>
                  </a:lnTo>
                  <a:lnTo>
                    <a:pt x="6819900" y="3448050"/>
                  </a:lnTo>
                  <a:lnTo>
                    <a:pt x="6677025" y="3419475"/>
                  </a:lnTo>
                  <a:lnTo>
                    <a:pt x="6657975" y="3524250"/>
                  </a:lnTo>
                  <a:lnTo>
                    <a:pt x="6496050" y="3409950"/>
                  </a:lnTo>
                  <a:lnTo>
                    <a:pt x="6448425" y="3486150"/>
                  </a:lnTo>
                  <a:lnTo>
                    <a:pt x="6296025" y="3362325"/>
                  </a:lnTo>
                  <a:lnTo>
                    <a:pt x="6219825" y="3305175"/>
                  </a:lnTo>
                  <a:lnTo>
                    <a:pt x="6143625" y="3267075"/>
                  </a:lnTo>
                  <a:lnTo>
                    <a:pt x="6257925" y="3552825"/>
                  </a:lnTo>
                  <a:lnTo>
                    <a:pt x="6257925" y="3552825"/>
                  </a:lnTo>
                  <a:lnTo>
                    <a:pt x="6210300" y="3600450"/>
                  </a:lnTo>
                  <a:lnTo>
                    <a:pt x="6315075" y="3819525"/>
                  </a:lnTo>
                  <a:lnTo>
                    <a:pt x="6210300" y="3876675"/>
                  </a:lnTo>
                  <a:lnTo>
                    <a:pt x="6362700" y="4238625"/>
                  </a:lnTo>
                  <a:lnTo>
                    <a:pt x="6276975" y="4238625"/>
                  </a:lnTo>
                  <a:lnTo>
                    <a:pt x="6276975" y="4543425"/>
                  </a:lnTo>
                  <a:lnTo>
                    <a:pt x="6191250" y="4543425"/>
                  </a:lnTo>
                  <a:lnTo>
                    <a:pt x="6238875" y="5029200"/>
                  </a:lnTo>
                  <a:lnTo>
                    <a:pt x="6172200" y="5038725"/>
                  </a:lnTo>
                  <a:lnTo>
                    <a:pt x="6086475" y="5314950"/>
                  </a:lnTo>
                  <a:lnTo>
                    <a:pt x="6019800" y="5219700"/>
                  </a:lnTo>
                  <a:lnTo>
                    <a:pt x="5943600" y="5229225"/>
                  </a:lnTo>
                  <a:lnTo>
                    <a:pt x="5886450" y="5086350"/>
                  </a:lnTo>
                  <a:lnTo>
                    <a:pt x="5886450" y="5086350"/>
                  </a:lnTo>
                  <a:lnTo>
                    <a:pt x="5753100" y="5010150"/>
                  </a:lnTo>
                  <a:lnTo>
                    <a:pt x="5667375" y="5076825"/>
                  </a:lnTo>
                  <a:lnTo>
                    <a:pt x="5572125" y="4867275"/>
                  </a:lnTo>
                  <a:lnTo>
                    <a:pt x="5448300" y="4914900"/>
                  </a:lnTo>
                  <a:lnTo>
                    <a:pt x="5381625" y="4705350"/>
                  </a:lnTo>
                  <a:lnTo>
                    <a:pt x="5305425" y="4810125"/>
                  </a:lnTo>
                  <a:lnTo>
                    <a:pt x="5067300" y="4467225"/>
                  </a:lnTo>
                  <a:lnTo>
                    <a:pt x="5000625" y="4648200"/>
                  </a:lnTo>
                  <a:lnTo>
                    <a:pt x="4924425" y="4724400"/>
                  </a:lnTo>
                  <a:lnTo>
                    <a:pt x="4991100" y="4857750"/>
                  </a:lnTo>
                  <a:lnTo>
                    <a:pt x="4905375" y="4876800"/>
                  </a:lnTo>
                  <a:lnTo>
                    <a:pt x="4905375" y="5095875"/>
                  </a:lnTo>
                  <a:lnTo>
                    <a:pt x="4791075" y="5029200"/>
                  </a:lnTo>
                  <a:lnTo>
                    <a:pt x="4743450" y="5305425"/>
                  </a:lnTo>
                  <a:lnTo>
                    <a:pt x="4648200" y="5314950"/>
                  </a:lnTo>
                  <a:lnTo>
                    <a:pt x="4581525" y="5553075"/>
                  </a:lnTo>
                  <a:lnTo>
                    <a:pt x="4495800" y="5467350"/>
                  </a:lnTo>
                  <a:lnTo>
                    <a:pt x="4419600" y="5686425"/>
                  </a:lnTo>
                  <a:lnTo>
                    <a:pt x="4352925" y="5619750"/>
                  </a:lnTo>
                  <a:lnTo>
                    <a:pt x="4286250" y="5772150"/>
                  </a:lnTo>
                  <a:lnTo>
                    <a:pt x="4200525" y="5695950"/>
                  </a:lnTo>
                  <a:lnTo>
                    <a:pt x="3952875" y="5962650"/>
                  </a:lnTo>
                  <a:lnTo>
                    <a:pt x="3867150" y="6105525"/>
                  </a:lnTo>
                  <a:lnTo>
                    <a:pt x="3657600" y="5819775"/>
                  </a:lnTo>
                  <a:lnTo>
                    <a:pt x="3609975" y="5953125"/>
                  </a:lnTo>
                  <a:lnTo>
                    <a:pt x="3409950" y="5581650"/>
                  </a:lnTo>
                  <a:lnTo>
                    <a:pt x="3257550" y="5638800"/>
                  </a:lnTo>
                  <a:lnTo>
                    <a:pt x="3152775" y="5438775"/>
                  </a:lnTo>
                  <a:lnTo>
                    <a:pt x="3009900" y="5467350"/>
                  </a:lnTo>
                  <a:lnTo>
                    <a:pt x="3009900" y="5210175"/>
                  </a:lnTo>
                  <a:lnTo>
                    <a:pt x="2838450" y="5295900"/>
                  </a:lnTo>
                  <a:lnTo>
                    <a:pt x="2790825" y="5162550"/>
                  </a:lnTo>
                  <a:lnTo>
                    <a:pt x="2657475" y="5181600"/>
                  </a:lnTo>
                  <a:lnTo>
                    <a:pt x="2695575" y="5000625"/>
                  </a:lnTo>
                  <a:lnTo>
                    <a:pt x="2552700" y="4981575"/>
                  </a:lnTo>
                  <a:lnTo>
                    <a:pt x="2581275" y="4791075"/>
                  </a:lnTo>
                  <a:lnTo>
                    <a:pt x="2457450" y="5019675"/>
                  </a:lnTo>
                  <a:lnTo>
                    <a:pt x="2381250" y="4981575"/>
                  </a:lnTo>
                  <a:lnTo>
                    <a:pt x="2286000" y="5133975"/>
                  </a:lnTo>
                  <a:lnTo>
                    <a:pt x="2209800" y="5076825"/>
                  </a:lnTo>
                  <a:lnTo>
                    <a:pt x="2105025" y="5334000"/>
                  </a:lnTo>
                  <a:lnTo>
                    <a:pt x="1990725" y="5276850"/>
                  </a:lnTo>
                  <a:lnTo>
                    <a:pt x="1876425" y="5476875"/>
                  </a:lnTo>
                  <a:lnTo>
                    <a:pt x="1809750" y="5457825"/>
                  </a:lnTo>
                  <a:lnTo>
                    <a:pt x="1400175" y="5791200"/>
                  </a:lnTo>
                  <a:lnTo>
                    <a:pt x="1476375" y="5534025"/>
                  </a:lnTo>
                  <a:lnTo>
                    <a:pt x="1457325" y="5362575"/>
                  </a:lnTo>
                  <a:lnTo>
                    <a:pt x="1466850" y="5257800"/>
                  </a:lnTo>
                  <a:lnTo>
                    <a:pt x="1419225" y="5286375"/>
                  </a:lnTo>
                  <a:lnTo>
                    <a:pt x="1428750" y="5143500"/>
                  </a:lnTo>
                  <a:lnTo>
                    <a:pt x="1343025" y="5114925"/>
                  </a:lnTo>
                  <a:lnTo>
                    <a:pt x="1390650" y="4905375"/>
                  </a:lnTo>
                  <a:lnTo>
                    <a:pt x="1238250" y="4886325"/>
                  </a:lnTo>
                  <a:lnTo>
                    <a:pt x="1285875" y="4743450"/>
                  </a:lnTo>
                  <a:lnTo>
                    <a:pt x="1209675" y="4676775"/>
                  </a:lnTo>
                  <a:lnTo>
                    <a:pt x="1314450" y="4495800"/>
                  </a:lnTo>
                  <a:lnTo>
                    <a:pt x="1200150" y="4448175"/>
                  </a:lnTo>
                  <a:lnTo>
                    <a:pt x="1314450" y="4267200"/>
                  </a:lnTo>
                  <a:lnTo>
                    <a:pt x="1219200" y="4181475"/>
                  </a:lnTo>
                  <a:lnTo>
                    <a:pt x="1390650" y="3981450"/>
                  </a:lnTo>
                  <a:lnTo>
                    <a:pt x="1428750" y="3838575"/>
                  </a:lnTo>
                  <a:lnTo>
                    <a:pt x="1428750" y="3810000"/>
                  </a:lnTo>
                  <a:lnTo>
                    <a:pt x="1095375" y="3990975"/>
                  </a:lnTo>
                  <a:lnTo>
                    <a:pt x="1038225" y="3886200"/>
                  </a:lnTo>
                  <a:lnTo>
                    <a:pt x="857250" y="4029075"/>
                  </a:lnTo>
                  <a:lnTo>
                    <a:pt x="819150" y="3924300"/>
                  </a:lnTo>
                  <a:lnTo>
                    <a:pt x="561975" y="4076700"/>
                  </a:lnTo>
                  <a:lnTo>
                    <a:pt x="523875" y="3990975"/>
                  </a:lnTo>
                  <a:lnTo>
                    <a:pt x="114300" y="4152900"/>
                  </a:lnTo>
                  <a:lnTo>
                    <a:pt x="114300" y="3867150"/>
                  </a:lnTo>
                  <a:lnTo>
                    <a:pt x="0" y="3838575"/>
                  </a:lnTo>
                  <a:lnTo>
                    <a:pt x="114300" y="3714750"/>
                  </a:lnTo>
                  <a:lnTo>
                    <a:pt x="0" y="3676650"/>
                  </a:lnTo>
                  <a:lnTo>
                    <a:pt x="180975" y="3400425"/>
                  </a:lnTo>
                  <a:lnTo>
                    <a:pt x="0" y="3324225"/>
                  </a:lnTo>
                  <a:lnTo>
                    <a:pt x="219075" y="2971800"/>
                  </a:lnTo>
                  <a:lnTo>
                    <a:pt x="66675" y="2876550"/>
                  </a:lnTo>
                  <a:lnTo>
                    <a:pt x="180975" y="2743200"/>
                  </a:lnTo>
                  <a:lnTo>
                    <a:pt x="47625" y="2657475"/>
                  </a:lnTo>
                  <a:lnTo>
                    <a:pt x="314325" y="2552700"/>
                  </a:lnTo>
                  <a:lnTo>
                    <a:pt x="180975" y="2466975"/>
                  </a:lnTo>
                  <a:lnTo>
                    <a:pt x="676275" y="2190750"/>
                  </a:lnTo>
                  <a:lnTo>
                    <a:pt x="209550" y="2076450"/>
                  </a:lnTo>
                  <a:lnTo>
                    <a:pt x="504825" y="1924050"/>
                  </a:lnTo>
                  <a:lnTo>
                    <a:pt x="428625" y="1828800"/>
                  </a:lnTo>
                  <a:lnTo>
                    <a:pt x="695325" y="1771650"/>
                  </a:lnTo>
                  <a:lnTo>
                    <a:pt x="600075" y="1657350"/>
                  </a:lnTo>
                  <a:lnTo>
                    <a:pt x="981075" y="1409700"/>
                  </a:lnTo>
                  <a:lnTo>
                    <a:pt x="895350" y="1381125"/>
                  </a:lnTo>
                  <a:lnTo>
                    <a:pt x="1571625" y="1038225"/>
                  </a:lnTo>
                  <a:lnTo>
                    <a:pt x="1323975" y="933450"/>
                  </a:lnTo>
                  <a:lnTo>
                    <a:pt x="1438275" y="800100"/>
                  </a:lnTo>
                  <a:lnTo>
                    <a:pt x="1238250" y="676275"/>
                  </a:lnTo>
                  <a:lnTo>
                    <a:pt x="1419225" y="533400"/>
                  </a:lnTo>
                  <a:lnTo>
                    <a:pt x="1714500" y="409575"/>
                  </a:lnTo>
                  <a:lnTo>
                    <a:pt x="1962150" y="342900"/>
                  </a:lnTo>
                  <a:lnTo>
                    <a:pt x="2276475" y="400050"/>
                  </a:lnTo>
                  <a:lnTo>
                    <a:pt x="2428875" y="419100"/>
                  </a:lnTo>
                  <a:lnTo>
                    <a:pt x="2428875" y="247650"/>
                  </a:lnTo>
                  <a:lnTo>
                    <a:pt x="2819400" y="447675"/>
                  </a:lnTo>
                  <a:lnTo>
                    <a:pt x="2886075" y="266700"/>
                  </a:lnTo>
                  <a:cubicBezTo>
                    <a:pt x="2926072" y="223577"/>
                    <a:pt x="2949538" y="819435"/>
                    <a:pt x="3011760" y="789012"/>
                  </a:cubicBezTo>
                  <a:cubicBezTo>
                    <a:pt x="3073982" y="758589"/>
                    <a:pt x="2970795" y="-95486"/>
                    <a:pt x="2973660" y="17487"/>
                  </a:cubicBezTo>
                  <a:lnTo>
                    <a:pt x="336232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8000"/>
                    <a:alpha val="61000"/>
                  </a:schemeClr>
                </a:gs>
                <a:gs pos="100000">
                  <a:srgbClr val="92D050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Капля 3"/>
            <p:cNvSpPr/>
            <p:nvPr userDrawn="1"/>
          </p:nvSpPr>
          <p:spPr>
            <a:xfrm>
              <a:off x="11167" y="3184047"/>
              <a:ext cx="1176665" cy="1223646"/>
            </a:xfrm>
            <a:custGeom>
              <a:avLst/>
              <a:gdLst/>
              <a:ahLst/>
              <a:cxnLst/>
              <a:rect l="l" t="t" r="r" b="b"/>
              <a:pathLst>
                <a:path w="2520282" h="2229652">
                  <a:moveTo>
                    <a:pt x="2520282" y="0"/>
                  </a:moveTo>
                  <a:lnTo>
                    <a:pt x="2520282" y="900100"/>
                  </a:lnTo>
                  <a:cubicBezTo>
                    <a:pt x="2520282" y="1397212"/>
                    <a:pt x="2277213" y="1800200"/>
                    <a:pt x="1584178" y="1800200"/>
                  </a:cubicBezTo>
                  <a:cubicBezTo>
                    <a:pt x="1292761" y="1800200"/>
                    <a:pt x="1081466" y="1685678"/>
                    <a:pt x="934887" y="1533514"/>
                  </a:cubicBezTo>
                  <a:lnTo>
                    <a:pt x="95055" y="2229652"/>
                  </a:lnTo>
                  <a:lnTo>
                    <a:pt x="0" y="2105482"/>
                  </a:lnTo>
                  <a:lnTo>
                    <a:pt x="886624" y="1479717"/>
                  </a:lnTo>
                  <a:cubicBezTo>
                    <a:pt x="718196" y="1279629"/>
                    <a:pt x="649760" y="1034133"/>
                    <a:pt x="648074" y="900100"/>
                  </a:cubicBezTo>
                  <a:cubicBezTo>
                    <a:pt x="644899" y="647692"/>
                    <a:pt x="900668" y="264317"/>
                    <a:pt x="1565128" y="285750"/>
                  </a:cubicBezTo>
                  <a:cubicBezTo>
                    <a:pt x="1969238" y="336550"/>
                    <a:pt x="2249522" y="92075"/>
                    <a:pt x="25202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C26C"/>
                </a:gs>
                <a:gs pos="25000">
                  <a:srgbClr val="B0DD7F">
                    <a:shade val="67500"/>
                    <a:satMod val="115000"/>
                  </a:srgbClr>
                </a:gs>
                <a:gs pos="100000">
                  <a:srgbClr val="B0DD7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Капля 3"/>
            <p:cNvSpPr/>
            <p:nvPr userDrawn="1"/>
          </p:nvSpPr>
          <p:spPr>
            <a:xfrm rot="16703801">
              <a:off x="314949" y="1160618"/>
              <a:ext cx="1247518" cy="1192521"/>
            </a:xfrm>
            <a:custGeom>
              <a:avLst/>
              <a:gdLst/>
              <a:ahLst/>
              <a:cxnLst/>
              <a:rect l="l" t="t" r="r" b="b"/>
              <a:pathLst>
                <a:path w="2520282" h="2229652">
                  <a:moveTo>
                    <a:pt x="2520282" y="0"/>
                  </a:moveTo>
                  <a:lnTo>
                    <a:pt x="2520282" y="900100"/>
                  </a:lnTo>
                  <a:cubicBezTo>
                    <a:pt x="2520282" y="1397212"/>
                    <a:pt x="2277213" y="1800200"/>
                    <a:pt x="1584178" y="1800200"/>
                  </a:cubicBezTo>
                  <a:cubicBezTo>
                    <a:pt x="1292761" y="1800200"/>
                    <a:pt x="1081466" y="1685678"/>
                    <a:pt x="934887" y="1533514"/>
                  </a:cubicBezTo>
                  <a:lnTo>
                    <a:pt x="95055" y="2229652"/>
                  </a:lnTo>
                  <a:lnTo>
                    <a:pt x="0" y="2105482"/>
                  </a:lnTo>
                  <a:lnTo>
                    <a:pt x="886624" y="1479717"/>
                  </a:lnTo>
                  <a:cubicBezTo>
                    <a:pt x="718196" y="1279629"/>
                    <a:pt x="649760" y="1034133"/>
                    <a:pt x="648074" y="900100"/>
                  </a:cubicBezTo>
                  <a:cubicBezTo>
                    <a:pt x="644899" y="647692"/>
                    <a:pt x="900668" y="264317"/>
                    <a:pt x="1565128" y="285750"/>
                  </a:cubicBezTo>
                  <a:cubicBezTo>
                    <a:pt x="1969238" y="336550"/>
                    <a:pt x="2249522" y="92075"/>
                    <a:pt x="2520282" y="0"/>
                  </a:cubicBezTo>
                  <a:close/>
                </a:path>
              </a:pathLst>
            </a:custGeom>
            <a:solidFill>
              <a:srgbClr val="B0DD7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Капля 3"/>
            <p:cNvSpPr/>
            <p:nvPr userDrawn="1"/>
          </p:nvSpPr>
          <p:spPr>
            <a:xfrm rot="16636726">
              <a:off x="-56227" y="4458491"/>
              <a:ext cx="1311454" cy="1199546"/>
            </a:xfrm>
            <a:custGeom>
              <a:avLst/>
              <a:gdLst/>
              <a:ahLst/>
              <a:cxnLst/>
              <a:rect l="l" t="t" r="r" b="b"/>
              <a:pathLst>
                <a:path w="2520281" h="2229653">
                  <a:moveTo>
                    <a:pt x="1584177" y="0"/>
                  </a:moveTo>
                  <a:lnTo>
                    <a:pt x="2520281" y="0"/>
                  </a:lnTo>
                  <a:lnTo>
                    <a:pt x="2520281" y="900100"/>
                  </a:lnTo>
                  <a:cubicBezTo>
                    <a:pt x="2520281" y="1397212"/>
                    <a:pt x="2101173" y="1800200"/>
                    <a:pt x="1584177" y="1800200"/>
                  </a:cubicBezTo>
                  <a:cubicBezTo>
                    <a:pt x="1327811" y="1800200"/>
                    <a:pt x="1095516" y="1701108"/>
                    <a:pt x="926826" y="1540196"/>
                  </a:cubicBezTo>
                  <a:lnTo>
                    <a:pt x="95055" y="2229653"/>
                  </a:lnTo>
                  <a:lnTo>
                    <a:pt x="0" y="2105483"/>
                  </a:lnTo>
                  <a:lnTo>
                    <a:pt x="878432" y="1485500"/>
                  </a:lnTo>
                  <a:cubicBezTo>
                    <a:pt x="733769" y="1330429"/>
                    <a:pt x="648073" y="1124888"/>
                    <a:pt x="648073" y="900100"/>
                  </a:cubicBezTo>
                  <a:cubicBezTo>
                    <a:pt x="648073" y="402988"/>
                    <a:pt x="1067181" y="0"/>
                    <a:pt x="158417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ED03C"/>
                </a:gs>
                <a:gs pos="100000">
                  <a:srgbClr val="4AD505">
                    <a:alpha val="47451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Капля 3"/>
            <p:cNvSpPr/>
            <p:nvPr userDrawn="1"/>
          </p:nvSpPr>
          <p:spPr>
            <a:xfrm rot="11800002">
              <a:off x="564073" y="371994"/>
              <a:ext cx="1247518" cy="1192521"/>
            </a:xfrm>
            <a:custGeom>
              <a:avLst/>
              <a:gdLst/>
              <a:ahLst/>
              <a:cxnLst/>
              <a:rect l="l" t="t" r="r" b="b"/>
              <a:pathLst>
                <a:path w="2520282" h="2229652">
                  <a:moveTo>
                    <a:pt x="2520282" y="0"/>
                  </a:moveTo>
                  <a:lnTo>
                    <a:pt x="2520282" y="900100"/>
                  </a:lnTo>
                  <a:cubicBezTo>
                    <a:pt x="2520282" y="1397212"/>
                    <a:pt x="2277213" y="1800200"/>
                    <a:pt x="1584178" y="1800200"/>
                  </a:cubicBezTo>
                  <a:cubicBezTo>
                    <a:pt x="1292761" y="1800200"/>
                    <a:pt x="1081466" y="1685678"/>
                    <a:pt x="934887" y="1533514"/>
                  </a:cubicBezTo>
                  <a:lnTo>
                    <a:pt x="95055" y="2229652"/>
                  </a:lnTo>
                  <a:lnTo>
                    <a:pt x="0" y="2105482"/>
                  </a:lnTo>
                  <a:lnTo>
                    <a:pt x="886624" y="1479717"/>
                  </a:lnTo>
                  <a:cubicBezTo>
                    <a:pt x="718196" y="1279629"/>
                    <a:pt x="649760" y="1034133"/>
                    <a:pt x="648074" y="900100"/>
                  </a:cubicBezTo>
                  <a:cubicBezTo>
                    <a:pt x="644899" y="647692"/>
                    <a:pt x="900668" y="264317"/>
                    <a:pt x="1565128" y="285750"/>
                  </a:cubicBezTo>
                  <a:cubicBezTo>
                    <a:pt x="1969238" y="336550"/>
                    <a:pt x="2249522" y="92075"/>
                    <a:pt x="2520282" y="0"/>
                  </a:cubicBezTo>
                  <a:close/>
                </a:path>
              </a:pathLst>
            </a:custGeom>
            <a:gradFill>
              <a:gsLst>
                <a:gs pos="0">
                  <a:srgbClr val="92D050">
                    <a:alpha val="89000"/>
                  </a:srgbClr>
                </a:gs>
                <a:gs pos="100000">
                  <a:srgbClr val="FFC000">
                    <a:alpha val="44000"/>
                  </a:srgbClr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Полилиния 18"/>
            <p:cNvSpPr>
              <a:spLocks noChangeAspect="1"/>
            </p:cNvSpPr>
            <p:nvPr userDrawn="1"/>
          </p:nvSpPr>
          <p:spPr>
            <a:xfrm rot="18298605">
              <a:off x="-6219" y="53566"/>
              <a:ext cx="770078" cy="761730"/>
            </a:xfrm>
            <a:custGeom>
              <a:avLst/>
              <a:gdLst>
                <a:gd name="connsiteX0" fmla="*/ 3076575 w 6877050"/>
                <a:gd name="connsiteY0" fmla="*/ 781050 h 6019800"/>
                <a:gd name="connsiteX1" fmla="*/ 3343275 w 6877050"/>
                <a:gd name="connsiteY1" fmla="*/ 790575 h 6019800"/>
                <a:gd name="connsiteX2" fmla="*/ 3362325 w 6877050"/>
                <a:gd name="connsiteY2" fmla="*/ 476250 h 6019800"/>
                <a:gd name="connsiteX3" fmla="*/ 3543300 w 6877050"/>
                <a:gd name="connsiteY3" fmla="*/ 285750 h 6019800"/>
                <a:gd name="connsiteX4" fmla="*/ 4048125 w 6877050"/>
                <a:gd name="connsiteY4" fmla="*/ 76200 h 6019800"/>
                <a:gd name="connsiteX5" fmla="*/ 4419600 w 6877050"/>
                <a:gd name="connsiteY5" fmla="*/ 0 h 6019800"/>
                <a:gd name="connsiteX6" fmla="*/ 4638675 w 6877050"/>
                <a:gd name="connsiteY6" fmla="*/ 0 h 6019800"/>
                <a:gd name="connsiteX7" fmla="*/ 4752975 w 6877050"/>
                <a:gd name="connsiteY7" fmla="*/ 28575 h 6019800"/>
                <a:gd name="connsiteX8" fmla="*/ 4838700 w 6877050"/>
                <a:gd name="connsiteY8" fmla="*/ 57150 h 6019800"/>
                <a:gd name="connsiteX9" fmla="*/ 5010150 w 6877050"/>
                <a:gd name="connsiteY9" fmla="*/ 57150 h 6019800"/>
                <a:gd name="connsiteX10" fmla="*/ 4943475 w 6877050"/>
                <a:gd name="connsiteY10" fmla="*/ 180975 h 6019800"/>
                <a:gd name="connsiteX11" fmla="*/ 4991100 w 6877050"/>
                <a:gd name="connsiteY11" fmla="*/ 266700 h 6019800"/>
                <a:gd name="connsiteX12" fmla="*/ 4905375 w 6877050"/>
                <a:gd name="connsiteY12" fmla="*/ 371475 h 6019800"/>
                <a:gd name="connsiteX13" fmla="*/ 5057775 w 6877050"/>
                <a:gd name="connsiteY13" fmla="*/ 371475 h 6019800"/>
                <a:gd name="connsiteX14" fmla="*/ 5143500 w 6877050"/>
                <a:gd name="connsiteY14" fmla="*/ 371475 h 6019800"/>
                <a:gd name="connsiteX15" fmla="*/ 5248275 w 6877050"/>
                <a:gd name="connsiteY15" fmla="*/ 409575 h 6019800"/>
                <a:gd name="connsiteX16" fmla="*/ 5276850 w 6877050"/>
                <a:gd name="connsiteY16" fmla="*/ 409575 h 6019800"/>
                <a:gd name="connsiteX17" fmla="*/ 5238750 w 6877050"/>
                <a:gd name="connsiteY17" fmla="*/ 495300 h 6019800"/>
                <a:gd name="connsiteX18" fmla="*/ 5524500 w 6877050"/>
                <a:gd name="connsiteY18" fmla="*/ 552450 h 6019800"/>
                <a:gd name="connsiteX19" fmla="*/ 5505450 w 6877050"/>
                <a:gd name="connsiteY19" fmla="*/ 590550 h 6019800"/>
                <a:gd name="connsiteX20" fmla="*/ 5667375 w 6877050"/>
                <a:gd name="connsiteY20" fmla="*/ 638175 h 6019800"/>
                <a:gd name="connsiteX21" fmla="*/ 5581650 w 6877050"/>
                <a:gd name="connsiteY21" fmla="*/ 666750 h 6019800"/>
                <a:gd name="connsiteX22" fmla="*/ 5905500 w 6877050"/>
                <a:gd name="connsiteY22" fmla="*/ 742950 h 6019800"/>
                <a:gd name="connsiteX23" fmla="*/ 5838825 w 6877050"/>
                <a:gd name="connsiteY23" fmla="*/ 828675 h 6019800"/>
                <a:gd name="connsiteX24" fmla="*/ 6124575 w 6877050"/>
                <a:gd name="connsiteY24" fmla="*/ 923925 h 6019800"/>
                <a:gd name="connsiteX25" fmla="*/ 6038850 w 6877050"/>
                <a:gd name="connsiteY25" fmla="*/ 990600 h 6019800"/>
                <a:gd name="connsiteX26" fmla="*/ 6286500 w 6877050"/>
                <a:gd name="connsiteY26" fmla="*/ 1200150 h 6019800"/>
                <a:gd name="connsiteX27" fmla="*/ 6162675 w 6877050"/>
                <a:gd name="connsiteY27" fmla="*/ 1228725 h 6019800"/>
                <a:gd name="connsiteX28" fmla="*/ 6210300 w 6877050"/>
                <a:gd name="connsiteY28" fmla="*/ 1352550 h 6019800"/>
                <a:gd name="connsiteX29" fmla="*/ 6038850 w 6877050"/>
                <a:gd name="connsiteY29" fmla="*/ 1352550 h 6019800"/>
                <a:gd name="connsiteX30" fmla="*/ 6048375 w 6877050"/>
                <a:gd name="connsiteY30" fmla="*/ 1466850 h 6019800"/>
                <a:gd name="connsiteX31" fmla="*/ 5924550 w 6877050"/>
                <a:gd name="connsiteY31" fmla="*/ 1457325 h 6019800"/>
                <a:gd name="connsiteX32" fmla="*/ 5981700 w 6877050"/>
                <a:gd name="connsiteY32" fmla="*/ 1562100 h 6019800"/>
                <a:gd name="connsiteX33" fmla="*/ 5829300 w 6877050"/>
                <a:gd name="connsiteY33" fmla="*/ 1590675 h 6019800"/>
                <a:gd name="connsiteX34" fmla="*/ 6381750 w 6877050"/>
                <a:gd name="connsiteY34" fmla="*/ 2124075 h 6019800"/>
                <a:gd name="connsiteX35" fmla="*/ 6296025 w 6877050"/>
                <a:gd name="connsiteY35" fmla="*/ 2162175 h 6019800"/>
                <a:gd name="connsiteX36" fmla="*/ 6686550 w 6877050"/>
                <a:gd name="connsiteY36" fmla="*/ 2533650 h 6019800"/>
                <a:gd name="connsiteX37" fmla="*/ 6581775 w 6877050"/>
                <a:gd name="connsiteY37" fmla="*/ 2543175 h 6019800"/>
                <a:gd name="connsiteX38" fmla="*/ 6877050 w 6877050"/>
                <a:gd name="connsiteY38" fmla="*/ 2895600 h 6019800"/>
                <a:gd name="connsiteX39" fmla="*/ 6781800 w 6877050"/>
                <a:gd name="connsiteY39" fmla="*/ 2914650 h 6019800"/>
                <a:gd name="connsiteX40" fmla="*/ 6819900 w 6877050"/>
                <a:gd name="connsiteY40" fmla="*/ 3076575 h 6019800"/>
                <a:gd name="connsiteX41" fmla="*/ 6753225 w 6877050"/>
                <a:gd name="connsiteY41" fmla="*/ 3086100 h 6019800"/>
                <a:gd name="connsiteX42" fmla="*/ 6819900 w 6877050"/>
                <a:gd name="connsiteY42" fmla="*/ 3362325 h 6019800"/>
                <a:gd name="connsiteX43" fmla="*/ 6677025 w 6877050"/>
                <a:gd name="connsiteY43" fmla="*/ 3333750 h 6019800"/>
                <a:gd name="connsiteX44" fmla="*/ 6657975 w 6877050"/>
                <a:gd name="connsiteY44" fmla="*/ 3438525 h 6019800"/>
                <a:gd name="connsiteX45" fmla="*/ 6496050 w 6877050"/>
                <a:gd name="connsiteY45" fmla="*/ 3324225 h 6019800"/>
                <a:gd name="connsiteX46" fmla="*/ 6448425 w 6877050"/>
                <a:gd name="connsiteY46" fmla="*/ 3400425 h 6019800"/>
                <a:gd name="connsiteX47" fmla="*/ 6296025 w 6877050"/>
                <a:gd name="connsiteY47" fmla="*/ 3276600 h 6019800"/>
                <a:gd name="connsiteX48" fmla="*/ 6219825 w 6877050"/>
                <a:gd name="connsiteY48" fmla="*/ 3219450 h 6019800"/>
                <a:gd name="connsiteX49" fmla="*/ 6143625 w 6877050"/>
                <a:gd name="connsiteY49" fmla="*/ 3181350 h 6019800"/>
                <a:gd name="connsiteX50" fmla="*/ 6257925 w 6877050"/>
                <a:gd name="connsiteY50" fmla="*/ 3467100 h 6019800"/>
                <a:gd name="connsiteX51" fmla="*/ 6257925 w 6877050"/>
                <a:gd name="connsiteY51" fmla="*/ 3467100 h 6019800"/>
                <a:gd name="connsiteX52" fmla="*/ 6210300 w 6877050"/>
                <a:gd name="connsiteY52" fmla="*/ 3514725 h 6019800"/>
                <a:gd name="connsiteX53" fmla="*/ 6315075 w 6877050"/>
                <a:gd name="connsiteY53" fmla="*/ 3733800 h 6019800"/>
                <a:gd name="connsiteX54" fmla="*/ 6210300 w 6877050"/>
                <a:gd name="connsiteY54" fmla="*/ 3790950 h 6019800"/>
                <a:gd name="connsiteX55" fmla="*/ 6362700 w 6877050"/>
                <a:gd name="connsiteY55" fmla="*/ 4152900 h 6019800"/>
                <a:gd name="connsiteX56" fmla="*/ 6276975 w 6877050"/>
                <a:gd name="connsiteY56" fmla="*/ 4152900 h 6019800"/>
                <a:gd name="connsiteX57" fmla="*/ 6276975 w 6877050"/>
                <a:gd name="connsiteY57" fmla="*/ 4457700 h 6019800"/>
                <a:gd name="connsiteX58" fmla="*/ 6191250 w 6877050"/>
                <a:gd name="connsiteY58" fmla="*/ 4457700 h 6019800"/>
                <a:gd name="connsiteX59" fmla="*/ 6238875 w 6877050"/>
                <a:gd name="connsiteY59" fmla="*/ 4943475 h 6019800"/>
                <a:gd name="connsiteX60" fmla="*/ 6172200 w 6877050"/>
                <a:gd name="connsiteY60" fmla="*/ 4953000 h 6019800"/>
                <a:gd name="connsiteX61" fmla="*/ 6086475 w 6877050"/>
                <a:gd name="connsiteY61" fmla="*/ 5229225 h 6019800"/>
                <a:gd name="connsiteX62" fmla="*/ 6019800 w 6877050"/>
                <a:gd name="connsiteY62" fmla="*/ 5133975 h 6019800"/>
                <a:gd name="connsiteX63" fmla="*/ 5943600 w 6877050"/>
                <a:gd name="connsiteY63" fmla="*/ 5143500 h 6019800"/>
                <a:gd name="connsiteX64" fmla="*/ 5886450 w 6877050"/>
                <a:gd name="connsiteY64" fmla="*/ 5000625 h 6019800"/>
                <a:gd name="connsiteX65" fmla="*/ 5886450 w 6877050"/>
                <a:gd name="connsiteY65" fmla="*/ 5000625 h 6019800"/>
                <a:gd name="connsiteX66" fmla="*/ 5753100 w 6877050"/>
                <a:gd name="connsiteY66" fmla="*/ 4924425 h 6019800"/>
                <a:gd name="connsiteX67" fmla="*/ 5667375 w 6877050"/>
                <a:gd name="connsiteY67" fmla="*/ 4991100 h 6019800"/>
                <a:gd name="connsiteX68" fmla="*/ 5572125 w 6877050"/>
                <a:gd name="connsiteY68" fmla="*/ 4781550 h 6019800"/>
                <a:gd name="connsiteX69" fmla="*/ 5448300 w 6877050"/>
                <a:gd name="connsiteY69" fmla="*/ 4829175 h 6019800"/>
                <a:gd name="connsiteX70" fmla="*/ 5381625 w 6877050"/>
                <a:gd name="connsiteY70" fmla="*/ 4619625 h 6019800"/>
                <a:gd name="connsiteX71" fmla="*/ 5305425 w 6877050"/>
                <a:gd name="connsiteY71" fmla="*/ 4724400 h 6019800"/>
                <a:gd name="connsiteX72" fmla="*/ 5067300 w 6877050"/>
                <a:gd name="connsiteY72" fmla="*/ 4381500 h 6019800"/>
                <a:gd name="connsiteX73" fmla="*/ 5000625 w 6877050"/>
                <a:gd name="connsiteY73" fmla="*/ 4562475 h 6019800"/>
                <a:gd name="connsiteX74" fmla="*/ 4924425 w 6877050"/>
                <a:gd name="connsiteY74" fmla="*/ 4638675 h 6019800"/>
                <a:gd name="connsiteX75" fmla="*/ 4991100 w 6877050"/>
                <a:gd name="connsiteY75" fmla="*/ 4772025 h 6019800"/>
                <a:gd name="connsiteX76" fmla="*/ 4905375 w 6877050"/>
                <a:gd name="connsiteY76" fmla="*/ 4791075 h 6019800"/>
                <a:gd name="connsiteX77" fmla="*/ 4905375 w 6877050"/>
                <a:gd name="connsiteY77" fmla="*/ 5010150 h 6019800"/>
                <a:gd name="connsiteX78" fmla="*/ 4791075 w 6877050"/>
                <a:gd name="connsiteY78" fmla="*/ 4943475 h 6019800"/>
                <a:gd name="connsiteX79" fmla="*/ 4743450 w 6877050"/>
                <a:gd name="connsiteY79" fmla="*/ 5219700 h 6019800"/>
                <a:gd name="connsiteX80" fmla="*/ 4648200 w 6877050"/>
                <a:gd name="connsiteY80" fmla="*/ 5229225 h 6019800"/>
                <a:gd name="connsiteX81" fmla="*/ 4581525 w 6877050"/>
                <a:gd name="connsiteY81" fmla="*/ 5467350 h 6019800"/>
                <a:gd name="connsiteX82" fmla="*/ 4495800 w 6877050"/>
                <a:gd name="connsiteY82" fmla="*/ 5381625 h 6019800"/>
                <a:gd name="connsiteX83" fmla="*/ 4419600 w 6877050"/>
                <a:gd name="connsiteY83" fmla="*/ 5600700 h 6019800"/>
                <a:gd name="connsiteX84" fmla="*/ 4352925 w 6877050"/>
                <a:gd name="connsiteY84" fmla="*/ 5534025 h 6019800"/>
                <a:gd name="connsiteX85" fmla="*/ 4286250 w 6877050"/>
                <a:gd name="connsiteY85" fmla="*/ 5686425 h 6019800"/>
                <a:gd name="connsiteX86" fmla="*/ 4200525 w 6877050"/>
                <a:gd name="connsiteY86" fmla="*/ 5610225 h 6019800"/>
                <a:gd name="connsiteX87" fmla="*/ 3952875 w 6877050"/>
                <a:gd name="connsiteY87" fmla="*/ 5876925 h 6019800"/>
                <a:gd name="connsiteX88" fmla="*/ 3867150 w 6877050"/>
                <a:gd name="connsiteY88" fmla="*/ 6019800 h 6019800"/>
                <a:gd name="connsiteX89" fmla="*/ 3657600 w 6877050"/>
                <a:gd name="connsiteY89" fmla="*/ 5734050 h 6019800"/>
                <a:gd name="connsiteX90" fmla="*/ 3609975 w 6877050"/>
                <a:gd name="connsiteY90" fmla="*/ 5867400 h 6019800"/>
                <a:gd name="connsiteX91" fmla="*/ 3409950 w 6877050"/>
                <a:gd name="connsiteY91" fmla="*/ 5495925 h 6019800"/>
                <a:gd name="connsiteX92" fmla="*/ 3257550 w 6877050"/>
                <a:gd name="connsiteY92" fmla="*/ 5553075 h 6019800"/>
                <a:gd name="connsiteX93" fmla="*/ 3152775 w 6877050"/>
                <a:gd name="connsiteY93" fmla="*/ 5353050 h 6019800"/>
                <a:gd name="connsiteX94" fmla="*/ 3009900 w 6877050"/>
                <a:gd name="connsiteY94" fmla="*/ 5381625 h 6019800"/>
                <a:gd name="connsiteX95" fmla="*/ 3009900 w 6877050"/>
                <a:gd name="connsiteY95" fmla="*/ 5124450 h 6019800"/>
                <a:gd name="connsiteX96" fmla="*/ 2838450 w 6877050"/>
                <a:gd name="connsiteY96" fmla="*/ 5210175 h 6019800"/>
                <a:gd name="connsiteX97" fmla="*/ 2790825 w 6877050"/>
                <a:gd name="connsiteY97" fmla="*/ 5076825 h 6019800"/>
                <a:gd name="connsiteX98" fmla="*/ 2657475 w 6877050"/>
                <a:gd name="connsiteY98" fmla="*/ 5095875 h 6019800"/>
                <a:gd name="connsiteX99" fmla="*/ 2695575 w 6877050"/>
                <a:gd name="connsiteY99" fmla="*/ 4914900 h 6019800"/>
                <a:gd name="connsiteX100" fmla="*/ 2552700 w 6877050"/>
                <a:gd name="connsiteY100" fmla="*/ 4895850 h 6019800"/>
                <a:gd name="connsiteX101" fmla="*/ 2581275 w 6877050"/>
                <a:gd name="connsiteY101" fmla="*/ 4705350 h 6019800"/>
                <a:gd name="connsiteX102" fmla="*/ 2457450 w 6877050"/>
                <a:gd name="connsiteY102" fmla="*/ 4933950 h 6019800"/>
                <a:gd name="connsiteX103" fmla="*/ 2381250 w 6877050"/>
                <a:gd name="connsiteY103" fmla="*/ 4895850 h 6019800"/>
                <a:gd name="connsiteX104" fmla="*/ 2286000 w 6877050"/>
                <a:gd name="connsiteY104" fmla="*/ 5048250 h 6019800"/>
                <a:gd name="connsiteX105" fmla="*/ 2209800 w 6877050"/>
                <a:gd name="connsiteY105" fmla="*/ 4991100 h 6019800"/>
                <a:gd name="connsiteX106" fmla="*/ 2105025 w 6877050"/>
                <a:gd name="connsiteY106" fmla="*/ 5248275 h 6019800"/>
                <a:gd name="connsiteX107" fmla="*/ 1990725 w 6877050"/>
                <a:gd name="connsiteY107" fmla="*/ 5191125 h 6019800"/>
                <a:gd name="connsiteX108" fmla="*/ 1876425 w 6877050"/>
                <a:gd name="connsiteY108" fmla="*/ 5391150 h 6019800"/>
                <a:gd name="connsiteX109" fmla="*/ 1809750 w 6877050"/>
                <a:gd name="connsiteY109" fmla="*/ 5372100 h 6019800"/>
                <a:gd name="connsiteX110" fmla="*/ 1400175 w 6877050"/>
                <a:gd name="connsiteY110" fmla="*/ 5705475 h 6019800"/>
                <a:gd name="connsiteX111" fmla="*/ 1476375 w 6877050"/>
                <a:gd name="connsiteY111" fmla="*/ 5448300 h 6019800"/>
                <a:gd name="connsiteX112" fmla="*/ 1457325 w 6877050"/>
                <a:gd name="connsiteY112" fmla="*/ 5276850 h 6019800"/>
                <a:gd name="connsiteX113" fmla="*/ 1466850 w 6877050"/>
                <a:gd name="connsiteY113" fmla="*/ 5172075 h 6019800"/>
                <a:gd name="connsiteX114" fmla="*/ 1419225 w 6877050"/>
                <a:gd name="connsiteY114" fmla="*/ 5200650 h 6019800"/>
                <a:gd name="connsiteX115" fmla="*/ 1428750 w 6877050"/>
                <a:gd name="connsiteY115" fmla="*/ 5057775 h 6019800"/>
                <a:gd name="connsiteX116" fmla="*/ 1343025 w 6877050"/>
                <a:gd name="connsiteY116" fmla="*/ 5029200 h 6019800"/>
                <a:gd name="connsiteX117" fmla="*/ 1390650 w 6877050"/>
                <a:gd name="connsiteY117" fmla="*/ 4819650 h 6019800"/>
                <a:gd name="connsiteX118" fmla="*/ 1238250 w 6877050"/>
                <a:gd name="connsiteY118" fmla="*/ 4800600 h 6019800"/>
                <a:gd name="connsiteX119" fmla="*/ 1285875 w 6877050"/>
                <a:gd name="connsiteY119" fmla="*/ 4657725 h 6019800"/>
                <a:gd name="connsiteX120" fmla="*/ 1209675 w 6877050"/>
                <a:gd name="connsiteY120" fmla="*/ 4591050 h 6019800"/>
                <a:gd name="connsiteX121" fmla="*/ 1314450 w 6877050"/>
                <a:gd name="connsiteY121" fmla="*/ 4410075 h 6019800"/>
                <a:gd name="connsiteX122" fmla="*/ 1200150 w 6877050"/>
                <a:gd name="connsiteY122" fmla="*/ 4362450 h 6019800"/>
                <a:gd name="connsiteX123" fmla="*/ 1314450 w 6877050"/>
                <a:gd name="connsiteY123" fmla="*/ 4181475 h 6019800"/>
                <a:gd name="connsiteX124" fmla="*/ 1219200 w 6877050"/>
                <a:gd name="connsiteY124" fmla="*/ 4095750 h 6019800"/>
                <a:gd name="connsiteX125" fmla="*/ 1390650 w 6877050"/>
                <a:gd name="connsiteY125" fmla="*/ 3895725 h 6019800"/>
                <a:gd name="connsiteX126" fmla="*/ 1428750 w 6877050"/>
                <a:gd name="connsiteY126" fmla="*/ 3752850 h 6019800"/>
                <a:gd name="connsiteX127" fmla="*/ 1428750 w 6877050"/>
                <a:gd name="connsiteY127" fmla="*/ 3724275 h 6019800"/>
                <a:gd name="connsiteX128" fmla="*/ 1095375 w 6877050"/>
                <a:gd name="connsiteY128" fmla="*/ 3905250 h 6019800"/>
                <a:gd name="connsiteX129" fmla="*/ 1038225 w 6877050"/>
                <a:gd name="connsiteY129" fmla="*/ 3800475 h 6019800"/>
                <a:gd name="connsiteX130" fmla="*/ 857250 w 6877050"/>
                <a:gd name="connsiteY130" fmla="*/ 3943350 h 6019800"/>
                <a:gd name="connsiteX131" fmla="*/ 819150 w 6877050"/>
                <a:gd name="connsiteY131" fmla="*/ 3838575 h 6019800"/>
                <a:gd name="connsiteX132" fmla="*/ 561975 w 6877050"/>
                <a:gd name="connsiteY132" fmla="*/ 3990975 h 6019800"/>
                <a:gd name="connsiteX133" fmla="*/ 523875 w 6877050"/>
                <a:gd name="connsiteY133" fmla="*/ 3905250 h 6019800"/>
                <a:gd name="connsiteX134" fmla="*/ 114300 w 6877050"/>
                <a:gd name="connsiteY134" fmla="*/ 4067175 h 6019800"/>
                <a:gd name="connsiteX135" fmla="*/ 114300 w 6877050"/>
                <a:gd name="connsiteY135" fmla="*/ 3781425 h 6019800"/>
                <a:gd name="connsiteX136" fmla="*/ 0 w 6877050"/>
                <a:gd name="connsiteY136" fmla="*/ 3752850 h 6019800"/>
                <a:gd name="connsiteX137" fmla="*/ 114300 w 6877050"/>
                <a:gd name="connsiteY137" fmla="*/ 3629025 h 6019800"/>
                <a:gd name="connsiteX138" fmla="*/ 0 w 6877050"/>
                <a:gd name="connsiteY138" fmla="*/ 3590925 h 6019800"/>
                <a:gd name="connsiteX139" fmla="*/ 180975 w 6877050"/>
                <a:gd name="connsiteY139" fmla="*/ 3314700 h 6019800"/>
                <a:gd name="connsiteX140" fmla="*/ 0 w 6877050"/>
                <a:gd name="connsiteY140" fmla="*/ 3238500 h 6019800"/>
                <a:gd name="connsiteX141" fmla="*/ 219075 w 6877050"/>
                <a:gd name="connsiteY141" fmla="*/ 2886075 h 6019800"/>
                <a:gd name="connsiteX142" fmla="*/ 66675 w 6877050"/>
                <a:gd name="connsiteY142" fmla="*/ 2790825 h 6019800"/>
                <a:gd name="connsiteX143" fmla="*/ 180975 w 6877050"/>
                <a:gd name="connsiteY143" fmla="*/ 2657475 h 6019800"/>
                <a:gd name="connsiteX144" fmla="*/ 47625 w 6877050"/>
                <a:gd name="connsiteY144" fmla="*/ 2571750 h 6019800"/>
                <a:gd name="connsiteX145" fmla="*/ 314325 w 6877050"/>
                <a:gd name="connsiteY145" fmla="*/ 2466975 h 6019800"/>
                <a:gd name="connsiteX146" fmla="*/ 180975 w 6877050"/>
                <a:gd name="connsiteY146" fmla="*/ 2381250 h 6019800"/>
                <a:gd name="connsiteX147" fmla="*/ 676275 w 6877050"/>
                <a:gd name="connsiteY147" fmla="*/ 2105025 h 6019800"/>
                <a:gd name="connsiteX148" fmla="*/ 209550 w 6877050"/>
                <a:gd name="connsiteY148" fmla="*/ 1990725 h 6019800"/>
                <a:gd name="connsiteX149" fmla="*/ 504825 w 6877050"/>
                <a:gd name="connsiteY149" fmla="*/ 1838325 h 6019800"/>
                <a:gd name="connsiteX150" fmla="*/ 428625 w 6877050"/>
                <a:gd name="connsiteY150" fmla="*/ 1743075 h 6019800"/>
                <a:gd name="connsiteX151" fmla="*/ 695325 w 6877050"/>
                <a:gd name="connsiteY151" fmla="*/ 1685925 h 6019800"/>
                <a:gd name="connsiteX152" fmla="*/ 600075 w 6877050"/>
                <a:gd name="connsiteY152" fmla="*/ 1571625 h 6019800"/>
                <a:gd name="connsiteX153" fmla="*/ 981075 w 6877050"/>
                <a:gd name="connsiteY153" fmla="*/ 1323975 h 6019800"/>
                <a:gd name="connsiteX154" fmla="*/ 895350 w 6877050"/>
                <a:gd name="connsiteY154" fmla="*/ 1295400 h 6019800"/>
                <a:gd name="connsiteX155" fmla="*/ 1571625 w 6877050"/>
                <a:gd name="connsiteY155" fmla="*/ 952500 h 6019800"/>
                <a:gd name="connsiteX156" fmla="*/ 1323975 w 6877050"/>
                <a:gd name="connsiteY156" fmla="*/ 847725 h 6019800"/>
                <a:gd name="connsiteX157" fmla="*/ 1438275 w 6877050"/>
                <a:gd name="connsiteY157" fmla="*/ 714375 h 6019800"/>
                <a:gd name="connsiteX158" fmla="*/ 1238250 w 6877050"/>
                <a:gd name="connsiteY158" fmla="*/ 590550 h 6019800"/>
                <a:gd name="connsiteX159" fmla="*/ 1419225 w 6877050"/>
                <a:gd name="connsiteY159" fmla="*/ 447675 h 6019800"/>
                <a:gd name="connsiteX160" fmla="*/ 1714500 w 6877050"/>
                <a:gd name="connsiteY160" fmla="*/ 323850 h 6019800"/>
                <a:gd name="connsiteX161" fmla="*/ 1962150 w 6877050"/>
                <a:gd name="connsiteY161" fmla="*/ 257175 h 6019800"/>
                <a:gd name="connsiteX162" fmla="*/ 2276475 w 6877050"/>
                <a:gd name="connsiteY162" fmla="*/ 314325 h 6019800"/>
                <a:gd name="connsiteX163" fmla="*/ 2428875 w 6877050"/>
                <a:gd name="connsiteY163" fmla="*/ 333375 h 6019800"/>
                <a:gd name="connsiteX164" fmla="*/ 2428875 w 6877050"/>
                <a:gd name="connsiteY164" fmla="*/ 161925 h 6019800"/>
                <a:gd name="connsiteX165" fmla="*/ 2819400 w 6877050"/>
                <a:gd name="connsiteY165" fmla="*/ 361950 h 6019800"/>
                <a:gd name="connsiteX166" fmla="*/ 2886075 w 6877050"/>
                <a:gd name="connsiteY166" fmla="*/ 180975 h 6019800"/>
                <a:gd name="connsiteX167" fmla="*/ 3076575 w 6877050"/>
                <a:gd name="connsiteY167" fmla="*/ 781050 h 6019800"/>
                <a:gd name="connsiteX0" fmla="*/ 3076575 w 6877050"/>
                <a:gd name="connsiteY0" fmla="*/ 781050 h 6019800"/>
                <a:gd name="connsiteX1" fmla="*/ 3343275 w 6877050"/>
                <a:gd name="connsiteY1" fmla="*/ 790575 h 6019800"/>
                <a:gd name="connsiteX2" fmla="*/ 3429000 w 6877050"/>
                <a:gd name="connsiteY2" fmla="*/ 152400 h 6019800"/>
                <a:gd name="connsiteX3" fmla="*/ 3543300 w 6877050"/>
                <a:gd name="connsiteY3" fmla="*/ 285750 h 6019800"/>
                <a:gd name="connsiteX4" fmla="*/ 4048125 w 6877050"/>
                <a:gd name="connsiteY4" fmla="*/ 76200 h 6019800"/>
                <a:gd name="connsiteX5" fmla="*/ 4419600 w 6877050"/>
                <a:gd name="connsiteY5" fmla="*/ 0 h 6019800"/>
                <a:gd name="connsiteX6" fmla="*/ 4638675 w 6877050"/>
                <a:gd name="connsiteY6" fmla="*/ 0 h 6019800"/>
                <a:gd name="connsiteX7" fmla="*/ 4752975 w 6877050"/>
                <a:gd name="connsiteY7" fmla="*/ 28575 h 6019800"/>
                <a:gd name="connsiteX8" fmla="*/ 4838700 w 6877050"/>
                <a:gd name="connsiteY8" fmla="*/ 57150 h 6019800"/>
                <a:gd name="connsiteX9" fmla="*/ 5010150 w 6877050"/>
                <a:gd name="connsiteY9" fmla="*/ 57150 h 6019800"/>
                <a:gd name="connsiteX10" fmla="*/ 4943475 w 6877050"/>
                <a:gd name="connsiteY10" fmla="*/ 180975 h 6019800"/>
                <a:gd name="connsiteX11" fmla="*/ 4991100 w 6877050"/>
                <a:gd name="connsiteY11" fmla="*/ 266700 h 6019800"/>
                <a:gd name="connsiteX12" fmla="*/ 4905375 w 6877050"/>
                <a:gd name="connsiteY12" fmla="*/ 371475 h 6019800"/>
                <a:gd name="connsiteX13" fmla="*/ 5057775 w 6877050"/>
                <a:gd name="connsiteY13" fmla="*/ 371475 h 6019800"/>
                <a:gd name="connsiteX14" fmla="*/ 5143500 w 6877050"/>
                <a:gd name="connsiteY14" fmla="*/ 371475 h 6019800"/>
                <a:gd name="connsiteX15" fmla="*/ 5248275 w 6877050"/>
                <a:gd name="connsiteY15" fmla="*/ 409575 h 6019800"/>
                <a:gd name="connsiteX16" fmla="*/ 5276850 w 6877050"/>
                <a:gd name="connsiteY16" fmla="*/ 409575 h 6019800"/>
                <a:gd name="connsiteX17" fmla="*/ 5238750 w 6877050"/>
                <a:gd name="connsiteY17" fmla="*/ 495300 h 6019800"/>
                <a:gd name="connsiteX18" fmla="*/ 5524500 w 6877050"/>
                <a:gd name="connsiteY18" fmla="*/ 552450 h 6019800"/>
                <a:gd name="connsiteX19" fmla="*/ 5505450 w 6877050"/>
                <a:gd name="connsiteY19" fmla="*/ 590550 h 6019800"/>
                <a:gd name="connsiteX20" fmla="*/ 5667375 w 6877050"/>
                <a:gd name="connsiteY20" fmla="*/ 638175 h 6019800"/>
                <a:gd name="connsiteX21" fmla="*/ 5581650 w 6877050"/>
                <a:gd name="connsiteY21" fmla="*/ 666750 h 6019800"/>
                <a:gd name="connsiteX22" fmla="*/ 5905500 w 6877050"/>
                <a:gd name="connsiteY22" fmla="*/ 742950 h 6019800"/>
                <a:gd name="connsiteX23" fmla="*/ 5838825 w 6877050"/>
                <a:gd name="connsiteY23" fmla="*/ 828675 h 6019800"/>
                <a:gd name="connsiteX24" fmla="*/ 6124575 w 6877050"/>
                <a:gd name="connsiteY24" fmla="*/ 923925 h 6019800"/>
                <a:gd name="connsiteX25" fmla="*/ 6038850 w 6877050"/>
                <a:gd name="connsiteY25" fmla="*/ 990600 h 6019800"/>
                <a:gd name="connsiteX26" fmla="*/ 6286500 w 6877050"/>
                <a:gd name="connsiteY26" fmla="*/ 1200150 h 6019800"/>
                <a:gd name="connsiteX27" fmla="*/ 6162675 w 6877050"/>
                <a:gd name="connsiteY27" fmla="*/ 1228725 h 6019800"/>
                <a:gd name="connsiteX28" fmla="*/ 6210300 w 6877050"/>
                <a:gd name="connsiteY28" fmla="*/ 1352550 h 6019800"/>
                <a:gd name="connsiteX29" fmla="*/ 6038850 w 6877050"/>
                <a:gd name="connsiteY29" fmla="*/ 1352550 h 6019800"/>
                <a:gd name="connsiteX30" fmla="*/ 6048375 w 6877050"/>
                <a:gd name="connsiteY30" fmla="*/ 1466850 h 6019800"/>
                <a:gd name="connsiteX31" fmla="*/ 5924550 w 6877050"/>
                <a:gd name="connsiteY31" fmla="*/ 1457325 h 6019800"/>
                <a:gd name="connsiteX32" fmla="*/ 5981700 w 6877050"/>
                <a:gd name="connsiteY32" fmla="*/ 1562100 h 6019800"/>
                <a:gd name="connsiteX33" fmla="*/ 5829300 w 6877050"/>
                <a:gd name="connsiteY33" fmla="*/ 1590675 h 6019800"/>
                <a:gd name="connsiteX34" fmla="*/ 6381750 w 6877050"/>
                <a:gd name="connsiteY34" fmla="*/ 2124075 h 6019800"/>
                <a:gd name="connsiteX35" fmla="*/ 6296025 w 6877050"/>
                <a:gd name="connsiteY35" fmla="*/ 2162175 h 6019800"/>
                <a:gd name="connsiteX36" fmla="*/ 6686550 w 6877050"/>
                <a:gd name="connsiteY36" fmla="*/ 2533650 h 6019800"/>
                <a:gd name="connsiteX37" fmla="*/ 6581775 w 6877050"/>
                <a:gd name="connsiteY37" fmla="*/ 2543175 h 6019800"/>
                <a:gd name="connsiteX38" fmla="*/ 6877050 w 6877050"/>
                <a:gd name="connsiteY38" fmla="*/ 2895600 h 6019800"/>
                <a:gd name="connsiteX39" fmla="*/ 6781800 w 6877050"/>
                <a:gd name="connsiteY39" fmla="*/ 2914650 h 6019800"/>
                <a:gd name="connsiteX40" fmla="*/ 6819900 w 6877050"/>
                <a:gd name="connsiteY40" fmla="*/ 3076575 h 6019800"/>
                <a:gd name="connsiteX41" fmla="*/ 6753225 w 6877050"/>
                <a:gd name="connsiteY41" fmla="*/ 3086100 h 6019800"/>
                <a:gd name="connsiteX42" fmla="*/ 6819900 w 6877050"/>
                <a:gd name="connsiteY42" fmla="*/ 3362325 h 6019800"/>
                <a:gd name="connsiteX43" fmla="*/ 6677025 w 6877050"/>
                <a:gd name="connsiteY43" fmla="*/ 3333750 h 6019800"/>
                <a:gd name="connsiteX44" fmla="*/ 6657975 w 6877050"/>
                <a:gd name="connsiteY44" fmla="*/ 3438525 h 6019800"/>
                <a:gd name="connsiteX45" fmla="*/ 6496050 w 6877050"/>
                <a:gd name="connsiteY45" fmla="*/ 3324225 h 6019800"/>
                <a:gd name="connsiteX46" fmla="*/ 6448425 w 6877050"/>
                <a:gd name="connsiteY46" fmla="*/ 3400425 h 6019800"/>
                <a:gd name="connsiteX47" fmla="*/ 6296025 w 6877050"/>
                <a:gd name="connsiteY47" fmla="*/ 3276600 h 6019800"/>
                <a:gd name="connsiteX48" fmla="*/ 6219825 w 6877050"/>
                <a:gd name="connsiteY48" fmla="*/ 3219450 h 6019800"/>
                <a:gd name="connsiteX49" fmla="*/ 6143625 w 6877050"/>
                <a:gd name="connsiteY49" fmla="*/ 3181350 h 6019800"/>
                <a:gd name="connsiteX50" fmla="*/ 6257925 w 6877050"/>
                <a:gd name="connsiteY50" fmla="*/ 3467100 h 6019800"/>
                <a:gd name="connsiteX51" fmla="*/ 6257925 w 6877050"/>
                <a:gd name="connsiteY51" fmla="*/ 3467100 h 6019800"/>
                <a:gd name="connsiteX52" fmla="*/ 6210300 w 6877050"/>
                <a:gd name="connsiteY52" fmla="*/ 3514725 h 6019800"/>
                <a:gd name="connsiteX53" fmla="*/ 6315075 w 6877050"/>
                <a:gd name="connsiteY53" fmla="*/ 3733800 h 6019800"/>
                <a:gd name="connsiteX54" fmla="*/ 6210300 w 6877050"/>
                <a:gd name="connsiteY54" fmla="*/ 3790950 h 6019800"/>
                <a:gd name="connsiteX55" fmla="*/ 6362700 w 6877050"/>
                <a:gd name="connsiteY55" fmla="*/ 4152900 h 6019800"/>
                <a:gd name="connsiteX56" fmla="*/ 6276975 w 6877050"/>
                <a:gd name="connsiteY56" fmla="*/ 4152900 h 6019800"/>
                <a:gd name="connsiteX57" fmla="*/ 6276975 w 6877050"/>
                <a:gd name="connsiteY57" fmla="*/ 4457700 h 6019800"/>
                <a:gd name="connsiteX58" fmla="*/ 6191250 w 6877050"/>
                <a:gd name="connsiteY58" fmla="*/ 4457700 h 6019800"/>
                <a:gd name="connsiteX59" fmla="*/ 6238875 w 6877050"/>
                <a:gd name="connsiteY59" fmla="*/ 4943475 h 6019800"/>
                <a:gd name="connsiteX60" fmla="*/ 6172200 w 6877050"/>
                <a:gd name="connsiteY60" fmla="*/ 4953000 h 6019800"/>
                <a:gd name="connsiteX61" fmla="*/ 6086475 w 6877050"/>
                <a:gd name="connsiteY61" fmla="*/ 5229225 h 6019800"/>
                <a:gd name="connsiteX62" fmla="*/ 6019800 w 6877050"/>
                <a:gd name="connsiteY62" fmla="*/ 5133975 h 6019800"/>
                <a:gd name="connsiteX63" fmla="*/ 5943600 w 6877050"/>
                <a:gd name="connsiteY63" fmla="*/ 5143500 h 6019800"/>
                <a:gd name="connsiteX64" fmla="*/ 5886450 w 6877050"/>
                <a:gd name="connsiteY64" fmla="*/ 5000625 h 6019800"/>
                <a:gd name="connsiteX65" fmla="*/ 5886450 w 6877050"/>
                <a:gd name="connsiteY65" fmla="*/ 5000625 h 6019800"/>
                <a:gd name="connsiteX66" fmla="*/ 5753100 w 6877050"/>
                <a:gd name="connsiteY66" fmla="*/ 4924425 h 6019800"/>
                <a:gd name="connsiteX67" fmla="*/ 5667375 w 6877050"/>
                <a:gd name="connsiteY67" fmla="*/ 4991100 h 6019800"/>
                <a:gd name="connsiteX68" fmla="*/ 5572125 w 6877050"/>
                <a:gd name="connsiteY68" fmla="*/ 4781550 h 6019800"/>
                <a:gd name="connsiteX69" fmla="*/ 5448300 w 6877050"/>
                <a:gd name="connsiteY69" fmla="*/ 4829175 h 6019800"/>
                <a:gd name="connsiteX70" fmla="*/ 5381625 w 6877050"/>
                <a:gd name="connsiteY70" fmla="*/ 4619625 h 6019800"/>
                <a:gd name="connsiteX71" fmla="*/ 5305425 w 6877050"/>
                <a:gd name="connsiteY71" fmla="*/ 4724400 h 6019800"/>
                <a:gd name="connsiteX72" fmla="*/ 5067300 w 6877050"/>
                <a:gd name="connsiteY72" fmla="*/ 4381500 h 6019800"/>
                <a:gd name="connsiteX73" fmla="*/ 5000625 w 6877050"/>
                <a:gd name="connsiteY73" fmla="*/ 4562475 h 6019800"/>
                <a:gd name="connsiteX74" fmla="*/ 4924425 w 6877050"/>
                <a:gd name="connsiteY74" fmla="*/ 4638675 h 6019800"/>
                <a:gd name="connsiteX75" fmla="*/ 4991100 w 6877050"/>
                <a:gd name="connsiteY75" fmla="*/ 4772025 h 6019800"/>
                <a:gd name="connsiteX76" fmla="*/ 4905375 w 6877050"/>
                <a:gd name="connsiteY76" fmla="*/ 4791075 h 6019800"/>
                <a:gd name="connsiteX77" fmla="*/ 4905375 w 6877050"/>
                <a:gd name="connsiteY77" fmla="*/ 5010150 h 6019800"/>
                <a:gd name="connsiteX78" fmla="*/ 4791075 w 6877050"/>
                <a:gd name="connsiteY78" fmla="*/ 4943475 h 6019800"/>
                <a:gd name="connsiteX79" fmla="*/ 4743450 w 6877050"/>
                <a:gd name="connsiteY79" fmla="*/ 5219700 h 6019800"/>
                <a:gd name="connsiteX80" fmla="*/ 4648200 w 6877050"/>
                <a:gd name="connsiteY80" fmla="*/ 5229225 h 6019800"/>
                <a:gd name="connsiteX81" fmla="*/ 4581525 w 6877050"/>
                <a:gd name="connsiteY81" fmla="*/ 5467350 h 6019800"/>
                <a:gd name="connsiteX82" fmla="*/ 4495800 w 6877050"/>
                <a:gd name="connsiteY82" fmla="*/ 5381625 h 6019800"/>
                <a:gd name="connsiteX83" fmla="*/ 4419600 w 6877050"/>
                <a:gd name="connsiteY83" fmla="*/ 5600700 h 6019800"/>
                <a:gd name="connsiteX84" fmla="*/ 4352925 w 6877050"/>
                <a:gd name="connsiteY84" fmla="*/ 5534025 h 6019800"/>
                <a:gd name="connsiteX85" fmla="*/ 4286250 w 6877050"/>
                <a:gd name="connsiteY85" fmla="*/ 5686425 h 6019800"/>
                <a:gd name="connsiteX86" fmla="*/ 4200525 w 6877050"/>
                <a:gd name="connsiteY86" fmla="*/ 5610225 h 6019800"/>
                <a:gd name="connsiteX87" fmla="*/ 3952875 w 6877050"/>
                <a:gd name="connsiteY87" fmla="*/ 5876925 h 6019800"/>
                <a:gd name="connsiteX88" fmla="*/ 3867150 w 6877050"/>
                <a:gd name="connsiteY88" fmla="*/ 6019800 h 6019800"/>
                <a:gd name="connsiteX89" fmla="*/ 3657600 w 6877050"/>
                <a:gd name="connsiteY89" fmla="*/ 5734050 h 6019800"/>
                <a:gd name="connsiteX90" fmla="*/ 3609975 w 6877050"/>
                <a:gd name="connsiteY90" fmla="*/ 5867400 h 6019800"/>
                <a:gd name="connsiteX91" fmla="*/ 3409950 w 6877050"/>
                <a:gd name="connsiteY91" fmla="*/ 5495925 h 6019800"/>
                <a:gd name="connsiteX92" fmla="*/ 3257550 w 6877050"/>
                <a:gd name="connsiteY92" fmla="*/ 5553075 h 6019800"/>
                <a:gd name="connsiteX93" fmla="*/ 3152775 w 6877050"/>
                <a:gd name="connsiteY93" fmla="*/ 5353050 h 6019800"/>
                <a:gd name="connsiteX94" fmla="*/ 3009900 w 6877050"/>
                <a:gd name="connsiteY94" fmla="*/ 5381625 h 6019800"/>
                <a:gd name="connsiteX95" fmla="*/ 3009900 w 6877050"/>
                <a:gd name="connsiteY95" fmla="*/ 5124450 h 6019800"/>
                <a:gd name="connsiteX96" fmla="*/ 2838450 w 6877050"/>
                <a:gd name="connsiteY96" fmla="*/ 5210175 h 6019800"/>
                <a:gd name="connsiteX97" fmla="*/ 2790825 w 6877050"/>
                <a:gd name="connsiteY97" fmla="*/ 5076825 h 6019800"/>
                <a:gd name="connsiteX98" fmla="*/ 2657475 w 6877050"/>
                <a:gd name="connsiteY98" fmla="*/ 5095875 h 6019800"/>
                <a:gd name="connsiteX99" fmla="*/ 2695575 w 6877050"/>
                <a:gd name="connsiteY99" fmla="*/ 4914900 h 6019800"/>
                <a:gd name="connsiteX100" fmla="*/ 2552700 w 6877050"/>
                <a:gd name="connsiteY100" fmla="*/ 4895850 h 6019800"/>
                <a:gd name="connsiteX101" fmla="*/ 2581275 w 6877050"/>
                <a:gd name="connsiteY101" fmla="*/ 4705350 h 6019800"/>
                <a:gd name="connsiteX102" fmla="*/ 2457450 w 6877050"/>
                <a:gd name="connsiteY102" fmla="*/ 4933950 h 6019800"/>
                <a:gd name="connsiteX103" fmla="*/ 2381250 w 6877050"/>
                <a:gd name="connsiteY103" fmla="*/ 4895850 h 6019800"/>
                <a:gd name="connsiteX104" fmla="*/ 2286000 w 6877050"/>
                <a:gd name="connsiteY104" fmla="*/ 5048250 h 6019800"/>
                <a:gd name="connsiteX105" fmla="*/ 2209800 w 6877050"/>
                <a:gd name="connsiteY105" fmla="*/ 4991100 h 6019800"/>
                <a:gd name="connsiteX106" fmla="*/ 2105025 w 6877050"/>
                <a:gd name="connsiteY106" fmla="*/ 5248275 h 6019800"/>
                <a:gd name="connsiteX107" fmla="*/ 1990725 w 6877050"/>
                <a:gd name="connsiteY107" fmla="*/ 5191125 h 6019800"/>
                <a:gd name="connsiteX108" fmla="*/ 1876425 w 6877050"/>
                <a:gd name="connsiteY108" fmla="*/ 5391150 h 6019800"/>
                <a:gd name="connsiteX109" fmla="*/ 1809750 w 6877050"/>
                <a:gd name="connsiteY109" fmla="*/ 5372100 h 6019800"/>
                <a:gd name="connsiteX110" fmla="*/ 1400175 w 6877050"/>
                <a:gd name="connsiteY110" fmla="*/ 5705475 h 6019800"/>
                <a:gd name="connsiteX111" fmla="*/ 1476375 w 6877050"/>
                <a:gd name="connsiteY111" fmla="*/ 5448300 h 6019800"/>
                <a:gd name="connsiteX112" fmla="*/ 1457325 w 6877050"/>
                <a:gd name="connsiteY112" fmla="*/ 5276850 h 6019800"/>
                <a:gd name="connsiteX113" fmla="*/ 1466850 w 6877050"/>
                <a:gd name="connsiteY113" fmla="*/ 5172075 h 6019800"/>
                <a:gd name="connsiteX114" fmla="*/ 1419225 w 6877050"/>
                <a:gd name="connsiteY114" fmla="*/ 5200650 h 6019800"/>
                <a:gd name="connsiteX115" fmla="*/ 1428750 w 6877050"/>
                <a:gd name="connsiteY115" fmla="*/ 5057775 h 6019800"/>
                <a:gd name="connsiteX116" fmla="*/ 1343025 w 6877050"/>
                <a:gd name="connsiteY116" fmla="*/ 5029200 h 6019800"/>
                <a:gd name="connsiteX117" fmla="*/ 1390650 w 6877050"/>
                <a:gd name="connsiteY117" fmla="*/ 4819650 h 6019800"/>
                <a:gd name="connsiteX118" fmla="*/ 1238250 w 6877050"/>
                <a:gd name="connsiteY118" fmla="*/ 4800600 h 6019800"/>
                <a:gd name="connsiteX119" fmla="*/ 1285875 w 6877050"/>
                <a:gd name="connsiteY119" fmla="*/ 4657725 h 6019800"/>
                <a:gd name="connsiteX120" fmla="*/ 1209675 w 6877050"/>
                <a:gd name="connsiteY120" fmla="*/ 4591050 h 6019800"/>
                <a:gd name="connsiteX121" fmla="*/ 1314450 w 6877050"/>
                <a:gd name="connsiteY121" fmla="*/ 4410075 h 6019800"/>
                <a:gd name="connsiteX122" fmla="*/ 1200150 w 6877050"/>
                <a:gd name="connsiteY122" fmla="*/ 4362450 h 6019800"/>
                <a:gd name="connsiteX123" fmla="*/ 1314450 w 6877050"/>
                <a:gd name="connsiteY123" fmla="*/ 4181475 h 6019800"/>
                <a:gd name="connsiteX124" fmla="*/ 1219200 w 6877050"/>
                <a:gd name="connsiteY124" fmla="*/ 4095750 h 6019800"/>
                <a:gd name="connsiteX125" fmla="*/ 1390650 w 6877050"/>
                <a:gd name="connsiteY125" fmla="*/ 3895725 h 6019800"/>
                <a:gd name="connsiteX126" fmla="*/ 1428750 w 6877050"/>
                <a:gd name="connsiteY126" fmla="*/ 3752850 h 6019800"/>
                <a:gd name="connsiteX127" fmla="*/ 1428750 w 6877050"/>
                <a:gd name="connsiteY127" fmla="*/ 3724275 h 6019800"/>
                <a:gd name="connsiteX128" fmla="*/ 1095375 w 6877050"/>
                <a:gd name="connsiteY128" fmla="*/ 3905250 h 6019800"/>
                <a:gd name="connsiteX129" fmla="*/ 1038225 w 6877050"/>
                <a:gd name="connsiteY129" fmla="*/ 3800475 h 6019800"/>
                <a:gd name="connsiteX130" fmla="*/ 857250 w 6877050"/>
                <a:gd name="connsiteY130" fmla="*/ 3943350 h 6019800"/>
                <a:gd name="connsiteX131" fmla="*/ 819150 w 6877050"/>
                <a:gd name="connsiteY131" fmla="*/ 3838575 h 6019800"/>
                <a:gd name="connsiteX132" fmla="*/ 561975 w 6877050"/>
                <a:gd name="connsiteY132" fmla="*/ 3990975 h 6019800"/>
                <a:gd name="connsiteX133" fmla="*/ 523875 w 6877050"/>
                <a:gd name="connsiteY133" fmla="*/ 3905250 h 6019800"/>
                <a:gd name="connsiteX134" fmla="*/ 114300 w 6877050"/>
                <a:gd name="connsiteY134" fmla="*/ 4067175 h 6019800"/>
                <a:gd name="connsiteX135" fmla="*/ 114300 w 6877050"/>
                <a:gd name="connsiteY135" fmla="*/ 3781425 h 6019800"/>
                <a:gd name="connsiteX136" fmla="*/ 0 w 6877050"/>
                <a:gd name="connsiteY136" fmla="*/ 3752850 h 6019800"/>
                <a:gd name="connsiteX137" fmla="*/ 114300 w 6877050"/>
                <a:gd name="connsiteY137" fmla="*/ 3629025 h 6019800"/>
                <a:gd name="connsiteX138" fmla="*/ 0 w 6877050"/>
                <a:gd name="connsiteY138" fmla="*/ 3590925 h 6019800"/>
                <a:gd name="connsiteX139" fmla="*/ 180975 w 6877050"/>
                <a:gd name="connsiteY139" fmla="*/ 3314700 h 6019800"/>
                <a:gd name="connsiteX140" fmla="*/ 0 w 6877050"/>
                <a:gd name="connsiteY140" fmla="*/ 3238500 h 6019800"/>
                <a:gd name="connsiteX141" fmla="*/ 219075 w 6877050"/>
                <a:gd name="connsiteY141" fmla="*/ 2886075 h 6019800"/>
                <a:gd name="connsiteX142" fmla="*/ 66675 w 6877050"/>
                <a:gd name="connsiteY142" fmla="*/ 2790825 h 6019800"/>
                <a:gd name="connsiteX143" fmla="*/ 180975 w 6877050"/>
                <a:gd name="connsiteY143" fmla="*/ 2657475 h 6019800"/>
                <a:gd name="connsiteX144" fmla="*/ 47625 w 6877050"/>
                <a:gd name="connsiteY144" fmla="*/ 2571750 h 6019800"/>
                <a:gd name="connsiteX145" fmla="*/ 314325 w 6877050"/>
                <a:gd name="connsiteY145" fmla="*/ 2466975 h 6019800"/>
                <a:gd name="connsiteX146" fmla="*/ 180975 w 6877050"/>
                <a:gd name="connsiteY146" fmla="*/ 2381250 h 6019800"/>
                <a:gd name="connsiteX147" fmla="*/ 676275 w 6877050"/>
                <a:gd name="connsiteY147" fmla="*/ 2105025 h 6019800"/>
                <a:gd name="connsiteX148" fmla="*/ 209550 w 6877050"/>
                <a:gd name="connsiteY148" fmla="*/ 1990725 h 6019800"/>
                <a:gd name="connsiteX149" fmla="*/ 504825 w 6877050"/>
                <a:gd name="connsiteY149" fmla="*/ 1838325 h 6019800"/>
                <a:gd name="connsiteX150" fmla="*/ 428625 w 6877050"/>
                <a:gd name="connsiteY150" fmla="*/ 1743075 h 6019800"/>
                <a:gd name="connsiteX151" fmla="*/ 695325 w 6877050"/>
                <a:gd name="connsiteY151" fmla="*/ 1685925 h 6019800"/>
                <a:gd name="connsiteX152" fmla="*/ 600075 w 6877050"/>
                <a:gd name="connsiteY152" fmla="*/ 1571625 h 6019800"/>
                <a:gd name="connsiteX153" fmla="*/ 981075 w 6877050"/>
                <a:gd name="connsiteY153" fmla="*/ 1323975 h 6019800"/>
                <a:gd name="connsiteX154" fmla="*/ 895350 w 6877050"/>
                <a:gd name="connsiteY154" fmla="*/ 1295400 h 6019800"/>
                <a:gd name="connsiteX155" fmla="*/ 1571625 w 6877050"/>
                <a:gd name="connsiteY155" fmla="*/ 952500 h 6019800"/>
                <a:gd name="connsiteX156" fmla="*/ 1323975 w 6877050"/>
                <a:gd name="connsiteY156" fmla="*/ 847725 h 6019800"/>
                <a:gd name="connsiteX157" fmla="*/ 1438275 w 6877050"/>
                <a:gd name="connsiteY157" fmla="*/ 714375 h 6019800"/>
                <a:gd name="connsiteX158" fmla="*/ 1238250 w 6877050"/>
                <a:gd name="connsiteY158" fmla="*/ 590550 h 6019800"/>
                <a:gd name="connsiteX159" fmla="*/ 1419225 w 6877050"/>
                <a:gd name="connsiteY159" fmla="*/ 447675 h 6019800"/>
                <a:gd name="connsiteX160" fmla="*/ 1714500 w 6877050"/>
                <a:gd name="connsiteY160" fmla="*/ 323850 h 6019800"/>
                <a:gd name="connsiteX161" fmla="*/ 1962150 w 6877050"/>
                <a:gd name="connsiteY161" fmla="*/ 257175 h 6019800"/>
                <a:gd name="connsiteX162" fmla="*/ 2276475 w 6877050"/>
                <a:gd name="connsiteY162" fmla="*/ 314325 h 6019800"/>
                <a:gd name="connsiteX163" fmla="*/ 2428875 w 6877050"/>
                <a:gd name="connsiteY163" fmla="*/ 333375 h 6019800"/>
                <a:gd name="connsiteX164" fmla="*/ 2428875 w 6877050"/>
                <a:gd name="connsiteY164" fmla="*/ 161925 h 6019800"/>
                <a:gd name="connsiteX165" fmla="*/ 2819400 w 6877050"/>
                <a:gd name="connsiteY165" fmla="*/ 361950 h 6019800"/>
                <a:gd name="connsiteX166" fmla="*/ 2886075 w 6877050"/>
                <a:gd name="connsiteY166" fmla="*/ 180975 h 6019800"/>
                <a:gd name="connsiteX167" fmla="*/ 3076575 w 6877050"/>
                <a:gd name="connsiteY167" fmla="*/ 781050 h 6019800"/>
                <a:gd name="connsiteX0" fmla="*/ 3076575 w 6877050"/>
                <a:gd name="connsiteY0" fmla="*/ 814858 h 6053608"/>
                <a:gd name="connsiteX1" fmla="*/ 3343275 w 6877050"/>
                <a:gd name="connsiteY1" fmla="*/ 824383 h 6053608"/>
                <a:gd name="connsiteX2" fmla="*/ 3429000 w 6877050"/>
                <a:gd name="connsiteY2" fmla="*/ 186208 h 6053608"/>
                <a:gd name="connsiteX3" fmla="*/ 3543300 w 6877050"/>
                <a:gd name="connsiteY3" fmla="*/ 319558 h 6053608"/>
                <a:gd name="connsiteX4" fmla="*/ 4048125 w 6877050"/>
                <a:gd name="connsiteY4" fmla="*/ 110008 h 6053608"/>
                <a:gd name="connsiteX5" fmla="*/ 4419600 w 6877050"/>
                <a:gd name="connsiteY5" fmla="*/ 33808 h 6053608"/>
                <a:gd name="connsiteX6" fmla="*/ 4638675 w 6877050"/>
                <a:gd name="connsiteY6" fmla="*/ 33808 h 6053608"/>
                <a:gd name="connsiteX7" fmla="*/ 4752975 w 6877050"/>
                <a:gd name="connsiteY7" fmla="*/ 62383 h 6053608"/>
                <a:gd name="connsiteX8" fmla="*/ 4838700 w 6877050"/>
                <a:gd name="connsiteY8" fmla="*/ 90958 h 6053608"/>
                <a:gd name="connsiteX9" fmla="*/ 5010150 w 6877050"/>
                <a:gd name="connsiteY9" fmla="*/ 90958 h 6053608"/>
                <a:gd name="connsiteX10" fmla="*/ 4943475 w 6877050"/>
                <a:gd name="connsiteY10" fmla="*/ 214783 h 6053608"/>
                <a:gd name="connsiteX11" fmla="*/ 4991100 w 6877050"/>
                <a:gd name="connsiteY11" fmla="*/ 300508 h 6053608"/>
                <a:gd name="connsiteX12" fmla="*/ 4905375 w 6877050"/>
                <a:gd name="connsiteY12" fmla="*/ 405283 h 6053608"/>
                <a:gd name="connsiteX13" fmla="*/ 5057775 w 6877050"/>
                <a:gd name="connsiteY13" fmla="*/ 405283 h 6053608"/>
                <a:gd name="connsiteX14" fmla="*/ 5143500 w 6877050"/>
                <a:gd name="connsiteY14" fmla="*/ 405283 h 6053608"/>
                <a:gd name="connsiteX15" fmla="*/ 5248275 w 6877050"/>
                <a:gd name="connsiteY15" fmla="*/ 443383 h 6053608"/>
                <a:gd name="connsiteX16" fmla="*/ 5276850 w 6877050"/>
                <a:gd name="connsiteY16" fmla="*/ 443383 h 6053608"/>
                <a:gd name="connsiteX17" fmla="*/ 5238750 w 6877050"/>
                <a:gd name="connsiteY17" fmla="*/ 529108 h 6053608"/>
                <a:gd name="connsiteX18" fmla="*/ 5524500 w 6877050"/>
                <a:gd name="connsiteY18" fmla="*/ 586258 h 6053608"/>
                <a:gd name="connsiteX19" fmla="*/ 5505450 w 6877050"/>
                <a:gd name="connsiteY19" fmla="*/ 624358 h 6053608"/>
                <a:gd name="connsiteX20" fmla="*/ 5667375 w 6877050"/>
                <a:gd name="connsiteY20" fmla="*/ 671983 h 6053608"/>
                <a:gd name="connsiteX21" fmla="*/ 5581650 w 6877050"/>
                <a:gd name="connsiteY21" fmla="*/ 700558 h 6053608"/>
                <a:gd name="connsiteX22" fmla="*/ 5905500 w 6877050"/>
                <a:gd name="connsiteY22" fmla="*/ 776758 h 6053608"/>
                <a:gd name="connsiteX23" fmla="*/ 5838825 w 6877050"/>
                <a:gd name="connsiteY23" fmla="*/ 862483 h 6053608"/>
                <a:gd name="connsiteX24" fmla="*/ 6124575 w 6877050"/>
                <a:gd name="connsiteY24" fmla="*/ 957733 h 6053608"/>
                <a:gd name="connsiteX25" fmla="*/ 6038850 w 6877050"/>
                <a:gd name="connsiteY25" fmla="*/ 1024408 h 6053608"/>
                <a:gd name="connsiteX26" fmla="*/ 6286500 w 6877050"/>
                <a:gd name="connsiteY26" fmla="*/ 1233958 h 6053608"/>
                <a:gd name="connsiteX27" fmla="*/ 6162675 w 6877050"/>
                <a:gd name="connsiteY27" fmla="*/ 1262533 h 6053608"/>
                <a:gd name="connsiteX28" fmla="*/ 6210300 w 6877050"/>
                <a:gd name="connsiteY28" fmla="*/ 1386358 h 6053608"/>
                <a:gd name="connsiteX29" fmla="*/ 6038850 w 6877050"/>
                <a:gd name="connsiteY29" fmla="*/ 1386358 h 6053608"/>
                <a:gd name="connsiteX30" fmla="*/ 6048375 w 6877050"/>
                <a:gd name="connsiteY30" fmla="*/ 1500658 h 6053608"/>
                <a:gd name="connsiteX31" fmla="*/ 5924550 w 6877050"/>
                <a:gd name="connsiteY31" fmla="*/ 1491133 h 6053608"/>
                <a:gd name="connsiteX32" fmla="*/ 5981700 w 6877050"/>
                <a:gd name="connsiteY32" fmla="*/ 1595908 h 6053608"/>
                <a:gd name="connsiteX33" fmla="*/ 5829300 w 6877050"/>
                <a:gd name="connsiteY33" fmla="*/ 1624483 h 6053608"/>
                <a:gd name="connsiteX34" fmla="*/ 6381750 w 6877050"/>
                <a:gd name="connsiteY34" fmla="*/ 2157883 h 6053608"/>
                <a:gd name="connsiteX35" fmla="*/ 6296025 w 6877050"/>
                <a:gd name="connsiteY35" fmla="*/ 2195983 h 6053608"/>
                <a:gd name="connsiteX36" fmla="*/ 6686550 w 6877050"/>
                <a:gd name="connsiteY36" fmla="*/ 2567458 h 6053608"/>
                <a:gd name="connsiteX37" fmla="*/ 6581775 w 6877050"/>
                <a:gd name="connsiteY37" fmla="*/ 2576983 h 6053608"/>
                <a:gd name="connsiteX38" fmla="*/ 6877050 w 6877050"/>
                <a:gd name="connsiteY38" fmla="*/ 2929408 h 6053608"/>
                <a:gd name="connsiteX39" fmla="*/ 6781800 w 6877050"/>
                <a:gd name="connsiteY39" fmla="*/ 2948458 h 6053608"/>
                <a:gd name="connsiteX40" fmla="*/ 6819900 w 6877050"/>
                <a:gd name="connsiteY40" fmla="*/ 3110383 h 6053608"/>
                <a:gd name="connsiteX41" fmla="*/ 6753225 w 6877050"/>
                <a:gd name="connsiteY41" fmla="*/ 3119908 h 6053608"/>
                <a:gd name="connsiteX42" fmla="*/ 6819900 w 6877050"/>
                <a:gd name="connsiteY42" fmla="*/ 3396133 h 6053608"/>
                <a:gd name="connsiteX43" fmla="*/ 6677025 w 6877050"/>
                <a:gd name="connsiteY43" fmla="*/ 3367558 h 6053608"/>
                <a:gd name="connsiteX44" fmla="*/ 6657975 w 6877050"/>
                <a:gd name="connsiteY44" fmla="*/ 3472333 h 6053608"/>
                <a:gd name="connsiteX45" fmla="*/ 6496050 w 6877050"/>
                <a:gd name="connsiteY45" fmla="*/ 3358033 h 6053608"/>
                <a:gd name="connsiteX46" fmla="*/ 6448425 w 6877050"/>
                <a:gd name="connsiteY46" fmla="*/ 3434233 h 6053608"/>
                <a:gd name="connsiteX47" fmla="*/ 6296025 w 6877050"/>
                <a:gd name="connsiteY47" fmla="*/ 3310408 h 6053608"/>
                <a:gd name="connsiteX48" fmla="*/ 6219825 w 6877050"/>
                <a:gd name="connsiteY48" fmla="*/ 3253258 h 6053608"/>
                <a:gd name="connsiteX49" fmla="*/ 6143625 w 6877050"/>
                <a:gd name="connsiteY49" fmla="*/ 3215158 h 6053608"/>
                <a:gd name="connsiteX50" fmla="*/ 6257925 w 6877050"/>
                <a:gd name="connsiteY50" fmla="*/ 3500908 h 6053608"/>
                <a:gd name="connsiteX51" fmla="*/ 6257925 w 6877050"/>
                <a:gd name="connsiteY51" fmla="*/ 3500908 h 6053608"/>
                <a:gd name="connsiteX52" fmla="*/ 6210300 w 6877050"/>
                <a:gd name="connsiteY52" fmla="*/ 3548533 h 6053608"/>
                <a:gd name="connsiteX53" fmla="*/ 6315075 w 6877050"/>
                <a:gd name="connsiteY53" fmla="*/ 3767608 h 6053608"/>
                <a:gd name="connsiteX54" fmla="*/ 6210300 w 6877050"/>
                <a:gd name="connsiteY54" fmla="*/ 3824758 h 6053608"/>
                <a:gd name="connsiteX55" fmla="*/ 6362700 w 6877050"/>
                <a:gd name="connsiteY55" fmla="*/ 4186708 h 6053608"/>
                <a:gd name="connsiteX56" fmla="*/ 6276975 w 6877050"/>
                <a:gd name="connsiteY56" fmla="*/ 4186708 h 6053608"/>
                <a:gd name="connsiteX57" fmla="*/ 6276975 w 6877050"/>
                <a:gd name="connsiteY57" fmla="*/ 4491508 h 6053608"/>
                <a:gd name="connsiteX58" fmla="*/ 6191250 w 6877050"/>
                <a:gd name="connsiteY58" fmla="*/ 4491508 h 6053608"/>
                <a:gd name="connsiteX59" fmla="*/ 6238875 w 6877050"/>
                <a:gd name="connsiteY59" fmla="*/ 4977283 h 6053608"/>
                <a:gd name="connsiteX60" fmla="*/ 6172200 w 6877050"/>
                <a:gd name="connsiteY60" fmla="*/ 4986808 h 6053608"/>
                <a:gd name="connsiteX61" fmla="*/ 6086475 w 6877050"/>
                <a:gd name="connsiteY61" fmla="*/ 5263033 h 6053608"/>
                <a:gd name="connsiteX62" fmla="*/ 6019800 w 6877050"/>
                <a:gd name="connsiteY62" fmla="*/ 5167783 h 6053608"/>
                <a:gd name="connsiteX63" fmla="*/ 5943600 w 6877050"/>
                <a:gd name="connsiteY63" fmla="*/ 5177308 h 6053608"/>
                <a:gd name="connsiteX64" fmla="*/ 5886450 w 6877050"/>
                <a:gd name="connsiteY64" fmla="*/ 5034433 h 6053608"/>
                <a:gd name="connsiteX65" fmla="*/ 5886450 w 6877050"/>
                <a:gd name="connsiteY65" fmla="*/ 5034433 h 6053608"/>
                <a:gd name="connsiteX66" fmla="*/ 5753100 w 6877050"/>
                <a:gd name="connsiteY66" fmla="*/ 4958233 h 6053608"/>
                <a:gd name="connsiteX67" fmla="*/ 5667375 w 6877050"/>
                <a:gd name="connsiteY67" fmla="*/ 5024908 h 6053608"/>
                <a:gd name="connsiteX68" fmla="*/ 5572125 w 6877050"/>
                <a:gd name="connsiteY68" fmla="*/ 4815358 h 6053608"/>
                <a:gd name="connsiteX69" fmla="*/ 5448300 w 6877050"/>
                <a:gd name="connsiteY69" fmla="*/ 4862983 h 6053608"/>
                <a:gd name="connsiteX70" fmla="*/ 5381625 w 6877050"/>
                <a:gd name="connsiteY70" fmla="*/ 4653433 h 6053608"/>
                <a:gd name="connsiteX71" fmla="*/ 5305425 w 6877050"/>
                <a:gd name="connsiteY71" fmla="*/ 4758208 h 6053608"/>
                <a:gd name="connsiteX72" fmla="*/ 5067300 w 6877050"/>
                <a:gd name="connsiteY72" fmla="*/ 4415308 h 6053608"/>
                <a:gd name="connsiteX73" fmla="*/ 5000625 w 6877050"/>
                <a:gd name="connsiteY73" fmla="*/ 4596283 h 6053608"/>
                <a:gd name="connsiteX74" fmla="*/ 4924425 w 6877050"/>
                <a:gd name="connsiteY74" fmla="*/ 4672483 h 6053608"/>
                <a:gd name="connsiteX75" fmla="*/ 4991100 w 6877050"/>
                <a:gd name="connsiteY75" fmla="*/ 4805833 h 6053608"/>
                <a:gd name="connsiteX76" fmla="*/ 4905375 w 6877050"/>
                <a:gd name="connsiteY76" fmla="*/ 4824883 h 6053608"/>
                <a:gd name="connsiteX77" fmla="*/ 4905375 w 6877050"/>
                <a:gd name="connsiteY77" fmla="*/ 5043958 h 6053608"/>
                <a:gd name="connsiteX78" fmla="*/ 4791075 w 6877050"/>
                <a:gd name="connsiteY78" fmla="*/ 4977283 h 6053608"/>
                <a:gd name="connsiteX79" fmla="*/ 4743450 w 6877050"/>
                <a:gd name="connsiteY79" fmla="*/ 5253508 h 6053608"/>
                <a:gd name="connsiteX80" fmla="*/ 4648200 w 6877050"/>
                <a:gd name="connsiteY80" fmla="*/ 5263033 h 6053608"/>
                <a:gd name="connsiteX81" fmla="*/ 4581525 w 6877050"/>
                <a:gd name="connsiteY81" fmla="*/ 5501158 h 6053608"/>
                <a:gd name="connsiteX82" fmla="*/ 4495800 w 6877050"/>
                <a:gd name="connsiteY82" fmla="*/ 5415433 h 6053608"/>
                <a:gd name="connsiteX83" fmla="*/ 4419600 w 6877050"/>
                <a:gd name="connsiteY83" fmla="*/ 5634508 h 6053608"/>
                <a:gd name="connsiteX84" fmla="*/ 4352925 w 6877050"/>
                <a:gd name="connsiteY84" fmla="*/ 5567833 h 6053608"/>
                <a:gd name="connsiteX85" fmla="*/ 4286250 w 6877050"/>
                <a:gd name="connsiteY85" fmla="*/ 5720233 h 6053608"/>
                <a:gd name="connsiteX86" fmla="*/ 4200525 w 6877050"/>
                <a:gd name="connsiteY86" fmla="*/ 5644033 h 6053608"/>
                <a:gd name="connsiteX87" fmla="*/ 3952875 w 6877050"/>
                <a:gd name="connsiteY87" fmla="*/ 5910733 h 6053608"/>
                <a:gd name="connsiteX88" fmla="*/ 3867150 w 6877050"/>
                <a:gd name="connsiteY88" fmla="*/ 6053608 h 6053608"/>
                <a:gd name="connsiteX89" fmla="*/ 3657600 w 6877050"/>
                <a:gd name="connsiteY89" fmla="*/ 5767858 h 6053608"/>
                <a:gd name="connsiteX90" fmla="*/ 3609975 w 6877050"/>
                <a:gd name="connsiteY90" fmla="*/ 5901208 h 6053608"/>
                <a:gd name="connsiteX91" fmla="*/ 3409950 w 6877050"/>
                <a:gd name="connsiteY91" fmla="*/ 5529733 h 6053608"/>
                <a:gd name="connsiteX92" fmla="*/ 3257550 w 6877050"/>
                <a:gd name="connsiteY92" fmla="*/ 5586883 h 6053608"/>
                <a:gd name="connsiteX93" fmla="*/ 3152775 w 6877050"/>
                <a:gd name="connsiteY93" fmla="*/ 5386858 h 6053608"/>
                <a:gd name="connsiteX94" fmla="*/ 3009900 w 6877050"/>
                <a:gd name="connsiteY94" fmla="*/ 5415433 h 6053608"/>
                <a:gd name="connsiteX95" fmla="*/ 3009900 w 6877050"/>
                <a:gd name="connsiteY95" fmla="*/ 5158258 h 6053608"/>
                <a:gd name="connsiteX96" fmla="*/ 2838450 w 6877050"/>
                <a:gd name="connsiteY96" fmla="*/ 5243983 h 6053608"/>
                <a:gd name="connsiteX97" fmla="*/ 2790825 w 6877050"/>
                <a:gd name="connsiteY97" fmla="*/ 5110633 h 6053608"/>
                <a:gd name="connsiteX98" fmla="*/ 2657475 w 6877050"/>
                <a:gd name="connsiteY98" fmla="*/ 5129683 h 6053608"/>
                <a:gd name="connsiteX99" fmla="*/ 2695575 w 6877050"/>
                <a:gd name="connsiteY99" fmla="*/ 4948708 h 6053608"/>
                <a:gd name="connsiteX100" fmla="*/ 2552700 w 6877050"/>
                <a:gd name="connsiteY100" fmla="*/ 4929658 h 6053608"/>
                <a:gd name="connsiteX101" fmla="*/ 2581275 w 6877050"/>
                <a:gd name="connsiteY101" fmla="*/ 4739158 h 6053608"/>
                <a:gd name="connsiteX102" fmla="*/ 2457450 w 6877050"/>
                <a:gd name="connsiteY102" fmla="*/ 4967758 h 6053608"/>
                <a:gd name="connsiteX103" fmla="*/ 2381250 w 6877050"/>
                <a:gd name="connsiteY103" fmla="*/ 4929658 h 6053608"/>
                <a:gd name="connsiteX104" fmla="*/ 2286000 w 6877050"/>
                <a:gd name="connsiteY104" fmla="*/ 5082058 h 6053608"/>
                <a:gd name="connsiteX105" fmla="*/ 2209800 w 6877050"/>
                <a:gd name="connsiteY105" fmla="*/ 5024908 h 6053608"/>
                <a:gd name="connsiteX106" fmla="*/ 2105025 w 6877050"/>
                <a:gd name="connsiteY106" fmla="*/ 5282083 h 6053608"/>
                <a:gd name="connsiteX107" fmla="*/ 1990725 w 6877050"/>
                <a:gd name="connsiteY107" fmla="*/ 5224933 h 6053608"/>
                <a:gd name="connsiteX108" fmla="*/ 1876425 w 6877050"/>
                <a:gd name="connsiteY108" fmla="*/ 5424958 h 6053608"/>
                <a:gd name="connsiteX109" fmla="*/ 1809750 w 6877050"/>
                <a:gd name="connsiteY109" fmla="*/ 5405908 h 6053608"/>
                <a:gd name="connsiteX110" fmla="*/ 1400175 w 6877050"/>
                <a:gd name="connsiteY110" fmla="*/ 5739283 h 6053608"/>
                <a:gd name="connsiteX111" fmla="*/ 1476375 w 6877050"/>
                <a:gd name="connsiteY111" fmla="*/ 5482108 h 6053608"/>
                <a:gd name="connsiteX112" fmla="*/ 1457325 w 6877050"/>
                <a:gd name="connsiteY112" fmla="*/ 5310658 h 6053608"/>
                <a:gd name="connsiteX113" fmla="*/ 1466850 w 6877050"/>
                <a:gd name="connsiteY113" fmla="*/ 5205883 h 6053608"/>
                <a:gd name="connsiteX114" fmla="*/ 1419225 w 6877050"/>
                <a:gd name="connsiteY114" fmla="*/ 5234458 h 6053608"/>
                <a:gd name="connsiteX115" fmla="*/ 1428750 w 6877050"/>
                <a:gd name="connsiteY115" fmla="*/ 5091583 h 6053608"/>
                <a:gd name="connsiteX116" fmla="*/ 1343025 w 6877050"/>
                <a:gd name="connsiteY116" fmla="*/ 5063008 h 6053608"/>
                <a:gd name="connsiteX117" fmla="*/ 1390650 w 6877050"/>
                <a:gd name="connsiteY117" fmla="*/ 4853458 h 6053608"/>
                <a:gd name="connsiteX118" fmla="*/ 1238250 w 6877050"/>
                <a:gd name="connsiteY118" fmla="*/ 4834408 h 6053608"/>
                <a:gd name="connsiteX119" fmla="*/ 1285875 w 6877050"/>
                <a:gd name="connsiteY119" fmla="*/ 4691533 h 6053608"/>
                <a:gd name="connsiteX120" fmla="*/ 1209675 w 6877050"/>
                <a:gd name="connsiteY120" fmla="*/ 4624858 h 6053608"/>
                <a:gd name="connsiteX121" fmla="*/ 1314450 w 6877050"/>
                <a:gd name="connsiteY121" fmla="*/ 4443883 h 6053608"/>
                <a:gd name="connsiteX122" fmla="*/ 1200150 w 6877050"/>
                <a:gd name="connsiteY122" fmla="*/ 4396258 h 6053608"/>
                <a:gd name="connsiteX123" fmla="*/ 1314450 w 6877050"/>
                <a:gd name="connsiteY123" fmla="*/ 4215283 h 6053608"/>
                <a:gd name="connsiteX124" fmla="*/ 1219200 w 6877050"/>
                <a:gd name="connsiteY124" fmla="*/ 4129558 h 6053608"/>
                <a:gd name="connsiteX125" fmla="*/ 1390650 w 6877050"/>
                <a:gd name="connsiteY125" fmla="*/ 3929533 h 6053608"/>
                <a:gd name="connsiteX126" fmla="*/ 1428750 w 6877050"/>
                <a:gd name="connsiteY126" fmla="*/ 3786658 h 6053608"/>
                <a:gd name="connsiteX127" fmla="*/ 1428750 w 6877050"/>
                <a:gd name="connsiteY127" fmla="*/ 3758083 h 6053608"/>
                <a:gd name="connsiteX128" fmla="*/ 1095375 w 6877050"/>
                <a:gd name="connsiteY128" fmla="*/ 3939058 h 6053608"/>
                <a:gd name="connsiteX129" fmla="*/ 1038225 w 6877050"/>
                <a:gd name="connsiteY129" fmla="*/ 3834283 h 6053608"/>
                <a:gd name="connsiteX130" fmla="*/ 857250 w 6877050"/>
                <a:gd name="connsiteY130" fmla="*/ 3977158 h 6053608"/>
                <a:gd name="connsiteX131" fmla="*/ 819150 w 6877050"/>
                <a:gd name="connsiteY131" fmla="*/ 3872383 h 6053608"/>
                <a:gd name="connsiteX132" fmla="*/ 561975 w 6877050"/>
                <a:gd name="connsiteY132" fmla="*/ 4024783 h 6053608"/>
                <a:gd name="connsiteX133" fmla="*/ 523875 w 6877050"/>
                <a:gd name="connsiteY133" fmla="*/ 3939058 h 6053608"/>
                <a:gd name="connsiteX134" fmla="*/ 114300 w 6877050"/>
                <a:gd name="connsiteY134" fmla="*/ 4100983 h 6053608"/>
                <a:gd name="connsiteX135" fmla="*/ 114300 w 6877050"/>
                <a:gd name="connsiteY135" fmla="*/ 3815233 h 6053608"/>
                <a:gd name="connsiteX136" fmla="*/ 0 w 6877050"/>
                <a:gd name="connsiteY136" fmla="*/ 3786658 h 6053608"/>
                <a:gd name="connsiteX137" fmla="*/ 114300 w 6877050"/>
                <a:gd name="connsiteY137" fmla="*/ 3662833 h 6053608"/>
                <a:gd name="connsiteX138" fmla="*/ 0 w 6877050"/>
                <a:gd name="connsiteY138" fmla="*/ 3624733 h 6053608"/>
                <a:gd name="connsiteX139" fmla="*/ 180975 w 6877050"/>
                <a:gd name="connsiteY139" fmla="*/ 3348508 h 6053608"/>
                <a:gd name="connsiteX140" fmla="*/ 0 w 6877050"/>
                <a:gd name="connsiteY140" fmla="*/ 3272308 h 6053608"/>
                <a:gd name="connsiteX141" fmla="*/ 219075 w 6877050"/>
                <a:gd name="connsiteY141" fmla="*/ 2919883 h 6053608"/>
                <a:gd name="connsiteX142" fmla="*/ 66675 w 6877050"/>
                <a:gd name="connsiteY142" fmla="*/ 2824633 h 6053608"/>
                <a:gd name="connsiteX143" fmla="*/ 180975 w 6877050"/>
                <a:gd name="connsiteY143" fmla="*/ 2691283 h 6053608"/>
                <a:gd name="connsiteX144" fmla="*/ 47625 w 6877050"/>
                <a:gd name="connsiteY144" fmla="*/ 2605558 h 6053608"/>
                <a:gd name="connsiteX145" fmla="*/ 314325 w 6877050"/>
                <a:gd name="connsiteY145" fmla="*/ 2500783 h 6053608"/>
                <a:gd name="connsiteX146" fmla="*/ 180975 w 6877050"/>
                <a:gd name="connsiteY146" fmla="*/ 2415058 h 6053608"/>
                <a:gd name="connsiteX147" fmla="*/ 676275 w 6877050"/>
                <a:gd name="connsiteY147" fmla="*/ 2138833 h 6053608"/>
                <a:gd name="connsiteX148" fmla="*/ 209550 w 6877050"/>
                <a:gd name="connsiteY148" fmla="*/ 2024533 h 6053608"/>
                <a:gd name="connsiteX149" fmla="*/ 504825 w 6877050"/>
                <a:gd name="connsiteY149" fmla="*/ 1872133 h 6053608"/>
                <a:gd name="connsiteX150" fmla="*/ 428625 w 6877050"/>
                <a:gd name="connsiteY150" fmla="*/ 1776883 h 6053608"/>
                <a:gd name="connsiteX151" fmla="*/ 695325 w 6877050"/>
                <a:gd name="connsiteY151" fmla="*/ 1719733 h 6053608"/>
                <a:gd name="connsiteX152" fmla="*/ 600075 w 6877050"/>
                <a:gd name="connsiteY152" fmla="*/ 1605433 h 6053608"/>
                <a:gd name="connsiteX153" fmla="*/ 981075 w 6877050"/>
                <a:gd name="connsiteY153" fmla="*/ 1357783 h 6053608"/>
                <a:gd name="connsiteX154" fmla="*/ 895350 w 6877050"/>
                <a:gd name="connsiteY154" fmla="*/ 1329208 h 6053608"/>
                <a:gd name="connsiteX155" fmla="*/ 1571625 w 6877050"/>
                <a:gd name="connsiteY155" fmla="*/ 986308 h 6053608"/>
                <a:gd name="connsiteX156" fmla="*/ 1323975 w 6877050"/>
                <a:gd name="connsiteY156" fmla="*/ 881533 h 6053608"/>
                <a:gd name="connsiteX157" fmla="*/ 1438275 w 6877050"/>
                <a:gd name="connsiteY157" fmla="*/ 748183 h 6053608"/>
                <a:gd name="connsiteX158" fmla="*/ 1238250 w 6877050"/>
                <a:gd name="connsiteY158" fmla="*/ 624358 h 6053608"/>
                <a:gd name="connsiteX159" fmla="*/ 1419225 w 6877050"/>
                <a:gd name="connsiteY159" fmla="*/ 481483 h 6053608"/>
                <a:gd name="connsiteX160" fmla="*/ 1714500 w 6877050"/>
                <a:gd name="connsiteY160" fmla="*/ 357658 h 6053608"/>
                <a:gd name="connsiteX161" fmla="*/ 1962150 w 6877050"/>
                <a:gd name="connsiteY161" fmla="*/ 290983 h 6053608"/>
                <a:gd name="connsiteX162" fmla="*/ 2276475 w 6877050"/>
                <a:gd name="connsiteY162" fmla="*/ 348133 h 6053608"/>
                <a:gd name="connsiteX163" fmla="*/ 2428875 w 6877050"/>
                <a:gd name="connsiteY163" fmla="*/ 367183 h 6053608"/>
                <a:gd name="connsiteX164" fmla="*/ 2428875 w 6877050"/>
                <a:gd name="connsiteY164" fmla="*/ 195733 h 6053608"/>
                <a:gd name="connsiteX165" fmla="*/ 2819400 w 6877050"/>
                <a:gd name="connsiteY165" fmla="*/ 395758 h 6053608"/>
                <a:gd name="connsiteX166" fmla="*/ 2886075 w 6877050"/>
                <a:gd name="connsiteY166" fmla="*/ 214783 h 6053608"/>
                <a:gd name="connsiteX167" fmla="*/ 3259410 w 6877050"/>
                <a:gd name="connsiteY167" fmla="*/ 32245 h 6053608"/>
                <a:gd name="connsiteX168" fmla="*/ 3076575 w 6877050"/>
                <a:gd name="connsiteY168" fmla="*/ 814858 h 6053608"/>
                <a:gd name="connsiteX0" fmla="*/ 3076575 w 6877050"/>
                <a:gd name="connsiteY0" fmla="*/ 793694 h 6032444"/>
                <a:gd name="connsiteX1" fmla="*/ 3343275 w 6877050"/>
                <a:gd name="connsiteY1" fmla="*/ 803219 h 6032444"/>
                <a:gd name="connsiteX2" fmla="*/ 3429000 w 6877050"/>
                <a:gd name="connsiteY2" fmla="*/ 165044 h 6032444"/>
                <a:gd name="connsiteX3" fmla="*/ 3543300 w 6877050"/>
                <a:gd name="connsiteY3" fmla="*/ 298394 h 6032444"/>
                <a:gd name="connsiteX4" fmla="*/ 4048125 w 6877050"/>
                <a:gd name="connsiteY4" fmla="*/ 88844 h 6032444"/>
                <a:gd name="connsiteX5" fmla="*/ 4419600 w 6877050"/>
                <a:gd name="connsiteY5" fmla="*/ 12644 h 6032444"/>
                <a:gd name="connsiteX6" fmla="*/ 4638675 w 6877050"/>
                <a:gd name="connsiteY6" fmla="*/ 12644 h 6032444"/>
                <a:gd name="connsiteX7" fmla="*/ 4752975 w 6877050"/>
                <a:gd name="connsiteY7" fmla="*/ 41219 h 6032444"/>
                <a:gd name="connsiteX8" fmla="*/ 4838700 w 6877050"/>
                <a:gd name="connsiteY8" fmla="*/ 69794 h 6032444"/>
                <a:gd name="connsiteX9" fmla="*/ 5010150 w 6877050"/>
                <a:gd name="connsiteY9" fmla="*/ 69794 h 6032444"/>
                <a:gd name="connsiteX10" fmla="*/ 4943475 w 6877050"/>
                <a:gd name="connsiteY10" fmla="*/ 193619 h 6032444"/>
                <a:gd name="connsiteX11" fmla="*/ 4991100 w 6877050"/>
                <a:gd name="connsiteY11" fmla="*/ 279344 h 6032444"/>
                <a:gd name="connsiteX12" fmla="*/ 4905375 w 6877050"/>
                <a:gd name="connsiteY12" fmla="*/ 384119 h 6032444"/>
                <a:gd name="connsiteX13" fmla="*/ 5057775 w 6877050"/>
                <a:gd name="connsiteY13" fmla="*/ 384119 h 6032444"/>
                <a:gd name="connsiteX14" fmla="*/ 5143500 w 6877050"/>
                <a:gd name="connsiteY14" fmla="*/ 384119 h 6032444"/>
                <a:gd name="connsiteX15" fmla="*/ 5248275 w 6877050"/>
                <a:gd name="connsiteY15" fmla="*/ 422219 h 6032444"/>
                <a:gd name="connsiteX16" fmla="*/ 5276850 w 6877050"/>
                <a:gd name="connsiteY16" fmla="*/ 422219 h 6032444"/>
                <a:gd name="connsiteX17" fmla="*/ 5238750 w 6877050"/>
                <a:gd name="connsiteY17" fmla="*/ 507944 h 6032444"/>
                <a:gd name="connsiteX18" fmla="*/ 5524500 w 6877050"/>
                <a:gd name="connsiteY18" fmla="*/ 565094 h 6032444"/>
                <a:gd name="connsiteX19" fmla="*/ 5505450 w 6877050"/>
                <a:gd name="connsiteY19" fmla="*/ 603194 h 6032444"/>
                <a:gd name="connsiteX20" fmla="*/ 5667375 w 6877050"/>
                <a:gd name="connsiteY20" fmla="*/ 650819 h 6032444"/>
                <a:gd name="connsiteX21" fmla="*/ 5581650 w 6877050"/>
                <a:gd name="connsiteY21" fmla="*/ 679394 h 6032444"/>
                <a:gd name="connsiteX22" fmla="*/ 5905500 w 6877050"/>
                <a:gd name="connsiteY22" fmla="*/ 755594 h 6032444"/>
                <a:gd name="connsiteX23" fmla="*/ 5838825 w 6877050"/>
                <a:gd name="connsiteY23" fmla="*/ 841319 h 6032444"/>
                <a:gd name="connsiteX24" fmla="*/ 6124575 w 6877050"/>
                <a:gd name="connsiteY24" fmla="*/ 936569 h 6032444"/>
                <a:gd name="connsiteX25" fmla="*/ 6038850 w 6877050"/>
                <a:gd name="connsiteY25" fmla="*/ 1003244 h 6032444"/>
                <a:gd name="connsiteX26" fmla="*/ 6286500 w 6877050"/>
                <a:gd name="connsiteY26" fmla="*/ 1212794 h 6032444"/>
                <a:gd name="connsiteX27" fmla="*/ 6162675 w 6877050"/>
                <a:gd name="connsiteY27" fmla="*/ 1241369 h 6032444"/>
                <a:gd name="connsiteX28" fmla="*/ 6210300 w 6877050"/>
                <a:gd name="connsiteY28" fmla="*/ 1365194 h 6032444"/>
                <a:gd name="connsiteX29" fmla="*/ 6038850 w 6877050"/>
                <a:gd name="connsiteY29" fmla="*/ 1365194 h 6032444"/>
                <a:gd name="connsiteX30" fmla="*/ 6048375 w 6877050"/>
                <a:gd name="connsiteY30" fmla="*/ 1479494 h 6032444"/>
                <a:gd name="connsiteX31" fmla="*/ 5924550 w 6877050"/>
                <a:gd name="connsiteY31" fmla="*/ 1469969 h 6032444"/>
                <a:gd name="connsiteX32" fmla="*/ 5981700 w 6877050"/>
                <a:gd name="connsiteY32" fmla="*/ 1574744 h 6032444"/>
                <a:gd name="connsiteX33" fmla="*/ 5829300 w 6877050"/>
                <a:gd name="connsiteY33" fmla="*/ 1603319 h 6032444"/>
                <a:gd name="connsiteX34" fmla="*/ 6381750 w 6877050"/>
                <a:gd name="connsiteY34" fmla="*/ 2136719 h 6032444"/>
                <a:gd name="connsiteX35" fmla="*/ 6296025 w 6877050"/>
                <a:gd name="connsiteY35" fmla="*/ 2174819 h 6032444"/>
                <a:gd name="connsiteX36" fmla="*/ 6686550 w 6877050"/>
                <a:gd name="connsiteY36" fmla="*/ 2546294 h 6032444"/>
                <a:gd name="connsiteX37" fmla="*/ 6581775 w 6877050"/>
                <a:gd name="connsiteY37" fmla="*/ 2555819 h 6032444"/>
                <a:gd name="connsiteX38" fmla="*/ 6877050 w 6877050"/>
                <a:gd name="connsiteY38" fmla="*/ 2908244 h 6032444"/>
                <a:gd name="connsiteX39" fmla="*/ 6781800 w 6877050"/>
                <a:gd name="connsiteY39" fmla="*/ 2927294 h 6032444"/>
                <a:gd name="connsiteX40" fmla="*/ 6819900 w 6877050"/>
                <a:gd name="connsiteY40" fmla="*/ 3089219 h 6032444"/>
                <a:gd name="connsiteX41" fmla="*/ 6753225 w 6877050"/>
                <a:gd name="connsiteY41" fmla="*/ 3098744 h 6032444"/>
                <a:gd name="connsiteX42" fmla="*/ 6819900 w 6877050"/>
                <a:gd name="connsiteY42" fmla="*/ 3374969 h 6032444"/>
                <a:gd name="connsiteX43" fmla="*/ 6677025 w 6877050"/>
                <a:gd name="connsiteY43" fmla="*/ 3346394 h 6032444"/>
                <a:gd name="connsiteX44" fmla="*/ 6657975 w 6877050"/>
                <a:gd name="connsiteY44" fmla="*/ 3451169 h 6032444"/>
                <a:gd name="connsiteX45" fmla="*/ 6496050 w 6877050"/>
                <a:gd name="connsiteY45" fmla="*/ 3336869 h 6032444"/>
                <a:gd name="connsiteX46" fmla="*/ 6448425 w 6877050"/>
                <a:gd name="connsiteY46" fmla="*/ 3413069 h 6032444"/>
                <a:gd name="connsiteX47" fmla="*/ 6296025 w 6877050"/>
                <a:gd name="connsiteY47" fmla="*/ 3289244 h 6032444"/>
                <a:gd name="connsiteX48" fmla="*/ 6219825 w 6877050"/>
                <a:gd name="connsiteY48" fmla="*/ 3232094 h 6032444"/>
                <a:gd name="connsiteX49" fmla="*/ 6143625 w 6877050"/>
                <a:gd name="connsiteY49" fmla="*/ 3193994 h 6032444"/>
                <a:gd name="connsiteX50" fmla="*/ 6257925 w 6877050"/>
                <a:gd name="connsiteY50" fmla="*/ 3479744 h 6032444"/>
                <a:gd name="connsiteX51" fmla="*/ 6257925 w 6877050"/>
                <a:gd name="connsiteY51" fmla="*/ 3479744 h 6032444"/>
                <a:gd name="connsiteX52" fmla="*/ 6210300 w 6877050"/>
                <a:gd name="connsiteY52" fmla="*/ 3527369 h 6032444"/>
                <a:gd name="connsiteX53" fmla="*/ 6315075 w 6877050"/>
                <a:gd name="connsiteY53" fmla="*/ 3746444 h 6032444"/>
                <a:gd name="connsiteX54" fmla="*/ 6210300 w 6877050"/>
                <a:gd name="connsiteY54" fmla="*/ 3803594 h 6032444"/>
                <a:gd name="connsiteX55" fmla="*/ 6362700 w 6877050"/>
                <a:gd name="connsiteY55" fmla="*/ 4165544 h 6032444"/>
                <a:gd name="connsiteX56" fmla="*/ 6276975 w 6877050"/>
                <a:gd name="connsiteY56" fmla="*/ 4165544 h 6032444"/>
                <a:gd name="connsiteX57" fmla="*/ 6276975 w 6877050"/>
                <a:gd name="connsiteY57" fmla="*/ 4470344 h 6032444"/>
                <a:gd name="connsiteX58" fmla="*/ 6191250 w 6877050"/>
                <a:gd name="connsiteY58" fmla="*/ 4470344 h 6032444"/>
                <a:gd name="connsiteX59" fmla="*/ 6238875 w 6877050"/>
                <a:gd name="connsiteY59" fmla="*/ 4956119 h 6032444"/>
                <a:gd name="connsiteX60" fmla="*/ 6172200 w 6877050"/>
                <a:gd name="connsiteY60" fmla="*/ 4965644 h 6032444"/>
                <a:gd name="connsiteX61" fmla="*/ 6086475 w 6877050"/>
                <a:gd name="connsiteY61" fmla="*/ 5241869 h 6032444"/>
                <a:gd name="connsiteX62" fmla="*/ 6019800 w 6877050"/>
                <a:gd name="connsiteY62" fmla="*/ 5146619 h 6032444"/>
                <a:gd name="connsiteX63" fmla="*/ 5943600 w 6877050"/>
                <a:gd name="connsiteY63" fmla="*/ 5156144 h 6032444"/>
                <a:gd name="connsiteX64" fmla="*/ 5886450 w 6877050"/>
                <a:gd name="connsiteY64" fmla="*/ 5013269 h 6032444"/>
                <a:gd name="connsiteX65" fmla="*/ 5886450 w 6877050"/>
                <a:gd name="connsiteY65" fmla="*/ 5013269 h 6032444"/>
                <a:gd name="connsiteX66" fmla="*/ 5753100 w 6877050"/>
                <a:gd name="connsiteY66" fmla="*/ 4937069 h 6032444"/>
                <a:gd name="connsiteX67" fmla="*/ 5667375 w 6877050"/>
                <a:gd name="connsiteY67" fmla="*/ 5003744 h 6032444"/>
                <a:gd name="connsiteX68" fmla="*/ 5572125 w 6877050"/>
                <a:gd name="connsiteY68" fmla="*/ 4794194 h 6032444"/>
                <a:gd name="connsiteX69" fmla="*/ 5448300 w 6877050"/>
                <a:gd name="connsiteY69" fmla="*/ 4841819 h 6032444"/>
                <a:gd name="connsiteX70" fmla="*/ 5381625 w 6877050"/>
                <a:gd name="connsiteY70" fmla="*/ 4632269 h 6032444"/>
                <a:gd name="connsiteX71" fmla="*/ 5305425 w 6877050"/>
                <a:gd name="connsiteY71" fmla="*/ 4737044 h 6032444"/>
                <a:gd name="connsiteX72" fmla="*/ 5067300 w 6877050"/>
                <a:gd name="connsiteY72" fmla="*/ 4394144 h 6032444"/>
                <a:gd name="connsiteX73" fmla="*/ 5000625 w 6877050"/>
                <a:gd name="connsiteY73" fmla="*/ 4575119 h 6032444"/>
                <a:gd name="connsiteX74" fmla="*/ 4924425 w 6877050"/>
                <a:gd name="connsiteY74" fmla="*/ 4651319 h 6032444"/>
                <a:gd name="connsiteX75" fmla="*/ 4991100 w 6877050"/>
                <a:gd name="connsiteY75" fmla="*/ 4784669 h 6032444"/>
                <a:gd name="connsiteX76" fmla="*/ 4905375 w 6877050"/>
                <a:gd name="connsiteY76" fmla="*/ 4803719 h 6032444"/>
                <a:gd name="connsiteX77" fmla="*/ 4905375 w 6877050"/>
                <a:gd name="connsiteY77" fmla="*/ 5022794 h 6032444"/>
                <a:gd name="connsiteX78" fmla="*/ 4791075 w 6877050"/>
                <a:gd name="connsiteY78" fmla="*/ 4956119 h 6032444"/>
                <a:gd name="connsiteX79" fmla="*/ 4743450 w 6877050"/>
                <a:gd name="connsiteY79" fmla="*/ 5232344 h 6032444"/>
                <a:gd name="connsiteX80" fmla="*/ 4648200 w 6877050"/>
                <a:gd name="connsiteY80" fmla="*/ 5241869 h 6032444"/>
                <a:gd name="connsiteX81" fmla="*/ 4581525 w 6877050"/>
                <a:gd name="connsiteY81" fmla="*/ 5479994 h 6032444"/>
                <a:gd name="connsiteX82" fmla="*/ 4495800 w 6877050"/>
                <a:gd name="connsiteY82" fmla="*/ 5394269 h 6032444"/>
                <a:gd name="connsiteX83" fmla="*/ 4419600 w 6877050"/>
                <a:gd name="connsiteY83" fmla="*/ 5613344 h 6032444"/>
                <a:gd name="connsiteX84" fmla="*/ 4352925 w 6877050"/>
                <a:gd name="connsiteY84" fmla="*/ 5546669 h 6032444"/>
                <a:gd name="connsiteX85" fmla="*/ 4286250 w 6877050"/>
                <a:gd name="connsiteY85" fmla="*/ 5699069 h 6032444"/>
                <a:gd name="connsiteX86" fmla="*/ 4200525 w 6877050"/>
                <a:gd name="connsiteY86" fmla="*/ 5622869 h 6032444"/>
                <a:gd name="connsiteX87" fmla="*/ 3952875 w 6877050"/>
                <a:gd name="connsiteY87" fmla="*/ 5889569 h 6032444"/>
                <a:gd name="connsiteX88" fmla="*/ 3867150 w 6877050"/>
                <a:gd name="connsiteY88" fmla="*/ 6032444 h 6032444"/>
                <a:gd name="connsiteX89" fmla="*/ 3657600 w 6877050"/>
                <a:gd name="connsiteY89" fmla="*/ 5746694 h 6032444"/>
                <a:gd name="connsiteX90" fmla="*/ 3609975 w 6877050"/>
                <a:gd name="connsiteY90" fmla="*/ 5880044 h 6032444"/>
                <a:gd name="connsiteX91" fmla="*/ 3409950 w 6877050"/>
                <a:gd name="connsiteY91" fmla="*/ 5508569 h 6032444"/>
                <a:gd name="connsiteX92" fmla="*/ 3257550 w 6877050"/>
                <a:gd name="connsiteY92" fmla="*/ 5565719 h 6032444"/>
                <a:gd name="connsiteX93" fmla="*/ 3152775 w 6877050"/>
                <a:gd name="connsiteY93" fmla="*/ 5365694 h 6032444"/>
                <a:gd name="connsiteX94" fmla="*/ 3009900 w 6877050"/>
                <a:gd name="connsiteY94" fmla="*/ 5394269 h 6032444"/>
                <a:gd name="connsiteX95" fmla="*/ 3009900 w 6877050"/>
                <a:gd name="connsiteY95" fmla="*/ 5137094 h 6032444"/>
                <a:gd name="connsiteX96" fmla="*/ 2838450 w 6877050"/>
                <a:gd name="connsiteY96" fmla="*/ 5222819 h 6032444"/>
                <a:gd name="connsiteX97" fmla="*/ 2790825 w 6877050"/>
                <a:gd name="connsiteY97" fmla="*/ 5089469 h 6032444"/>
                <a:gd name="connsiteX98" fmla="*/ 2657475 w 6877050"/>
                <a:gd name="connsiteY98" fmla="*/ 5108519 h 6032444"/>
                <a:gd name="connsiteX99" fmla="*/ 2695575 w 6877050"/>
                <a:gd name="connsiteY99" fmla="*/ 4927544 h 6032444"/>
                <a:gd name="connsiteX100" fmla="*/ 2552700 w 6877050"/>
                <a:gd name="connsiteY100" fmla="*/ 4908494 h 6032444"/>
                <a:gd name="connsiteX101" fmla="*/ 2581275 w 6877050"/>
                <a:gd name="connsiteY101" fmla="*/ 4717994 h 6032444"/>
                <a:gd name="connsiteX102" fmla="*/ 2457450 w 6877050"/>
                <a:gd name="connsiteY102" fmla="*/ 4946594 h 6032444"/>
                <a:gd name="connsiteX103" fmla="*/ 2381250 w 6877050"/>
                <a:gd name="connsiteY103" fmla="*/ 4908494 h 6032444"/>
                <a:gd name="connsiteX104" fmla="*/ 2286000 w 6877050"/>
                <a:gd name="connsiteY104" fmla="*/ 5060894 h 6032444"/>
                <a:gd name="connsiteX105" fmla="*/ 2209800 w 6877050"/>
                <a:gd name="connsiteY105" fmla="*/ 5003744 h 6032444"/>
                <a:gd name="connsiteX106" fmla="*/ 2105025 w 6877050"/>
                <a:gd name="connsiteY106" fmla="*/ 5260919 h 6032444"/>
                <a:gd name="connsiteX107" fmla="*/ 1990725 w 6877050"/>
                <a:gd name="connsiteY107" fmla="*/ 5203769 h 6032444"/>
                <a:gd name="connsiteX108" fmla="*/ 1876425 w 6877050"/>
                <a:gd name="connsiteY108" fmla="*/ 5403794 h 6032444"/>
                <a:gd name="connsiteX109" fmla="*/ 1809750 w 6877050"/>
                <a:gd name="connsiteY109" fmla="*/ 5384744 h 6032444"/>
                <a:gd name="connsiteX110" fmla="*/ 1400175 w 6877050"/>
                <a:gd name="connsiteY110" fmla="*/ 5718119 h 6032444"/>
                <a:gd name="connsiteX111" fmla="*/ 1476375 w 6877050"/>
                <a:gd name="connsiteY111" fmla="*/ 5460944 h 6032444"/>
                <a:gd name="connsiteX112" fmla="*/ 1457325 w 6877050"/>
                <a:gd name="connsiteY112" fmla="*/ 5289494 h 6032444"/>
                <a:gd name="connsiteX113" fmla="*/ 1466850 w 6877050"/>
                <a:gd name="connsiteY113" fmla="*/ 5184719 h 6032444"/>
                <a:gd name="connsiteX114" fmla="*/ 1419225 w 6877050"/>
                <a:gd name="connsiteY114" fmla="*/ 5213294 h 6032444"/>
                <a:gd name="connsiteX115" fmla="*/ 1428750 w 6877050"/>
                <a:gd name="connsiteY115" fmla="*/ 5070419 h 6032444"/>
                <a:gd name="connsiteX116" fmla="*/ 1343025 w 6877050"/>
                <a:gd name="connsiteY116" fmla="*/ 5041844 h 6032444"/>
                <a:gd name="connsiteX117" fmla="*/ 1390650 w 6877050"/>
                <a:gd name="connsiteY117" fmla="*/ 4832294 h 6032444"/>
                <a:gd name="connsiteX118" fmla="*/ 1238250 w 6877050"/>
                <a:gd name="connsiteY118" fmla="*/ 4813244 h 6032444"/>
                <a:gd name="connsiteX119" fmla="*/ 1285875 w 6877050"/>
                <a:gd name="connsiteY119" fmla="*/ 4670369 h 6032444"/>
                <a:gd name="connsiteX120" fmla="*/ 1209675 w 6877050"/>
                <a:gd name="connsiteY120" fmla="*/ 4603694 h 6032444"/>
                <a:gd name="connsiteX121" fmla="*/ 1314450 w 6877050"/>
                <a:gd name="connsiteY121" fmla="*/ 4422719 h 6032444"/>
                <a:gd name="connsiteX122" fmla="*/ 1200150 w 6877050"/>
                <a:gd name="connsiteY122" fmla="*/ 4375094 h 6032444"/>
                <a:gd name="connsiteX123" fmla="*/ 1314450 w 6877050"/>
                <a:gd name="connsiteY123" fmla="*/ 4194119 h 6032444"/>
                <a:gd name="connsiteX124" fmla="*/ 1219200 w 6877050"/>
                <a:gd name="connsiteY124" fmla="*/ 4108394 h 6032444"/>
                <a:gd name="connsiteX125" fmla="*/ 1390650 w 6877050"/>
                <a:gd name="connsiteY125" fmla="*/ 3908369 h 6032444"/>
                <a:gd name="connsiteX126" fmla="*/ 1428750 w 6877050"/>
                <a:gd name="connsiteY126" fmla="*/ 3765494 h 6032444"/>
                <a:gd name="connsiteX127" fmla="*/ 1428750 w 6877050"/>
                <a:gd name="connsiteY127" fmla="*/ 3736919 h 6032444"/>
                <a:gd name="connsiteX128" fmla="*/ 1095375 w 6877050"/>
                <a:gd name="connsiteY128" fmla="*/ 3917894 h 6032444"/>
                <a:gd name="connsiteX129" fmla="*/ 1038225 w 6877050"/>
                <a:gd name="connsiteY129" fmla="*/ 3813119 h 6032444"/>
                <a:gd name="connsiteX130" fmla="*/ 857250 w 6877050"/>
                <a:gd name="connsiteY130" fmla="*/ 3955994 h 6032444"/>
                <a:gd name="connsiteX131" fmla="*/ 819150 w 6877050"/>
                <a:gd name="connsiteY131" fmla="*/ 3851219 h 6032444"/>
                <a:gd name="connsiteX132" fmla="*/ 561975 w 6877050"/>
                <a:gd name="connsiteY132" fmla="*/ 4003619 h 6032444"/>
                <a:gd name="connsiteX133" fmla="*/ 523875 w 6877050"/>
                <a:gd name="connsiteY133" fmla="*/ 3917894 h 6032444"/>
                <a:gd name="connsiteX134" fmla="*/ 114300 w 6877050"/>
                <a:gd name="connsiteY134" fmla="*/ 4079819 h 6032444"/>
                <a:gd name="connsiteX135" fmla="*/ 114300 w 6877050"/>
                <a:gd name="connsiteY135" fmla="*/ 3794069 h 6032444"/>
                <a:gd name="connsiteX136" fmla="*/ 0 w 6877050"/>
                <a:gd name="connsiteY136" fmla="*/ 3765494 h 6032444"/>
                <a:gd name="connsiteX137" fmla="*/ 114300 w 6877050"/>
                <a:gd name="connsiteY137" fmla="*/ 3641669 h 6032444"/>
                <a:gd name="connsiteX138" fmla="*/ 0 w 6877050"/>
                <a:gd name="connsiteY138" fmla="*/ 3603569 h 6032444"/>
                <a:gd name="connsiteX139" fmla="*/ 180975 w 6877050"/>
                <a:gd name="connsiteY139" fmla="*/ 3327344 h 6032444"/>
                <a:gd name="connsiteX140" fmla="*/ 0 w 6877050"/>
                <a:gd name="connsiteY140" fmla="*/ 3251144 h 6032444"/>
                <a:gd name="connsiteX141" fmla="*/ 219075 w 6877050"/>
                <a:gd name="connsiteY141" fmla="*/ 2898719 h 6032444"/>
                <a:gd name="connsiteX142" fmla="*/ 66675 w 6877050"/>
                <a:gd name="connsiteY142" fmla="*/ 2803469 h 6032444"/>
                <a:gd name="connsiteX143" fmla="*/ 180975 w 6877050"/>
                <a:gd name="connsiteY143" fmla="*/ 2670119 h 6032444"/>
                <a:gd name="connsiteX144" fmla="*/ 47625 w 6877050"/>
                <a:gd name="connsiteY144" fmla="*/ 2584394 h 6032444"/>
                <a:gd name="connsiteX145" fmla="*/ 314325 w 6877050"/>
                <a:gd name="connsiteY145" fmla="*/ 2479619 h 6032444"/>
                <a:gd name="connsiteX146" fmla="*/ 180975 w 6877050"/>
                <a:gd name="connsiteY146" fmla="*/ 2393894 h 6032444"/>
                <a:gd name="connsiteX147" fmla="*/ 676275 w 6877050"/>
                <a:gd name="connsiteY147" fmla="*/ 2117669 h 6032444"/>
                <a:gd name="connsiteX148" fmla="*/ 209550 w 6877050"/>
                <a:gd name="connsiteY148" fmla="*/ 2003369 h 6032444"/>
                <a:gd name="connsiteX149" fmla="*/ 504825 w 6877050"/>
                <a:gd name="connsiteY149" fmla="*/ 1850969 h 6032444"/>
                <a:gd name="connsiteX150" fmla="*/ 428625 w 6877050"/>
                <a:gd name="connsiteY150" fmla="*/ 1755719 h 6032444"/>
                <a:gd name="connsiteX151" fmla="*/ 695325 w 6877050"/>
                <a:gd name="connsiteY151" fmla="*/ 1698569 h 6032444"/>
                <a:gd name="connsiteX152" fmla="*/ 600075 w 6877050"/>
                <a:gd name="connsiteY152" fmla="*/ 1584269 h 6032444"/>
                <a:gd name="connsiteX153" fmla="*/ 981075 w 6877050"/>
                <a:gd name="connsiteY153" fmla="*/ 1336619 h 6032444"/>
                <a:gd name="connsiteX154" fmla="*/ 895350 w 6877050"/>
                <a:gd name="connsiteY154" fmla="*/ 1308044 h 6032444"/>
                <a:gd name="connsiteX155" fmla="*/ 1571625 w 6877050"/>
                <a:gd name="connsiteY155" fmla="*/ 965144 h 6032444"/>
                <a:gd name="connsiteX156" fmla="*/ 1323975 w 6877050"/>
                <a:gd name="connsiteY156" fmla="*/ 860369 h 6032444"/>
                <a:gd name="connsiteX157" fmla="*/ 1438275 w 6877050"/>
                <a:gd name="connsiteY157" fmla="*/ 727019 h 6032444"/>
                <a:gd name="connsiteX158" fmla="*/ 1238250 w 6877050"/>
                <a:gd name="connsiteY158" fmla="*/ 603194 h 6032444"/>
                <a:gd name="connsiteX159" fmla="*/ 1419225 w 6877050"/>
                <a:gd name="connsiteY159" fmla="*/ 460319 h 6032444"/>
                <a:gd name="connsiteX160" fmla="*/ 1714500 w 6877050"/>
                <a:gd name="connsiteY160" fmla="*/ 336494 h 6032444"/>
                <a:gd name="connsiteX161" fmla="*/ 1962150 w 6877050"/>
                <a:gd name="connsiteY161" fmla="*/ 269819 h 6032444"/>
                <a:gd name="connsiteX162" fmla="*/ 2276475 w 6877050"/>
                <a:gd name="connsiteY162" fmla="*/ 326969 h 6032444"/>
                <a:gd name="connsiteX163" fmla="*/ 2428875 w 6877050"/>
                <a:gd name="connsiteY163" fmla="*/ 346019 h 6032444"/>
                <a:gd name="connsiteX164" fmla="*/ 2428875 w 6877050"/>
                <a:gd name="connsiteY164" fmla="*/ 174569 h 6032444"/>
                <a:gd name="connsiteX165" fmla="*/ 2819400 w 6877050"/>
                <a:gd name="connsiteY165" fmla="*/ 374594 h 6032444"/>
                <a:gd name="connsiteX166" fmla="*/ 2886075 w 6877050"/>
                <a:gd name="connsiteY166" fmla="*/ 193619 h 6032444"/>
                <a:gd name="connsiteX167" fmla="*/ 3011760 w 6877050"/>
                <a:gd name="connsiteY167" fmla="*/ 715931 h 6032444"/>
                <a:gd name="connsiteX168" fmla="*/ 3259410 w 6877050"/>
                <a:gd name="connsiteY168" fmla="*/ 11081 h 6032444"/>
                <a:gd name="connsiteX169" fmla="*/ 3076575 w 6877050"/>
                <a:gd name="connsiteY169" fmla="*/ 793694 h 6032444"/>
                <a:gd name="connsiteX0" fmla="*/ 3371850 w 6877050"/>
                <a:gd name="connsiteY0" fmla="*/ 0 h 6229350"/>
                <a:gd name="connsiteX1" fmla="*/ 3343275 w 6877050"/>
                <a:gd name="connsiteY1" fmla="*/ 1000125 h 6229350"/>
                <a:gd name="connsiteX2" fmla="*/ 3429000 w 6877050"/>
                <a:gd name="connsiteY2" fmla="*/ 361950 h 6229350"/>
                <a:gd name="connsiteX3" fmla="*/ 3543300 w 6877050"/>
                <a:gd name="connsiteY3" fmla="*/ 495300 h 6229350"/>
                <a:gd name="connsiteX4" fmla="*/ 4048125 w 6877050"/>
                <a:gd name="connsiteY4" fmla="*/ 285750 h 6229350"/>
                <a:gd name="connsiteX5" fmla="*/ 4419600 w 6877050"/>
                <a:gd name="connsiteY5" fmla="*/ 209550 h 6229350"/>
                <a:gd name="connsiteX6" fmla="*/ 4638675 w 6877050"/>
                <a:gd name="connsiteY6" fmla="*/ 209550 h 6229350"/>
                <a:gd name="connsiteX7" fmla="*/ 4752975 w 6877050"/>
                <a:gd name="connsiteY7" fmla="*/ 238125 h 6229350"/>
                <a:gd name="connsiteX8" fmla="*/ 4838700 w 6877050"/>
                <a:gd name="connsiteY8" fmla="*/ 266700 h 6229350"/>
                <a:gd name="connsiteX9" fmla="*/ 5010150 w 6877050"/>
                <a:gd name="connsiteY9" fmla="*/ 266700 h 6229350"/>
                <a:gd name="connsiteX10" fmla="*/ 4943475 w 6877050"/>
                <a:gd name="connsiteY10" fmla="*/ 390525 h 6229350"/>
                <a:gd name="connsiteX11" fmla="*/ 4991100 w 6877050"/>
                <a:gd name="connsiteY11" fmla="*/ 476250 h 6229350"/>
                <a:gd name="connsiteX12" fmla="*/ 4905375 w 6877050"/>
                <a:gd name="connsiteY12" fmla="*/ 581025 h 6229350"/>
                <a:gd name="connsiteX13" fmla="*/ 5057775 w 6877050"/>
                <a:gd name="connsiteY13" fmla="*/ 581025 h 6229350"/>
                <a:gd name="connsiteX14" fmla="*/ 5143500 w 6877050"/>
                <a:gd name="connsiteY14" fmla="*/ 581025 h 6229350"/>
                <a:gd name="connsiteX15" fmla="*/ 5248275 w 6877050"/>
                <a:gd name="connsiteY15" fmla="*/ 619125 h 6229350"/>
                <a:gd name="connsiteX16" fmla="*/ 5276850 w 6877050"/>
                <a:gd name="connsiteY16" fmla="*/ 619125 h 6229350"/>
                <a:gd name="connsiteX17" fmla="*/ 5238750 w 6877050"/>
                <a:gd name="connsiteY17" fmla="*/ 704850 h 6229350"/>
                <a:gd name="connsiteX18" fmla="*/ 5524500 w 6877050"/>
                <a:gd name="connsiteY18" fmla="*/ 762000 h 6229350"/>
                <a:gd name="connsiteX19" fmla="*/ 5505450 w 6877050"/>
                <a:gd name="connsiteY19" fmla="*/ 800100 h 6229350"/>
                <a:gd name="connsiteX20" fmla="*/ 5667375 w 6877050"/>
                <a:gd name="connsiteY20" fmla="*/ 847725 h 6229350"/>
                <a:gd name="connsiteX21" fmla="*/ 5581650 w 6877050"/>
                <a:gd name="connsiteY21" fmla="*/ 876300 h 6229350"/>
                <a:gd name="connsiteX22" fmla="*/ 5905500 w 6877050"/>
                <a:gd name="connsiteY22" fmla="*/ 952500 h 6229350"/>
                <a:gd name="connsiteX23" fmla="*/ 5838825 w 6877050"/>
                <a:gd name="connsiteY23" fmla="*/ 1038225 h 6229350"/>
                <a:gd name="connsiteX24" fmla="*/ 6124575 w 6877050"/>
                <a:gd name="connsiteY24" fmla="*/ 1133475 h 6229350"/>
                <a:gd name="connsiteX25" fmla="*/ 6038850 w 6877050"/>
                <a:gd name="connsiteY25" fmla="*/ 1200150 h 6229350"/>
                <a:gd name="connsiteX26" fmla="*/ 6286500 w 6877050"/>
                <a:gd name="connsiteY26" fmla="*/ 1409700 h 6229350"/>
                <a:gd name="connsiteX27" fmla="*/ 6162675 w 6877050"/>
                <a:gd name="connsiteY27" fmla="*/ 1438275 h 6229350"/>
                <a:gd name="connsiteX28" fmla="*/ 6210300 w 6877050"/>
                <a:gd name="connsiteY28" fmla="*/ 1562100 h 6229350"/>
                <a:gd name="connsiteX29" fmla="*/ 6038850 w 6877050"/>
                <a:gd name="connsiteY29" fmla="*/ 1562100 h 6229350"/>
                <a:gd name="connsiteX30" fmla="*/ 6048375 w 6877050"/>
                <a:gd name="connsiteY30" fmla="*/ 1676400 h 6229350"/>
                <a:gd name="connsiteX31" fmla="*/ 5924550 w 6877050"/>
                <a:gd name="connsiteY31" fmla="*/ 1666875 h 6229350"/>
                <a:gd name="connsiteX32" fmla="*/ 5981700 w 6877050"/>
                <a:gd name="connsiteY32" fmla="*/ 1771650 h 6229350"/>
                <a:gd name="connsiteX33" fmla="*/ 5829300 w 6877050"/>
                <a:gd name="connsiteY33" fmla="*/ 1800225 h 6229350"/>
                <a:gd name="connsiteX34" fmla="*/ 6381750 w 6877050"/>
                <a:gd name="connsiteY34" fmla="*/ 2333625 h 6229350"/>
                <a:gd name="connsiteX35" fmla="*/ 6296025 w 6877050"/>
                <a:gd name="connsiteY35" fmla="*/ 2371725 h 6229350"/>
                <a:gd name="connsiteX36" fmla="*/ 6686550 w 6877050"/>
                <a:gd name="connsiteY36" fmla="*/ 2743200 h 6229350"/>
                <a:gd name="connsiteX37" fmla="*/ 6581775 w 6877050"/>
                <a:gd name="connsiteY37" fmla="*/ 2752725 h 6229350"/>
                <a:gd name="connsiteX38" fmla="*/ 6877050 w 6877050"/>
                <a:gd name="connsiteY38" fmla="*/ 3105150 h 6229350"/>
                <a:gd name="connsiteX39" fmla="*/ 6781800 w 6877050"/>
                <a:gd name="connsiteY39" fmla="*/ 3124200 h 6229350"/>
                <a:gd name="connsiteX40" fmla="*/ 6819900 w 6877050"/>
                <a:gd name="connsiteY40" fmla="*/ 3286125 h 6229350"/>
                <a:gd name="connsiteX41" fmla="*/ 6753225 w 6877050"/>
                <a:gd name="connsiteY41" fmla="*/ 3295650 h 6229350"/>
                <a:gd name="connsiteX42" fmla="*/ 6819900 w 6877050"/>
                <a:gd name="connsiteY42" fmla="*/ 3571875 h 6229350"/>
                <a:gd name="connsiteX43" fmla="*/ 6677025 w 6877050"/>
                <a:gd name="connsiteY43" fmla="*/ 3543300 h 6229350"/>
                <a:gd name="connsiteX44" fmla="*/ 6657975 w 6877050"/>
                <a:gd name="connsiteY44" fmla="*/ 3648075 h 6229350"/>
                <a:gd name="connsiteX45" fmla="*/ 6496050 w 6877050"/>
                <a:gd name="connsiteY45" fmla="*/ 3533775 h 6229350"/>
                <a:gd name="connsiteX46" fmla="*/ 6448425 w 6877050"/>
                <a:gd name="connsiteY46" fmla="*/ 3609975 h 6229350"/>
                <a:gd name="connsiteX47" fmla="*/ 6296025 w 6877050"/>
                <a:gd name="connsiteY47" fmla="*/ 3486150 h 6229350"/>
                <a:gd name="connsiteX48" fmla="*/ 6219825 w 6877050"/>
                <a:gd name="connsiteY48" fmla="*/ 3429000 h 6229350"/>
                <a:gd name="connsiteX49" fmla="*/ 6143625 w 6877050"/>
                <a:gd name="connsiteY49" fmla="*/ 3390900 h 6229350"/>
                <a:gd name="connsiteX50" fmla="*/ 6257925 w 6877050"/>
                <a:gd name="connsiteY50" fmla="*/ 3676650 h 6229350"/>
                <a:gd name="connsiteX51" fmla="*/ 6257925 w 6877050"/>
                <a:gd name="connsiteY51" fmla="*/ 3676650 h 6229350"/>
                <a:gd name="connsiteX52" fmla="*/ 6210300 w 6877050"/>
                <a:gd name="connsiteY52" fmla="*/ 3724275 h 6229350"/>
                <a:gd name="connsiteX53" fmla="*/ 6315075 w 6877050"/>
                <a:gd name="connsiteY53" fmla="*/ 3943350 h 6229350"/>
                <a:gd name="connsiteX54" fmla="*/ 6210300 w 6877050"/>
                <a:gd name="connsiteY54" fmla="*/ 4000500 h 6229350"/>
                <a:gd name="connsiteX55" fmla="*/ 6362700 w 6877050"/>
                <a:gd name="connsiteY55" fmla="*/ 4362450 h 6229350"/>
                <a:gd name="connsiteX56" fmla="*/ 6276975 w 6877050"/>
                <a:gd name="connsiteY56" fmla="*/ 4362450 h 6229350"/>
                <a:gd name="connsiteX57" fmla="*/ 6276975 w 6877050"/>
                <a:gd name="connsiteY57" fmla="*/ 4667250 h 6229350"/>
                <a:gd name="connsiteX58" fmla="*/ 6191250 w 6877050"/>
                <a:gd name="connsiteY58" fmla="*/ 4667250 h 6229350"/>
                <a:gd name="connsiteX59" fmla="*/ 6238875 w 6877050"/>
                <a:gd name="connsiteY59" fmla="*/ 5153025 h 6229350"/>
                <a:gd name="connsiteX60" fmla="*/ 6172200 w 6877050"/>
                <a:gd name="connsiteY60" fmla="*/ 5162550 h 6229350"/>
                <a:gd name="connsiteX61" fmla="*/ 6086475 w 6877050"/>
                <a:gd name="connsiteY61" fmla="*/ 5438775 h 6229350"/>
                <a:gd name="connsiteX62" fmla="*/ 6019800 w 6877050"/>
                <a:gd name="connsiteY62" fmla="*/ 5343525 h 6229350"/>
                <a:gd name="connsiteX63" fmla="*/ 5943600 w 6877050"/>
                <a:gd name="connsiteY63" fmla="*/ 5353050 h 6229350"/>
                <a:gd name="connsiteX64" fmla="*/ 5886450 w 6877050"/>
                <a:gd name="connsiteY64" fmla="*/ 5210175 h 6229350"/>
                <a:gd name="connsiteX65" fmla="*/ 5886450 w 6877050"/>
                <a:gd name="connsiteY65" fmla="*/ 5210175 h 6229350"/>
                <a:gd name="connsiteX66" fmla="*/ 5753100 w 6877050"/>
                <a:gd name="connsiteY66" fmla="*/ 5133975 h 6229350"/>
                <a:gd name="connsiteX67" fmla="*/ 5667375 w 6877050"/>
                <a:gd name="connsiteY67" fmla="*/ 5200650 h 6229350"/>
                <a:gd name="connsiteX68" fmla="*/ 5572125 w 6877050"/>
                <a:gd name="connsiteY68" fmla="*/ 4991100 h 6229350"/>
                <a:gd name="connsiteX69" fmla="*/ 5448300 w 6877050"/>
                <a:gd name="connsiteY69" fmla="*/ 5038725 h 6229350"/>
                <a:gd name="connsiteX70" fmla="*/ 5381625 w 6877050"/>
                <a:gd name="connsiteY70" fmla="*/ 4829175 h 6229350"/>
                <a:gd name="connsiteX71" fmla="*/ 5305425 w 6877050"/>
                <a:gd name="connsiteY71" fmla="*/ 4933950 h 6229350"/>
                <a:gd name="connsiteX72" fmla="*/ 5067300 w 6877050"/>
                <a:gd name="connsiteY72" fmla="*/ 4591050 h 6229350"/>
                <a:gd name="connsiteX73" fmla="*/ 5000625 w 6877050"/>
                <a:gd name="connsiteY73" fmla="*/ 4772025 h 6229350"/>
                <a:gd name="connsiteX74" fmla="*/ 4924425 w 6877050"/>
                <a:gd name="connsiteY74" fmla="*/ 4848225 h 6229350"/>
                <a:gd name="connsiteX75" fmla="*/ 4991100 w 6877050"/>
                <a:gd name="connsiteY75" fmla="*/ 4981575 h 6229350"/>
                <a:gd name="connsiteX76" fmla="*/ 4905375 w 6877050"/>
                <a:gd name="connsiteY76" fmla="*/ 5000625 h 6229350"/>
                <a:gd name="connsiteX77" fmla="*/ 4905375 w 6877050"/>
                <a:gd name="connsiteY77" fmla="*/ 5219700 h 6229350"/>
                <a:gd name="connsiteX78" fmla="*/ 4791075 w 6877050"/>
                <a:gd name="connsiteY78" fmla="*/ 5153025 h 6229350"/>
                <a:gd name="connsiteX79" fmla="*/ 4743450 w 6877050"/>
                <a:gd name="connsiteY79" fmla="*/ 5429250 h 6229350"/>
                <a:gd name="connsiteX80" fmla="*/ 4648200 w 6877050"/>
                <a:gd name="connsiteY80" fmla="*/ 5438775 h 6229350"/>
                <a:gd name="connsiteX81" fmla="*/ 4581525 w 6877050"/>
                <a:gd name="connsiteY81" fmla="*/ 5676900 h 6229350"/>
                <a:gd name="connsiteX82" fmla="*/ 4495800 w 6877050"/>
                <a:gd name="connsiteY82" fmla="*/ 5591175 h 6229350"/>
                <a:gd name="connsiteX83" fmla="*/ 4419600 w 6877050"/>
                <a:gd name="connsiteY83" fmla="*/ 5810250 h 6229350"/>
                <a:gd name="connsiteX84" fmla="*/ 4352925 w 6877050"/>
                <a:gd name="connsiteY84" fmla="*/ 5743575 h 6229350"/>
                <a:gd name="connsiteX85" fmla="*/ 4286250 w 6877050"/>
                <a:gd name="connsiteY85" fmla="*/ 5895975 h 6229350"/>
                <a:gd name="connsiteX86" fmla="*/ 4200525 w 6877050"/>
                <a:gd name="connsiteY86" fmla="*/ 5819775 h 6229350"/>
                <a:gd name="connsiteX87" fmla="*/ 3952875 w 6877050"/>
                <a:gd name="connsiteY87" fmla="*/ 6086475 h 6229350"/>
                <a:gd name="connsiteX88" fmla="*/ 3867150 w 6877050"/>
                <a:gd name="connsiteY88" fmla="*/ 6229350 h 6229350"/>
                <a:gd name="connsiteX89" fmla="*/ 3657600 w 6877050"/>
                <a:gd name="connsiteY89" fmla="*/ 5943600 h 6229350"/>
                <a:gd name="connsiteX90" fmla="*/ 3609975 w 6877050"/>
                <a:gd name="connsiteY90" fmla="*/ 6076950 h 6229350"/>
                <a:gd name="connsiteX91" fmla="*/ 3409950 w 6877050"/>
                <a:gd name="connsiteY91" fmla="*/ 5705475 h 6229350"/>
                <a:gd name="connsiteX92" fmla="*/ 3257550 w 6877050"/>
                <a:gd name="connsiteY92" fmla="*/ 5762625 h 6229350"/>
                <a:gd name="connsiteX93" fmla="*/ 3152775 w 6877050"/>
                <a:gd name="connsiteY93" fmla="*/ 5562600 h 6229350"/>
                <a:gd name="connsiteX94" fmla="*/ 3009900 w 6877050"/>
                <a:gd name="connsiteY94" fmla="*/ 5591175 h 6229350"/>
                <a:gd name="connsiteX95" fmla="*/ 3009900 w 6877050"/>
                <a:gd name="connsiteY95" fmla="*/ 5334000 h 6229350"/>
                <a:gd name="connsiteX96" fmla="*/ 2838450 w 6877050"/>
                <a:gd name="connsiteY96" fmla="*/ 5419725 h 6229350"/>
                <a:gd name="connsiteX97" fmla="*/ 2790825 w 6877050"/>
                <a:gd name="connsiteY97" fmla="*/ 5286375 h 6229350"/>
                <a:gd name="connsiteX98" fmla="*/ 2657475 w 6877050"/>
                <a:gd name="connsiteY98" fmla="*/ 5305425 h 6229350"/>
                <a:gd name="connsiteX99" fmla="*/ 2695575 w 6877050"/>
                <a:gd name="connsiteY99" fmla="*/ 5124450 h 6229350"/>
                <a:gd name="connsiteX100" fmla="*/ 2552700 w 6877050"/>
                <a:gd name="connsiteY100" fmla="*/ 5105400 h 6229350"/>
                <a:gd name="connsiteX101" fmla="*/ 2581275 w 6877050"/>
                <a:gd name="connsiteY101" fmla="*/ 4914900 h 6229350"/>
                <a:gd name="connsiteX102" fmla="*/ 2457450 w 6877050"/>
                <a:gd name="connsiteY102" fmla="*/ 5143500 h 6229350"/>
                <a:gd name="connsiteX103" fmla="*/ 2381250 w 6877050"/>
                <a:gd name="connsiteY103" fmla="*/ 5105400 h 6229350"/>
                <a:gd name="connsiteX104" fmla="*/ 2286000 w 6877050"/>
                <a:gd name="connsiteY104" fmla="*/ 5257800 h 6229350"/>
                <a:gd name="connsiteX105" fmla="*/ 2209800 w 6877050"/>
                <a:gd name="connsiteY105" fmla="*/ 5200650 h 6229350"/>
                <a:gd name="connsiteX106" fmla="*/ 2105025 w 6877050"/>
                <a:gd name="connsiteY106" fmla="*/ 5457825 h 6229350"/>
                <a:gd name="connsiteX107" fmla="*/ 1990725 w 6877050"/>
                <a:gd name="connsiteY107" fmla="*/ 5400675 h 6229350"/>
                <a:gd name="connsiteX108" fmla="*/ 1876425 w 6877050"/>
                <a:gd name="connsiteY108" fmla="*/ 5600700 h 6229350"/>
                <a:gd name="connsiteX109" fmla="*/ 1809750 w 6877050"/>
                <a:gd name="connsiteY109" fmla="*/ 5581650 h 6229350"/>
                <a:gd name="connsiteX110" fmla="*/ 1400175 w 6877050"/>
                <a:gd name="connsiteY110" fmla="*/ 5915025 h 6229350"/>
                <a:gd name="connsiteX111" fmla="*/ 1476375 w 6877050"/>
                <a:gd name="connsiteY111" fmla="*/ 5657850 h 6229350"/>
                <a:gd name="connsiteX112" fmla="*/ 1457325 w 6877050"/>
                <a:gd name="connsiteY112" fmla="*/ 5486400 h 6229350"/>
                <a:gd name="connsiteX113" fmla="*/ 1466850 w 6877050"/>
                <a:gd name="connsiteY113" fmla="*/ 5381625 h 6229350"/>
                <a:gd name="connsiteX114" fmla="*/ 1419225 w 6877050"/>
                <a:gd name="connsiteY114" fmla="*/ 5410200 h 6229350"/>
                <a:gd name="connsiteX115" fmla="*/ 1428750 w 6877050"/>
                <a:gd name="connsiteY115" fmla="*/ 5267325 h 6229350"/>
                <a:gd name="connsiteX116" fmla="*/ 1343025 w 6877050"/>
                <a:gd name="connsiteY116" fmla="*/ 5238750 h 6229350"/>
                <a:gd name="connsiteX117" fmla="*/ 1390650 w 6877050"/>
                <a:gd name="connsiteY117" fmla="*/ 5029200 h 6229350"/>
                <a:gd name="connsiteX118" fmla="*/ 1238250 w 6877050"/>
                <a:gd name="connsiteY118" fmla="*/ 5010150 h 6229350"/>
                <a:gd name="connsiteX119" fmla="*/ 1285875 w 6877050"/>
                <a:gd name="connsiteY119" fmla="*/ 4867275 h 6229350"/>
                <a:gd name="connsiteX120" fmla="*/ 1209675 w 6877050"/>
                <a:gd name="connsiteY120" fmla="*/ 4800600 h 6229350"/>
                <a:gd name="connsiteX121" fmla="*/ 1314450 w 6877050"/>
                <a:gd name="connsiteY121" fmla="*/ 4619625 h 6229350"/>
                <a:gd name="connsiteX122" fmla="*/ 1200150 w 6877050"/>
                <a:gd name="connsiteY122" fmla="*/ 4572000 h 6229350"/>
                <a:gd name="connsiteX123" fmla="*/ 1314450 w 6877050"/>
                <a:gd name="connsiteY123" fmla="*/ 4391025 h 6229350"/>
                <a:gd name="connsiteX124" fmla="*/ 1219200 w 6877050"/>
                <a:gd name="connsiteY124" fmla="*/ 4305300 h 6229350"/>
                <a:gd name="connsiteX125" fmla="*/ 1390650 w 6877050"/>
                <a:gd name="connsiteY125" fmla="*/ 4105275 h 6229350"/>
                <a:gd name="connsiteX126" fmla="*/ 1428750 w 6877050"/>
                <a:gd name="connsiteY126" fmla="*/ 3962400 h 6229350"/>
                <a:gd name="connsiteX127" fmla="*/ 1428750 w 6877050"/>
                <a:gd name="connsiteY127" fmla="*/ 3933825 h 6229350"/>
                <a:gd name="connsiteX128" fmla="*/ 1095375 w 6877050"/>
                <a:gd name="connsiteY128" fmla="*/ 4114800 h 6229350"/>
                <a:gd name="connsiteX129" fmla="*/ 1038225 w 6877050"/>
                <a:gd name="connsiteY129" fmla="*/ 4010025 h 6229350"/>
                <a:gd name="connsiteX130" fmla="*/ 857250 w 6877050"/>
                <a:gd name="connsiteY130" fmla="*/ 4152900 h 6229350"/>
                <a:gd name="connsiteX131" fmla="*/ 819150 w 6877050"/>
                <a:gd name="connsiteY131" fmla="*/ 4048125 h 6229350"/>
                <a:gd name="connsiteX132" fmla="*/ 561975 w 6877050"/>
                <a:gd name="connsiteY132" fmla="*/ 4200525 h 6229350"/>
                <a:gd name="connsiteX133" fmla="*/ 523875 w 6877050"/>
                <a:gd name="connsiteY133" fmla="*/ 4114800 h 6229350"/>
                <a:gd name="connsiteX134" fmla="*/ 114300 w 6877050"/>
                <a:gd name="connsiteY134" fmla="*/ 4276725 h 6229350"/>
                <a:gd name="connsiteX135" fmla="*/ 114300 w 6877050"/>
                <a:gd name="connsiteY135" fmla="*/ 3990975 h 6229350"/>
                <a:gd name="connsiteX136" fmla="*/ 0 w 6877050"/>
                <a:gd name="connsiteY136" fmla="*/ 3962400 h 6229350"/>
                <a:gd name="connsiteX137" fmla="*/ 114300 w 6877050"/>
                <a:gd name="connsiteY137" fmla="*/ 3838575 h 6229350"/>
                <a:gd name="connsiteX138" fmla="*/ 0 w 6877050"/>
                <a:gd name="connsiteY138" fmla="*/ 3800475 h 6229350"/>
                <a:gd name="connsiteX139" fmla="*/ 180975 w 6877050"/>
                <a:gd name="connsiteY139" fmla="*/ 3524250 h 6229350"/>
                <a:gd name="connsiteX140" fmla="*/ 0 w 6877050"/>
                <a:gd name="connsiteY140" fmla="*/ 3448050 h 6229350"/>
                <a:gd name="connsiteX141" fmla="*/ 219075 w 6877050"/>
                <a:gd name="connsiteY141" fmla="*/ 3095625 h 6229350"/>
                <a:gd name="connsiteX142" fmla="*/ 66675 w 6877050"/>
                <a:gd name="connsiteY142" fmla="*/ 3000375 h 6229350"/>
                <a:gd name="connsiteX143" fmla="*/ 180975 w 6877050"/>
                <a:gd name="connsiteY143" fmla="*/ 2867025 h 6229350"/>
                <a:gd name="connsiteX144" fmla="*/ 47625 w 6877050"/>
                <a:gd name="connsiteY144" fmla="*/ 2781300 h 6229350"/>
                <a:gd name="connsiteX145" fmla="*/ 314325 w 6877050"/>
                <a:gd name="connsiteY145" fmla="*/ 2676525 h 6229350"/>
                <a:gd name="connsiteX146" fmla="*/ 180975 w 6877050"/>
                <a:gd name="connsiteY146" fmla="*/ 2590800 h 6229350"/>
                <a:gd name="connsiteX147" fmla="*/ 676275 w 6877050"/>
                <a:gd name="connsiteY147" fmla="*/ 2314575 h 6229350"/>
                <a:gd name="connsiteX148" fmla="*/ 209550 w 6877050"/>
                <a:gd name="connsiteY148" fmla="*/ 2200275 h 6229350"/>
                <a:gd name="connsiteX149" fmla="*/ 504825 w 6877050"/>
                <a:gd name="connsiteY149" fmla="*/ 2047875 h 6229350"/>
                <a:gd name="connsiteX150" fmla="*/ 428625 w 6877050"/>
                <a:gd name="connsiteY150" fmla="*/ 1952625 h 6229350"/>
                <a:gd name="connsiteX151" fmla="*/ 695325 w 6877050"/>
                <a:gd name="connsiteY151" fmla="*/ 1895475 h 6229350"/>
                <a:gd name="connsiteX152" fmla="*/ 600075 w 6877050"/>
                <a:gd name="connsiteY152" fmla="*/ 1781175 h 6229350"/>
                <a:gd name="connsiteX153" fmla="*/ 981075 w 6877050"/>
                <a:gd name="connsiteY153" fmla="*/ 1533525 h 6229350"/>
                <a:gd name="connsiteX154" fmla="*/ 895350 w 6877050"/>
                <a:gd name="connsiteY154" fmla="*/ 1504950 h 6229350"/>
                <a:gd name="connsiteX155" fmla="*/ 1571625 w 6877050"/>
                <a:gd name="connsiteY155" fmla="*/ 1162050 h 6229350"/>
                <a:gd name="connsiteX156" fmla="*/ 1323975 w 6877050"/>
                <a:gd name="connsiteY156" fmla="*/ 1057275 h 6229350"/>
                <a:gd name="connsiteX157" fmla="*/ 1438275 w 6877050"/>
                <a:gd name="connsiteY157" fmla="*/ 923925 h 6229350"/>
                <a:gd name="connsiteX158" fmla="*/ 1238250 w 6877050"/>
                <a:gd name="connsiteY158" fmla="*/ 800100 h 6229350"/>
                <a:gd name="connsiteX159" fmla="*/ 1419225 w 6877050"/>
                <a:gd name="connsiteY159" fmla="*/ 657225 h 6229350"/>
                <a:gd name="connsiteX160" fmla="*/ 1714500 w 6877050"/>
                <a:gd name="connsiteY160" fmla="*/ 533400 h 6229350"/>
                <a:gd name="connsiteX161" fmla="*/ 1962150 w 6877050"/>
                <a:gd name="connsiteY161" fmla="*/ 466725 h 6229350"/>
                <a:gd name="connsiteX162" fmla="*/ 2276475 w 6877050"/>
                <a:gd name="connsiteY162" fmla="*/ 523875 h 6229350"/>
                <a:gd name="connsiteX163" fmla="*/ 2428875 w 6877050"/>
                <a:gd name="connsiteY163" fmla="*/ 542925 h 6229350"/>
                <a:gd name="connsiteX164" fmla="*/ 2428875 w 6877050"/>
                <a:gd name="connsiteY164" fmla="*/ 371475 h 6229350"/>
                <a:gd name="connsiteX165" fmla="*/ 2819400 w 6877050"/>
                <a:gd name="connsiteY165" fmla="*/ 571500 h 6229350"/>
                <a:gd name="connsiteX166" fmla="*/ 2886075 w 6877050"/>
                <a:gd name="connsiteY166" fmla="*/ 390525 h 6229350"/>
                <a:gd name="connsiteX167" fmla="*/ 3011760 w 6877050"/>
                <a:gd name="connsiteY167" fmla="*/ 912837 h 6229350"/>
                <a:gd name="connsiteX168" fmla="*/ 3259410 w 6877050"/>
                <a:gd name="connsiteY168" fmla="*/ 207987 h 6229350"/>
                <a:gd name="connsiteX169" fmla="*/ 3371850 w 6877050"/>
                <a:gd name="connsiteY169" fmla="*/ 0 h 6229350"/>
                <a:gd name="connsiteX0" fmla="*/ 3371850 w 6877050"/>
                <a:gd name="connsiteY0" fmla="*/ 0 h 6229350"/>
                <a:gd name="connsiteX1" fmla="*/ 3343275 w 6877050"/>
                <a:gd name="connsiteY1" fmla="*/ 1000125 h 6229350"/>
                <a:gd name="connsiteX2" fmla="*/ 3429000 w 6877050"/>
                <a:gd name="connsiteY2" fmla="*/ 361950 h 6229350"/>
                <a:gd name="connsiteX3" fmla="*/ 3543300 w 6877050"/>
                <a:gd name="connsiteY3" fmla="*/ 495300 h 6229350"/>
                <a:gd name="connsiteX4" fmla="*/ 4048125 w 6877050"/>
                <a:gd name="connsiteY4" fmla="*/ 285750 h 6229350"/>
                <a:gd name="connsiteX5" fmla="*/ 4419600 w 6877050"/>
                <a:gd name="connsiteY5" fmla="*/ 209550 h 6229350"/>
                <a:gd name="connsiteX6" fmla="*/ 4638675 w 6877050"/>
                <a:gd name="connsiteY6" fmla="*/ 209550 h 6229350"/>
                <a:gd name="connsiteX7" fmla="*/ 4752975 w 6877050"/>
                <a:gd name="connsiteY7" fmla="*/ 238125 h 6229350"/>
                <a:gd name="connsiteX8" fmla="*/ 4838700 w 6877050"/>
                <a:gd name="connsiteY8" fmla="*/ 266700 h 6229350"/>
                <a:gd name="connsiteX9" fmla="*/ 5010150 w 6877050"/>
                <a:gd name="connsiteY9" fmla="*/ 266700 h 6229350"/>
                <a:gd name="connsiteX10" fmla="*/ 4943475 w 6877050"/>
                <a:gd name="connsiteY10" fmla="*/ 390525 h 6229350"/>
                <a:gd name="connsiteX11" fmla="*/ 4991100 w 6877050"/>
                <a:gd name="connsiteY11" fmla="*/ 476250 h 6229350"/>
                <a:gd name="connsiteX12" fmla="*/ 4905375 w 6877050"/>
                <a:gd name="connsiteY12" fmla="*/ 581025 h 6229350"/>
                <a:gd name="connsiteX13" fmla="*/ 5057775 w 6877050"/>
                <a:gd name="connsiteY13" fmla="*/ 581025 h 6229350"/>
                <a:gd name="connsiteX14" fmla="*/ 5143500 w 6877050"/>
                <a:gd name="connsiteY14" fmla="*/ 581025 h 6229350"/>
                <a:gd name="connsiteX15" fmla="*/ 5248275 w 6877050"/>
                <a:gd name="connsiteY15" fmla="*/ 619125 h 6229350"/>
                <a:gd name="connsiteX16" fmla="*/ 5276850 w 6877050"/>
                <a:gd name="connsiteY16" fmla="*/ 619125 h 6229350"/>
                <a:gd name="connsiteX17" fmla="*/ 5238750 w 6877050"/>
                <a:gd name="connsiteY17" fmla="*/ 704850 h 6229350"/>
                <a:gd name="connsiteX18" fmla="*/ 5524500 w 6877050"/>
                <a:gd name="connsiteY18" fmla="*/ 762000 h 6229350"/>
                <a:gd name="connsiteX19" fmla="*/ 5505450 w 6877050"/>
                <a:gd name="connsiteY19" fmla="*/ 800100 h 6229350"/>
                <a:gd name="connsiteX20" fmla="*/ 5667375 w 6877050"/>
                <a:gd name="connsiteY20" fmla="*/ 847725 h 6229350"/>
                <a:gd name="connsiteX21" fmla="*/ 5581650 w 6877050"/>
                <a:gd name="connsiteY21" fmla="*/ 876300 h 6229350"/>
                <a:gd name="connsiteX22" fmla="*/ 5905500 w 6877050"/>
                <a:gd name="connsiteY22" fmla="*/ 952500 h 6229350"/>
                <a:gd name="connsiteX23" fmla="*/ 5838825 w 6877050"/>
                <a:gd name="connsiteY23" fmla="*/ 1038225 h 6229350"/>
                <a:gd name="connsiteX24" fmla="*/ 6124575 w 6877050"/>
                <a:gd name="connsiteY24" fmla="*/ 1133475 h 6229350"/>
                <a:gd name="connsiteX25" fmla="*/ 6038850 w 6877050"/>
                <a:gd name="connsiteY25" fmla="*/ 1200150 h 6229350"/>
                <a:gd name="connsiteX26" fmla="*/ 6286500 w 6877050"/>
                <a:gd name="connsiteY26" fmla="*/ 1409700 h 6229350"/>
                <a:gd name="connsiteX27" fmla="*/ 6162675 w 6877050"/>
                <a:gd name="connsiteY27" fmla="*/ 1438275 h 6229350"/>
                <a:gd name="connsiteX28" fmla="*/ 6210300 w 6877050"/>
                <a:gd name="connsiteY28" fmla="*/ 1562100 h 6229350"/>
                <a:gd name="connsiteX29" fmla="*/ 6038850 w 6877050"/>
                <a:gd name="connsiteY29" fmla="*/ 1562100 h 6229350"/>
                <a:gd name="connsiteX30" fmla="*/ 6048375 w 6877050"/>
                <a:gd name="connsiteY30" fmla="*/ 1676400 h 6229350"/>
                <a:gd name="connsiteX31" fmla="*/ 5924550 w 6877050"/>
                <a:gd name="connsiteY31" fmla="*/ 1666875 h 6229350"/>
                <a:gd name="connsiteX32" fmla="*/ 5981700 w 6877050"/>
                <a:gd name="connsiteY32" fmla="*/ 1771650 h 6229350"/>
                <a:gd name="connsiteX33" fmla="*/ 5829300 w 6877050"/>
                <a:gd name="connsiteY33" fmla="*/ 1800225 h 6229350"/>
                <a:gd name="connsiteX34" fmla="*/ 6381750 w 6877050"/>
                <a:gd name="connsiteY34" fmla="*/ 2333625 h 6229350"/>
                <a:gd name="connsiteX35" fmla="*/ 6296025 w 6877050"/>
                <a:gd name="connsiteY35" fmla="*/ 2371725 h 6229350"/>
                <a:gd name="connsiteX36" fmla="*/ 6686550 w 6877050"/>
                <a:gd name="connsiteY36" fmla="*/ 2743200 h 6229350"/>
                <a:gd name="connsiteX37" fmla="*/ 6581775 w 6877050"/>
                <a:gd name="connsiteY37" fmla="*/ 2752725 h 6229350"/>
                <a:gd name="connsiteX38" fmla="*/ 6877050 w 6877050"/>
                <a:gd name="connsiteY38" fmla="*/ 3105150 h 6229350"/>
                <a:gd name="connsiteX39" fmla="*/ 6781800 w 6877050"/>
                <a:gd name="connsiteY39" fmla="*/ 3124200 h 6229350"/>
                <a:gd name="connsiteX40" fmla="*/ 6819900 w 6877050"/>
                <a:gd name="connsiteY40" fmla="*/ 3286125 h 6229350"/>
                <a:gd name="connsiteX41" fmla="*/ 6753225 w 6877050"/>
                <a:gd name="connsiteY41" fmla="*/ 3295650 h 6229350"/>
                <a:gd name="connsiteX42" fmla="*/ 6819900 w 6877050"/>
                <a:gd name="connsiteY42" fmla="*/ 3571875 h 6229350"/>
                <a:gd name="connsiteX43" fmla="*/ 6677025 w 6877050"/>
                <a:gd name="connsiteY43" fmla="*/ 3543300 h 6229350"/>
                <a:gd name="connsiteX44" fmla="*/ 6657975 w 6877050"/>
                <a:gd name="connsiteY44" fmla="*/ 3648075 h 6229350"/>
                <a:gd name="connsiteX45" fmla="*/ 6496050 w 6877050"/>
                <a:gd name="connsiteY45" fmla="*/ 3533775 h 6229350"/>
                <a:gd name="connsiteX46" fmla="*/ 6448425 w 6877050"/>
                <a:gd name="connsiteY46" fmla="*/ 3609975 h 6229350"/>
                <a:gd name="connsiteX47" fmla="*/ 6296025 w 6877050"/>
                <a:gd name="connsiteY47" fmla="*/ 3486150 h 6229350"/>
                <a:gd name="connsiteX48" fmla="*/ 6219825 w 6877050"/>
                <a:gd name="connsiteY48" fmla="*/ 3429000 h 6229350"/>
                <a:gd name="connsiteX49" fmla="*/ 6143625 w 6877050"/>
                <a:gd name="connsiteY49" fmla="*/ 3390900 h 6229350"/>
                <a:gd name="connsiteX50" fmla="*/ 6257925 w 6877050"/>
                <a:gd name="connsiteY50" fmla="*/ 3676650 h 6229350"/>
                <a:gd name="connsiteX51" fmla="*/ 6257925 w 6877050"/>
                <a:gd name="connsiteY51" fmla="*/ 3676650 h 6229350"/>
                <a:gd name="connsiteX52" fmla="*/ 6210300 w 6877050"/>
                <a:gd name="connsiteY52" fmla="*/ 3724275 h 6229350"/>
                <a:gd name="connsiteX53" fmla="*/ 6315075 w 6877050"/>
                <a:gd name="connsiteY53" fmla="*/ 3943350 h 6229350"/>
                <a:gd name="connsiteX54" fmla="*/ 6210300 w 6877050"/>
                <a:gd name="connsiteY54" fmla="*/ 4000500 h 6229350"/>
                <a:gd name="connsiteX55" fmla="*/ 6362700 w 6877050"/>
                <a:gd name="connsiteY55" fmla="*/ 4362450 h 6229350"/>
                <a:gd name="connsiteX56" fmla="*/ 6276975 w 6877050"/>
                <a:gd name="connsiteY56" fmla="*/ 4362450 h 6229350"/>
                <a:gd name="connsiteX57" fmla="*/ 6276975 w 6877050"/>
                <a:gd name="connsiteY57" fmla="*/ 4667250 h 6229350"/>
                <a:gd name="connsiteX58" fmla="*/ 6191250 w 6877050"/>
                <a:gd name="connsiteY58" fmla="*/ 4667250 h 6229350"/>
                <a:gd name="connsiteX59" fmla="*/ 6238875 w 6877050"/>
                <a:gd name="connsiteY59" fmla="*/ 5153025 h 6229350"/>
                <a:gd name="connsiteX60" fmla="*/ 6172200 w 6877050"/>
                <a:gd name="connsiteY60" fmla="*/ 5162550 h 6229350"/>
                <a:gd name="connsiteX61" fmla="*/ 6086475 w 6877050"/>
                <a:gd name="connsiteY61" fmla="*/ 5438775 h 6229350"/>
                <a:gd name="connsiteX62" fmla="*/ 6019800 w 6877050"/>
                <a:gd name="connsiteY62" fmla="*/ 5343525 h 6229350"/>
                <a:gd name="connsiteX63" fmla="*/ 5943600 w 6877050"/>
                <a:gd name="connsiteY63" fmla="*/ 5353050 h 6229350"/>
                <a:gd name="connsiteX64" fmla="*/ 5886450 w 6877050"/>
                <a:gd name="connsiteY64" fmla="*/ 5210175 h 6229350"/>
                <a:gd name="connsiteX65" fmla="*/ 5886450 w 6877050"/>
                <a:gd name="connsiteY65" fmla="*/ 5210175 h 6229350"/>
                <a:gd name="connsiteX66" fmla="*/ 5753100 w 6877050"/>
                <a:gd name="connsiteY66" fmla="*/ 5133975 h 6229350"/>
                <a:gd name="connsiteX67" fmla="*/ 5667375 w 6877050"/>
                <a:gd name="connsiteY67" fmla="*/ 5200650 h 6229350"/>
                <a:gd name="connsiteX68" fmla="*/ 5572125 w 6877050"/>
                <a:gd name="connsiteY68" fmla="*/ 4991100 h 6229350"/>
                <a:gd name="connsiteX69" fmla="*/ 5448300 w 6877050"/>
                <a:gd name="connsiteY69" fmla="*/ 5038725 h 6229350"/>
                <a:gd name="connsiteX70" fmla="*/ 5381625 w 6877050"/>
                <a:gd name="connsiteY70" fmla="*/ 4829175 h 6229350"/>
                <a:gd name="connsiteX71" fmla="*/ 5305425 w 6877050"/>
                <a:gd name="connsiteY71" fmla="*/ 4933950 h 6229350"/>
                <a:gd name="connsiteX72" fmla="*/ 5067300 w 6877050"/>
                <a:gd name="connsiteY72" fmla="*/ 4591050 h 6229350"/>
                <a:gd name="connsiteX73" fmla="*/ 5000625 w 6877050"/>
                <a:gd name="connsiteY73" fmla="*/ 4772025 h 6229350"/>
                <a:gd name="connsiteX74" fmla="*/ 4924425 w 6877050"/>
                <a:gd name="connsiteY74" fmla="*/ 4848225 h 6229350"/>
                <a:gd name="connsiteX75" fmla="*/ 4991100 w 6877050"/>
                <a:gd name="connsiteY75" fmla="*/ 4981575 h 6229350"/>
                <a:gd name="connsiteX76" fmla="*/ 4905375 w 6877050"/>
                <a:gd name="connsiteY76" fmla="*/ 5000625 h 6229350"/>
                <a:gd name="connsiteX77" fmla="*/ 4905375 w 6877050"/>
                <a:gd name="connsiteY77" fmla="*/ 5219700 h 6229350"/>
                <a:gd name="connsiteX78" fmla="*/ 4791075 w 6877050"/>
                <a:gd name="connsiteY78" fmla="*/ 5153025 h 6229350"/>
                <a:gd name="connsiteX79" fmla="*/ 4743450 w 6877050"/>
                <a:gd name="connsiteY79" fmla="*/ 5429250 h 6229350"/>
                <a:gd name="connsiteX80" fmla="*/ 4648200 w 6877050"/>
                <a:gd name="connsiteY80" fmla="*/ 5438775 h 6229350"/>
                <a:gd name="connsiteX81" fmla="*/ 4581525 w 6877050"/>
                <a:gd name="connsiteY81" fmla="*/ 5676900 h 6229350"/>
                <a:gd name="connsiteX82" fmla="*/ 4495800 w 6877050"/>
                <a:gd name="connsiteY82" fmla="*/ 5591175 h 6229350"/>
                <a:gd name="connsiteX83" fmla="*/ 4419600 w 6877050"/>
                <a:gd name="connsiteY83" fmla="*/ 5810250 h 6229350"/>
                <a:gd name="connsiteX84" fmla="*/ 4352925 w 6877050"/>
                <a:gd name="connsiteY84" fmla="*/ 5743575 h 6229350"/>
                <a:gd name="connsiteX85" fmla="*/ 4286250 w 6877050"/>
                <a:gd name="connsiteY85" fmla="*/ 5895975 h 6229350"/>
                <a:gd name="connsiteX86" fmla="*/ 4200525 w 6877050"/>
                <a:gd name="connsiteY86" fmla="*/ 5819775 h 6229350"/>
                <a:gd name="connsiteX87" fmla="*/ 3952875 w 6877050"/>
                <a:gd name="connsiteY87" fmla="*/ 6086475 h 6229350"/>
                <a:gd name="connsiteX88" fmla="*/ 3867150 w 6877050"/>
                <a:gd name="connsiteY88" fmla="*/ 6229350 h 6229350"/>
                <a:gd name="connsiteX89" fmla="*/ 3657600 w 6877050"/>
                <a:gd name="connsiteY89" fmla="*/ 5943600 h 6229350"/>
                <a:gd name="connsiteX90" fmla="*/ 3609975 w 6877050"/>
                <a:gd name="connsiteY90" fmla="*/ 6076950 h 6229350"/>
                <a:gd name="connsiteX91" fmla="*/ 3409950 w 6877050"/>
                <a:gd name="connsiteY91" fmla="*/ 5705475 h 6229350"/>
                <a:gd name="connsiteX92" fmla="*/ 3257550 w 6877050"/>
                <a:gd name="connsiteY92" fmla="*/ 5762625 h 6229350"/>
                <a:gd name="connsiteX93" fmla="*/ 3152775 w 6877050"/>
                <a:gd name="connsiteY93" fmla="*/ 5562600 h 6229350"/>
                <a:gd name="connsiteX94" fmla="*/ 3009900 w 6877050"/>
                <a:gd name="connsiteY94" fmla="*/ 5591175 h 6229350"/>
                <a:gd name="connsiteX95" fmla="*/ 3009900 w 6877050"/>
                <a:gd name="connsiteY95" fmla="*/ 5334000 h 6229350"/>
                <a:gd name="connsiteX96" fmla="*/ 2838450 w 6877050"/>
                <a:gd name="connsiteY96" fmla="*/ 5419725 h 6229350"/>
                <a:gd name="connsiteX97" fmla="*/ 2790825 w 6877050"/>
                <a:gd name="connsiteY97" fmla="*/ 5286375 h 6229350"/>
                <a:gd name="connsiteX98" fmla="*/ 2657475 w 6877050"/>
                <a:gd name="connsiteY98" fmla="*/ 5305425 h 6229350"/>
                <a:gd name="connsiteX99" fmla="*/ 2695575 w 6877050"/>
                <a:gd name="connsiteY99" fmla="*/ 5124450 h 6229350"/>
                <a:gd name="connsiteX100" fmla="*/ 2552700 w 6877050"/>
                <a:gd name="connsiteY100" fmla="*/ 5105400 h 6229350"/>
                <a:gd name="connsiteX101" fmla="*/ 2581275 w 6877050"/>
                <a:gd name="connsiteY101" fmla="*/ 4914900 h 6229350"/>
                <a:gd name="connsiteX102" fmla="*/ 2457450 w 6877050"/>
                <a:gd name="connsiteY102" fmla="*/ 5143500 h 6229350"/>
                <a:gd name="connsiteX103" fmla="*/ 2381250 w 6877050"/>
                <a:gd name="connsiteY103" fmla="*/ 5105400 h 6229350"/>
                <a:gd name="connsiteX104" fmla="*/ 2286000 w 6877050"/>
                <a:gd name="connsiteY104" fmla="*/ 5257800 h 6229350"/>
                <a:gd name="connsiteX105" fmla="*/ 2209800 w 6877050"/>
                <a:gd name="connsiteY105" fmla="*/ 5200650 h 6229350"/>
                <a:gd name="connsiteX106" fmla="*/ 2105025 w 6877050"/>
                <a:gd name="connsiteY106" fmla="*/ 5457825 h 6229350"/>
                <a:gd name="connsiteX107" fmla="*/ 1990725 w 6877050"/>
                <a:gd name="connsiteY107" fmla="*/ 5400675 h 6229350"/>
                <a:gd name="connsiteX108" fmla="*/ 1876425 w 6877050"/>
                <a:gd name="connsiteY108" fmla="*/ 5600700 h 6229350"/>
                <a:gd name="connsiteX109" fmla="*/ 1809750 w 6877050"/>
                <a:gd name="connsiteY109" fmla="*/ 5581650 h 6229350"/>
                <a:gd name="connsiteX110" fmla="*/ 1400175 w 6877050"/>
                <a:gd name="connsiteY110" fmla="*/ 5915025 h 6229350"/>
                <a:gd name="connsiteX111" fmla="*/ 1476375 w 6877050"/>
                <a:gd name="connsiteY111" fmla="*/ 5657850 h 6229350"/>
                <a:gd name="connsiteX112" fmla="*/ 1457325 w 6877050"/>
                <a:gd name="connsiteY112" fmla="*/ 5486400 h 6229350"/>
                <a:gd name="connsiteX113" fmla="*/ 1466850 w 6877050"/>
                <a:gd name="connsiteY113" fmla="*/ 5381625 h 6229350"/>
                <a:gd name="connsiteX114" fmla="*/ 1419225 w 6877050"/>
                <a:gd name="connsiteY114" fmla="*/ 5410200 h 6229350"/>
                <a:gd name="connsiteX115" fmla="*/ 1428750 w 6877050"/>
                <a:gd name="connsiteY115" fmla="*/ 5267325 h 6229350"/>
                <a:gd name="connsiteX116" fmla="*/ 1343025 w 6877050"/>
                <a:gd name="connsiteY116" fmla="*/ 5238750 h 6229350"/>
                <a:gd name="connsiteX117" fmla="*/ 1390650 w 6877050"/>
                <a:gd name="connsiteY117" fmla="*/ 5029200 h 6229350"/>
                <a:gd name="connsiteX118" fmla="*/ 1238250 w 6877050"/>
                <a:gd name="connsiteY118" fmla="*/ 5010150 h 6229350"/>
                <a:gd name="connsiteX119" fmla="*/ 1285875 w 6877050"/>
                <a:gd name="connsiteY119" fmla="*/ 4867275 h 6229350"/>
                <a:gd name="connsiteX120" fmla="*/ 1209675 w 6877050"/>
                <a:gd name="connsiteY120" fmla="*/ 4800600 h 6229350"/>
                <a:gd name="connsiteX121" fmla="*/ 1314450 w 6877050"/>
                <a:gd name="connsiteY121" fmla="*/ 4619625 h 6229350"/>
                <a:gd name="connsiteX122" fmla="*/ 1200150 w 6877050"/>
                <a:gd name="connsiteY122" fmla="*/ 4572000 h 6229350"/>
                <a:gd name="connsiteX123" fmla="*/ 1314450 w 6877050"/>
                <a:gd name="connsiteY123" fmla="*/ 4391025 h 6229350"/>
                <a:gd name="connsiteX124" fmla="*/ 1219200 w 6877050"/>
                <a:gd name="connsiteY124" fmla="*/ 4305300 h 6229350"/>
                <a:gd name="connsiteX125" fmla="*/ 1390650 w 6877050"/>
                <a:gd name="connsiteY125" fmla="*/ 4105275 h 6229350"/>
                <a:gd name="connsiteX126" fmla="*/ 1428750 w 6877050"/>
                <a:gd name="connsiteY126" fmla="*/ 3962400 h 6229350"/>
                <a:gd name="connsiteX127" fmla="*/ 1428750 w 6877050"/>
                <a:gd name="connsiteY127" fmla="*/ 3933825 h 6229350"/>
                <a:gd name="connsiteX128" fmla="*/ 1095375 w 6877050"/>
                <a:gd name="connsiteY128" fmla="*/ 4114800 h 6229350"/>
                <a:gd name="connsiteX129" fmla="*/ 1038225 w 6877050"/>
                <a:gd name="connsiteY129" fmla="*/ 4010025 h 6229350"/>
                <a:gd name="connsiteX130" fmla="*/ 857250 w 6877050"/>
                <a:gd name="connsiteY130" fmla="*/ 4152900 h 6229350"/>
                <a:gd name="connsiteX131" fmla="*/ 819150 w 6877050"/>
                <a:gd name="connsiteY131" fmla="*/ 4048125 h 6229350"/>
                <a:gd name="connsiteX132" fmla="*/ 561975 w 6877050"/>
                <a:gd name="connsiteY132" fmla="*/ 4200525 h 6229350"/>
                <a:gd name="connsiteX133" fmla="*/ 523875 w 6877050"/>
                <a:gd name="connsiteY133" fmla="*/ 4114800 h 6229350"/>
                <a:gd name="connsiteX134" fmla="*/ 114300 w 6877050"/>
                <a:gd name="connsiteY134" fmla="*/ 4276725 h 6229350"/>
                <a:gd name="connsiteX135" fmla="*/ 114300 w 6877050"/>
                <a:gd name="connsiteY135" fmla="*/ 3990975 h 6229350"/>
                <a:gd name="connsiteX136" fmla="*/ 0 w 6877050"/>
                <a:gd name="connsiteY136" fmla="*/ 3962400 h 6229350"/>
                <a:gd name="connsiteX137" fmla="*/ 114300 w 6877050"/>
                <a:gd name="connsiteY137" fmla="*/ 3838575 h 6229350"/>
                <a:gd name="connsiteX138" fmla="*/ 0 w 6877050"/>
                <a:gd name="connsiteY138" fmla="*/ 3800475 h 6229350"/>
                <a:gd name="connsiteX139" fmla="*/ 180975 w 6877050"/>
                <a:gd name="connsiteY139" fmla="*/ 3524250 h 6229350"/>
                <a:gd name="connsiteX140" fmla="*/ 0 w 6877050"/>
                <a:gd name="connsiteY140" fmla="*/ 3448050 h 6229350"/>
                <a:gd name="connsiteX141" fmla="*/ 219075 w 6877050"/>
                <a:gd name="connsiteY141" fmla="*/ 3095625 h 6229350"/>
                <a:gd name="connsiteX142" fmla="*/ 66675 w 6877050"/>
                <a:gd name="connsiteY142" fmla="*/ 3000375 h 6229350"/>
                <a:gd name="connsiteX143" fmla="*/ 180975 w 6877050"/>
                <a:gd name="connsiteY143" fmla="*/ 2867025 h 6229350"/>
                <a:gd name="connsiteX144" fmla="*/ 47625 w 6877050"/>
                <a:gd name="connsiteY144" fmla="*/ 2781300 h 6229350"/>
                <a:gd name="connsiteX145" fmla="*/ 314325 w 6877050"/>
                <a:gd name="connsiteY145" fmla="*/ 2676525 h 6229350"/>
                <a:gd name="connsiteX146" fmla="*/ 180975 w 6877050"/>
                <a:gd name="connsiteY146" fmla="*/ 2590800 h 6229350"/>
                <a:gd name="connsiteX147" fmla="*/ 676275 w 6877050"/>
                <a:gd name="connsiteY147" fmla="*/ 2314575 h 6229350"/>
                <a:gd name="connsiteX148" fmla="*/ 209550 w 6877050"/>
                <a:gd name="connsiteY148" fmla="*/ 2200275 h 6229350"/>
                <a:gd name="connsiteX149" fmla="*/ 504825 w 6877050"/>
                <a:gd name="connsiteY149" fmla="*/ 2047875 h 6229350"/>
                <a:gd name="connsiteX150" fmla="*/ 428625 w 6877050"/>
                <a:gd name="connsiteY150" fmla="*/ 1952625 h 6229350"/>
                <a:gd name="connsiteX151" fmla="*/ 695325 w 6877050"/>
                <a:gd name="connsiteY151" fmla="*/ 1895475 h 6229350"/>
                <a:gd name="connsiteX152" fmla="*/ 600075 w 6877050"/>
                <a:gd name="connsiteY152" fmla="*/ 1781175 h 6229350"/>
                <a:gd name="connsiteX153" fmla="*/ 981075 w 6877050"/>
                <a:gd name="connsiteY153" fmla="*/ 1533525 h 6229350"/>
                <a:gd name="connsiteX154" fmla="*/ 895350 w 6877050"/>
                <a:gd name="connsiteY154" fmla="*/ 1504950 h 6229350"/>
                <a:gd name="connsiteX155" fmla="*/ 1571625 w 6877050"/>
                <a:gd name="connsiteY155" fmla="*/ 1162050 h 6229350"/>
                <a:gd name="connsiteX156" fmla="*/ 1323975 w 6877050"/>
                <a:gd name="connsiteY156" fmla="*/ 1057275 h 6229350"/>
                <a:gd name="connsiteX157" fmla="*/ 1438275 w 6877050"/>
                <a:gd name="connsiteY157" fmla="*/ 923925 h 6229350"/>
                <a:gd name="connsiteX158" fmla="*/ 1238250 w 6877050"/>
                <a:gd name="connsiteY158" fmla="*/ 800100 h 6229350"/>
                <a:gd name="connsiteX159" fmla="*/ 1419225 w 6877050"/>
                <a:gd name="connsiteY159" fmla="*/ 657225 h 6229350"/>
                <a:gd name="connsiteX160" fmla="*/ 1714500 w 6877050"/>
                <a:gd name="connsiteY160" fmla="*/ 533400 h 6229350"/>
                <a:gd name="connsiteX161" fmla="*/ 1962150 w 6877050"/>
                <a:gd name="connsiteY161" fmla="*/ 466725 h 6229350"/>
                <a:gd name="connsiteX162" fmla="*/ 2276475 w 6877050"/>
                <a:gd name="connsiteY162" fmla="*/ 523875 h 6229350"/>
                <a:gd name="connsiteX163" fmla="*/ 2428875 w 6877050"/>
                <a:gd name="connsiteY163" fmla="*/ 542925 h 6229350"/>
                <a:gd name="connsiteX164" fmla="*/ 2428875 w 6877050"/>
                <a:gd name="connsiteY164" fmla="*/ 371475 h 6229350"/>
                <a:gd name="connsiteX165" fmla="*/ 2819400 w 6877050"/>
                <a:gd name="connsiteY165" fmla="*/ 571500 h 6229350"/>
                <a:gd name="connsiteX166" fmla="*/ 2886075 w 6877050"/>
                <a:gd name="connsiteY166" fmla="*/ 390525 h 6229350"/>
                <a:gd name="connsiteX167" fmla="*/ 3011760 w 6877050"/>
                <a:gd name="connsiteY167" fmla="*/ 912837 h 6229350"/>
                <a:gd name="connsiteX168" fmla="*/ 3107010 w 6877050"/>
                <a:gd name="connsiteY168" fmla="*/ 103212 h 6229350"/>
                <a:gd name="connsiteX169" fmla="*/ 3371850 w 6877050"/>
                <a:gd name="connsiteY169" fmla="*/ 0 h 6229350"/>
                <a:gd name="connsiteX0" fmla="*/ 3371850 w 6877050"/>
                <a:gd name="connsiteY0" fmla="*/ 0 h 6229350"/>
                <a:gd name="connsiteX1" fmla="*/ 3343275 w 6877050"/>
                <a:gd name="connsiteY1" fmla="*/ 1000125 h 6229350"/>
                <a:gd name="connsiteX2" fmla="*/ 3429000 w 6877050"/>
                <a:gd name="connsiteY2" fmla="*/ 361950 h 6229350"/>
                <a:gd name="connsiteX3" fmla="*/ 3543300 w 6877050"/>
                <a:gd name="connsiteY3" fmla="*/ 495300 h 6229350"/>
                <a:gd name="connsiteX4" fmla="*/ 4048125 w 6877050"/>
                <a:gd name="connsiteY4" fmla="*/ 285750 h 6229350"/>
                <a:gd name="connsiteX5" fmla="*/ 4419600 w 6877050"/>
                <a:gd name="connsiteY5" fmla="*/ 209550 h 6229350"/>
                <a:gd name="connsiteX6" fmla="*/ 4638675 w 6877050"/>
                <a:gd name="connsiteY6" fmla="*/ 209550 h 6229350"/>
                <a:gd name="connsiteX7" fmla="*/ 4752975 w 6877050"/>
                <a:gd name="connsiteY7" fmla="*/ 238125 h 6229350"/>
                <a:gd name="connsiteX8" fmla="*/ 4838700 w 6877050"/>
                <a:gd name="connsiteY8" fmla="*/ 266700 h 6229350"/>
                <a:gd name="connsiteX9" fmla="*/ 5010150 w 6877050"/>
                <a:gd name="connsiteY9" fmla="*/ 266700 h 6229350"/>
                <a:gd name="connsiteX10" fmla="*/ 4943475 w 6877050"/>
                <a:gd name="connsiteY10" fmla="*/ 390525 h 6229350"/>
                <a:gd name="connsiteX11" fmla="*/ 4991100 w 6877050"/>
                <a:gd name="connsiteY11" fmla="*/ 476250 h 6229350"/>
                <a:gd name="connsiteX12" fmla="*/ 4905375 w 6877050"/>
                <a:gd name="connsiteY12" fmla="*/ 581025 h 6229350"/>
                <a:gd name="connsiteX13" fmla="*/ 5057775 w 6877050"/>
                <a:gd name="connsiteY13" fmla="*/ 581025 h 6229350"/>
                <a:gd name="connsiteX14" fmla="*/ 5143500 w 6877050"/>
                <a:gd name="connsiteY14" fmla="*/ 581025 h 6229350"/>
                <a:gd name="connsiteX15" fmla="*/ 5248275 w 6877050"/>
                <a:gd name="connsiteY15" fmla="*/ 619125 h 6229350"/>
                <a:gd name="connsiteX16" fmla="*/ 5276850 w 6877050"/>
                <a:gd name="connsiteY16" fmla="*/ 619125 h 6229350"/>
                <a:gd name="connsiteX17" fmla="*/ 5238750 w 6877050"/>
                <a:gd name="connsiteY17" fmla="*/ 704850 h 6229350"/>
                <a:gd name="connsiteX18" fmla="*/ 5524500 w 6877050"/>
                <a:gd name="connsiteY18" fmla="*/ 762000 h 6229350"/>
                <a:gd name="connsiteX19" fmla="*/ 5505450 w 6877050"/>
                <a:gd name="connsiteY19" fmla="*/ 800100 h 6229350"/>
                <a:gd name="connsiteX20" fmla="*/ 5667375 w 6877050"/>
                <a:gd name="connsiteY20" fmla="*/ 847725 h 6229350"/>
                <a:gd name="connsiteX21" fmla="*/ 5581650 w 6877050"/>
                <a:gd name="connsiteY21" fmla="*/ 876300 h 6229350"/>
                <a:gd name="connsiteX22" fmla="*/ 5905500 w 6877050"/>
                <a:gd name="connsiteY22" fmla="*/ 952500 h 6229350"/>
                <a:gd name="connsiteX23" fmla="*/ 5838825 w 6877050"/>
                <a:gd name="connsiteY23" fmla="*/ 1038225 h 6229350"/>
                <a:gd name="connsiteX24" fmla="*/ 6124575 w 6877050"/>
                <a:gd name="connsiteY24" fmla="*/ 1133475 h 6229350"/>
                <a:gd name="connsiteX25" fmla="*/ 6038850 w 6877050"/>
                <a:gd name="connsiteY25" fmla="*/ 1200150 h 6229350"/>
                <a:gd name="connsiteX26" fmla="*/ 6286500 w 6877050"/>
                <a:gd name="connsiteY26" fmla="*/ 1409700 h 6229350"/>
                <a:gd name="connsiteX27" fmla="*/ 6162675 w 6877050"/>
                <a:gd name="connsiteY27" fmla="*/ 1438275 h 6229350"/>
                <a:gd name="connsiteX28" fmla="*/ 6210300 w 6877050"/>
                <a:gd name="connsiteY28" fmla="*/ 1562100 h 6229350"/>
                <a:gd name="connsiteX29" fmla="*/ 6038850 w 6877050"/>
                <a:gd name="connsiteY29" fmla="*/ 1562100 h 6229350"/>
                <a:gd name="connsiteX30" fmla="*/ 6048375 w 6877050"/>
                <a:gd name="connsiteY30" fmla="*/ 1676400 h 6229350"/>
                <a:gd name="connsiteX31" fmla="*/ 5924550 w 6877050"/>
                <a:gd name="connsiteY31" fmla="*/ 1666875 h 6229350"/>
                <a:gd name="connsiteX32" fmla="*/ 5981700 w 6877050"/>
                <a:gd name="connsiteY32" fmla="*/ 1771650 h 6229350"/>
                <a:gd name="connsiteX33" fmla="*/ 5829300 w 6877050"/>
                <a:gd name="connsiteY33" fmla="*/ 1800225 h 6229350"/>
                <a:gd name="connsiteX34" fmla="*/ 6381750 w 6877050"/>
                <a:gd name="connsiteY34" fmla="*/ 2333625 h 6229350"/>
                <a:gd name="connsiteX35" fmla="*/ 6296025 w 6877050"/>
                <a:gd name="connsiteY35" fmla="*/ 2371725 h 6229350"/>
                <a:gd name="connsiteX36" fmla="*/ 6686550 w 6877050"/>
                <a:gd name="connsiteY36" fmla="*/ 2743200 h 6229350"/>
                <a:gd name="connsiteX37" fmla="*/ 6581775 w 6877050"/>
                <a:gd name="connsiteY37" fmla="*/ 2752725 h 6229350"/>
                <a:gd name="connsiteX38" fmla="*/ 6877050 w 6877050"/>
                <a:gd name="connsiteY38" fmla="*/ 3105150 h 6229350"/>
                <a:gd name="connsiteX39" fmla="*/ 6781800 w 6877050"/>
                <a:gd name="connsiteY39" fmla="*/ 3124200 h 6229350"/>
                <a:gd name="connsiteX40" fmla="*/ 6819900 w 6877050"/>
                <a:gd name="connsiteY40" fmla="*/ 3286125 h 6229350"/>
                <a:gd name="connsiteX41" fmla="*/ 6753225 w 6877050"/>
                <a:gd name="connsiteY41" fmla="*/ 3295650 h 6229350"/>
                <a:gd name="connsiteX42" fmla="*/ 6819900 w 6877050"/>
                <a:gd name="connsiteY42" fmla="*/ 3571875 h 6229350"/>
                <a:gd name="connsiteX43" fmla="*/ 6677025 w 6877050"/>
                <a:gd name="connsiteY43" fmla="*/ 3543300 h 6229350"/>
                <a:gd name="connsiteX44" fmla="*/ 6657975 w 6877050"/>
                <a:gd name="connsiteY44" fmla="*/ 3648075 h 6229350"/>
                <a:gd name="connsiteX45" fmla="*/ 6496050 w 6877050"/>
                <a:gd name="connsiteY45" fmla="*/ 3533775 h 6229350"/>
                <a:gd name="connsiteX46" fmla="*/ 6448425 w 6877050"/>
                <a:gd name="connsiteY46" fmla="*/ 3609975 h 6229350"/>
                <a:gd name="connsiteX47" fmla="*/ 6296025 w 6877050"/>
                <a:gd name="connsiteY47" fmla="*/ 3486150 h 6229350"/>
                <a:gd name="connsiteX48" fmla="*/ 6219825 w 6877050"/>
                <a:gd name="connsiteY48" fmla="*/ 3429000 h 6229350"/>
                <a:gd name="connsiteX49" fmla="*/ 6143625 w 6877050"/>
                <a:gd name="connsiteY49" fmla="*/ 3390900 h 6229350"/>
                <a:gd name="connsiteX50" fmla="*/ 6257925 w 6877050"/>
                <a:gd name="connsiteY50" fmla="*/ 3676650 h 6229350"/>
                <a:gd name="connsiteX51" fmla="*/ 6257925 w 6877050"/>
                <a:gd name="connsiteY51" fmla="*/ 3676650 h 6229350"/>
                <a:gd name="connsiteX52" fmla="*/ 6210300 w 6877050"/>
                <a:gd name="connsiteY52" fmla="*/ 3724275 h 6229350"/>
                <a:gd name="connsiteX53" fmla="*/ 6315075 w 6877050"/>
                <a:gd name="connsiteY53" fmla="*/ 3943350 h 6229350"/>
                <a:gd name="connsiteX54" fmla="*/ 6210300 w 6877050"/>
                <a:gd name="connsiteY54" fmla="*/ 4000500 h 6229350"/>
                <a:gd name="connsiteX55" fmla="*/ 6362700 w 6877050"/>
                <a:gd name="connsiteY55" fmla="*/ 4362450 h 6229350"/>
                <a:gd name="connsiteX56" fmla="*/ 6276975 w 6877050"/>
                <a:gd name="connsiteY56" fmla="*/ 4362450 h 6229350"/>
                <a:gd name="connsiteX57" fmla="*/ 6276975 w 6877050"/>
                <a:gd name="connsiteY57" fmla="*/ 4667250 h 6229350"/>
                <a:gd name="connsiteX58" fmla="*/ 6191250 w 6877050"/>
                <a:gd name="connsiteY58" fmla="*/ 4667250 h 6229350"/>
                <a:gd name="connsiteX59" fmla="*/ 6238875 w 6877050"/>
                <a:gd name="connsiteY59" fmla="*/ 5153025 h 6229350"/>
                <a:gd name="connsiteX60" fmla="*/ 6172200 w 6877050"/>
                <a:gd name="connsiteY60" fmla="*/ 5162550 h 6229350"/>
                <a:gd name="connsiteX61" fmla="*/ 6086475 w 6877050"/>
                <a:gd name="connsiteY61" fmla="*/ 5438775 h 6229350"/>
                <a:gd name="connsiteX62" fmla="*/ 6019800 w 6877050"/>
                <a:gd name="connsiteY62" fmla="*/ 5343525 h 6229350"/>
                <a:gd name="connsiteX63" fmla="*/ 5943600 w 6877050"/>
                <a:gd name="connsiteY63" fmla="*/ 5353050 h 6229350"/>
                <a:gd name="connsiteX64" fmla="*/ 5886450 w 6877050"/>
                <a:gd name="connsiteY64" fmla="*/ 5210175 h 6229350"/>
                <a:gd name="connsiteX65" fmla="*/ 5886450 w 6877050"/>
                <a:gd name="connsiteY65" fmla="*/ 5210175 h 6229350"/>
                <a:gd name="connsiteX66" fmla="*/ 5753100 w 6877050"/>
                <a:gd name="connsiteY66" fmla="*/ 5133975 h 6229350"/>
                <a:gd name="connsiteX67" fmla="*/ 5667375 w 6877050"/>
                <a:gd name="connsiteY67" fmla="*/ 5200650 h 6229350"/>
                <a:gd name="connsiteX68" fmla="*/ 5572125 w 6877050"/>
                <a:gd name="connsiteY68" fmla="*/ 4991100 h 6229350"/>
                <a:gd name="connsiteX69" fmla="*/ 5448300 w 6877050"/>
                <a:gd name="connsiteY69" fmla="*/ 5038725 h 6229350"/>
                <a:gd name="connsiteX70" fmla="*/ 5381625 w 6877050"/>
                <a:gd name="connsiteY70" fmla="*/ 4829175 h 6229350"/>
                <a:gd name="connsiteX71" fmla="*/ 5305425 w 6877050"/>
                <a:gd name="connsiteY71" fmla="*/ 4933950 h 6229350"/>
                <a:gd name="connsiteX72" fmla="*/ 5067300 w 6877050"/>
                <a:gd name="connsiteY72" fmla="*/ 4591050 h 6229350"/>
                <a:gd name="connsiteX73" fmla="*/ 5000625 w 6877050"/>
                <a:gd name="connsiteY73" fmla="*/ 4772025 h 6229350"/>
                <a:gd name="connsiteX74" fmla="*/ 4924425 w 6877050"/>
                <a:gd name="connsiteY74" fmla="*/ 4848225 h 6229350"/>
                <a:gd name="connsiteX75" fmla="*/ 4991100 w 6877050"/>
                <a:gd name="connsiteY75" fmla="*/ 4981575 h 6229350"/>
                <a:gd name="connsiteX76" fmla="*/ 4905375 w 6877050"/>
                <a:gd name="connsiteY76" fmla="*/ 5000625 h 6229350"/>
                <a:gd name="connsiteX77" fmla="*/ 4905375 w 6877050"/>
                <a:gd name="connsiteY77" fmla="*/ 5219700 h 6229350"/>
                <a:gd name="connsiteX78" fmla="*/ 4791075 w 6877050"/>
                <a:gd name="connsiteY78" fmla="*/ 5153025 h 6229350"/>
                <a:gd name="connsiteX79" fmla="*/ 4743450 w 6877050"/>
                <a:gd name="connsiteY79" fmla="*/ 5429250 h 6229350"/>
                <a:gd name="connsiteX80" fmla="*/ 4648200 w 6877050"/>
                <a:gd name="connsiteY80" fmla="*/ 5438775 h 6229350"/>
                <a:gd name="connsiteX81" fmla="*/ 4581525 w 6877050"/>
                <a:gd name="connsiteY81" fmla="*/ 5676900 h 6229350"/>
                <a:gd name="connsiteX82" fmla="*/ 4495800 w 6877050"/>
                <a:gd name="connsiteY82" fmla="*/ 5591175 h 6229350"/>
                <a:gd name="connsiteX83" fmla="*/ 4419600 w 6877050"/>
                <a:gd name="connsiteY83" fmla="*/ 5810250 h 6229350"/>
                <a:gd name="connsiteX84" fmla="*/ 4352925 w 6877050"/>
                <a:gd name="connsiteY84" fmla="*/ 5743575 h 6229350"/>
                <a:gd name="connsiteX85" fmla="*/ 4286250 w 6877050"/>
                <a:gd name="connsiteY85" fmla="*/ 5895975 h 6229350"/>
                <a:gd name="connsiteX86" fmla="*/ 4200525 w 6877050"/>
                <a:gd name="connsiteY86" fmla="*/ 5819775 h 6229350"/>
                <a:gd name="connsiteX87" fmla="*/ 3952875 w 6877050"/>
                <a:gd name="connsiteY87" fmla="*/ 6086475 h 6229350"/>
                <a:gd name="connsiteX88" fmla="*/ 3867150 w 6877050"/>
                <a:gd name="connsiteY88" fmla="*/ 6229350 h 6229350"/>
                <a:gd name="connsiteX89" fmla="*/ 3657600 w 6877050"/>
                <a:gd name="connsiteY89" fmla="*/ 5943600 h 6229350"/>
                <a:gd name="connsiteX90" fmla="*/ 3609975 w 6877050"/>
                <a:gd name="connsiteY90" fmla="*/ 6076950 h 6229350"/>
                <a:gd name="connsiteX91" fmla="*/ 3409950 w 6877050"/>
                <a:gd name="connsiteY91" fmla="*/ 5705475 h 6229350"/>
                <a:gd name="connsiteX92" fmla="*/ 3257550 w 6877050"/>
                <a:gd name="connsiteY92" fmla="*/ 5762625 h 6229350"/>
                <a:gd name="connsiteX93" fmla="*/ 3152775 w 6877050"/>
                <a:gd name="connsiteY93" fmla="*/ 5562600 h 6229350"/>
                <a:gd name="connsiteX94" fmla="*/ 3009900 w 6877050"/>
                <a:gd name="connsiteY94" fmla="*/ 5591175 h 6229350"/>
                <a:gd name="connsiteX95" fmla="*/ 3009900 w 6877050"/>
                <a:gd name="connsiteY95" fmla="*/ 5334000 h 6229350"/>
                <a:gd name="connsiteX96" fmla="*/ 2838450 w 6877050"/>
                <a:gd name="connsiteY96" fmla="*/ 5419725 h 6229350"/>
                <a:gd name="connsiteX97" fmla="*/ 2790825 w 6877050"/>
                <a:gd name="connsiteY97" fmla="*/ 5286375 h 6229350"/>
                <a:gd name="connsiteX98" fmla="*/ 2657475 w 6877050"/>
                <a:gd name="connsiteY98" fmla="*/ 5305425 h 6229350"/>
                <a:gd name="connsiteX99" fmla="*/ 2695575 w 6877050"/>
                <a:gd name="connsiteY99" fmla="*/ 5124450 h 6229350"/>
                <a:gd name="connsiteX100" fmla="*/ 2552700 w 6877050"/>
                <a:gd name="connsiteY100" fmla="*/ 5105400 h 6229350"/>
                <a:gd name="connsiteX101" fmla="*/ 2581275 w 6877050"/>
                <a:gd name="connsiteY101" fmla="*/ 4914900 h 6229350"/>
                <a:gd name="connsiteX102" fmla="*/ 2457450 w 6877050"/>
                <a:gd name="connsiteY102" fmla="*/ 5143500 h 6229350"/>
                <a:gd name="connsiteX103" fmla="*/ 2381250 w 6877050"/>
                <a:gd name="connsiteY103" fmla="*/ 5105400 h 6229350"/>
                <a:gd name="connsiteX104" fmla="*/ 2286000 w 6877050"/>
                <a:gd name="connsiteY104" fmla="*/ 5257800 h 6229350"/>
                <a:gd name="connsiteX105" fmla="*/ 2209800 w 6877050"/>
                <a:gd name="connsiteY105" fmla="*/ 5200650 h 6229350"/>
                <a:gd name="connsiteX106" fmla="*/ 2105025 w 6877050"/>
                <a:gd name="connsiteY106" fmla="*/ 5457825 h 6229350"/>
                <a:gd name="connsiteX107" fmla="*/ 1990725 w 6877050"/>
                <a:gd name="connsiteY107" fmla="*/ 5400675 h 6229350"/>
                <a:gd name="connsiteX108" fmla="*/ 1876425 w 6877050"/>
                <a:gd name="connsiteY108" fmla="*/ 5600700 h 6229350"/>
                <a:gd name="connsiteX109" fmla="*/ 1809750 w 6877050"/>
                <a:gd name="connsiteY109" fmla="*/ 5581650 h 6229350"/>
                <a:gd name="connsiteX110" fmla="*/ 1400175 w 6877050"/>
                <a:gd name="connsiteY110" fmla="*/ 5915025 h 6229350"/>
                <a:gd name="connsiteX111" fmla="*/ 1476375 w 6877050"/>
                <a:gd name="connsiteY111" fmla="*/ 5657850 h 6229350"/>
                <a:gd name="connsiteX112" fmla="*/ 1457325 w 6877050"/>
                <a:gd name="connsiteY112" fmla="*/ 5486400 h 6229350"/>
                <a:gd name="connsiteX113" fmla="*/ 1466850 w 6877050"/>
                <a:gd name="connsiteY113" fmla="*/ 5381625 h 6229350"/>
                <a:gd name="connsiteX114" fmla="*/ 1419225 w 6877050"/>
                <a:gd name="connsiteY114" fmla="*/ 5410200 h 6229350"/>
                <a:gd name="connsiteX115" fmla="*/ 1428750 w 6877050"/>
                <a:gd name="connsiteY115" fmla="*/ 5267325 h 6229350"/>
                <a:gd name="connsiteX116" fmla="*/ 1343025 w 6877050"/>
                <a:gd name="connsiteY116" fmla="*/ 5238750 h 6229350"/>
                <a:gd name="connsiteX117" fmla="*/ 1390650 w 6877050"/>
                <a:gd name="connsiteY117" fmla="*/ 5029200 h 6229350"/>
                <a:gd name="connsiteX118" fmla="*/ 1238250 w 6877050"/>
                <a:gd name="connsiteY118" fmla="*/ 5010150 h 6229350"/>
                <a:gd name="connsiteX119" fmla="*/ 1285875 w 6877050"/>
                <a:gd name="connsiteY119" fmla="*/ 4867275 h 6229350"/>
                <a:gd name="connsiteX120" fmla="*/ 1209675 w 6877050"/>
                <a:gd name="connsiteY120" fmla="*/ 4800600 h 6229350"/>
                <a:gd name="connsiteX121" fmla="*/ 1314450 w 6877050"/>
                <a:gd name="connsiteY121" fmla="*/ 4619625 h 6229350"/>
                <a:gd name="connsiteX122" fmla="*/ 1200150 w 6877050"/>
                <a:gd name="connsiteY122" fmla="*/ 4572000 h 6229350"/>
                <a:gd name="connsiteX123" fmla="*/ 1314450 w 6877050"/>
                <a:gd name="connsiteY123" fmla="*/ 4391025 h 6229350"/>
                <a:gd name="connsiteX124" fmla="*/ 1219200 w 6877050"/>
                <a:gd name="connsiteY124" fmla="*/ 4305300 h 6229350"/>
                <a:gd name="connsiteX125" fmla="*/ 1390650 w 6877050"/>
                <a:gd name="connsiteY125" fmla="*/ 4105275 h 6229350"/>
                <a:gd name="connsiteX126" fmla="*/ 1428750 w 6877050"/>
                <a:gd name="connsiteY126" fmla="*/ 3962400 h 6229350"/>
                <a:gd name="connsiteX127" fmla="*/ 1428750 w 6877050"/>
                <a:gd name="connsiteY127" fmla="*/ 3933825 h 6229350"/>
                <a:gd name="connsiteX128" fmla="*/ 1095375 w 6877050"/>
                <a:gd name="connsiteY128" fmla="*/ 4114800 h 6229350"/>
                <a:gd name="connsiteX129" fmla="*/ 1038225 w 6877050"/>
                <a:gd name="connsiteY129" fmla="*/ 4010025 h 6229350"/>
                <a:gd name="connsiteX130" fmla="*/ 857250 w 6877050"/>
                <a:gd name="connsiteY130" fmla="*/ 4152900 h 6229350"/>
                <a:gd name="connsiteX131" fmla="*/ 819150 w 6877050"/>
                <a:gd name="connsiteY131" fmla="*/ 4048125 h 6229350"/>
                <a:gd name="connsiteX132" fmla="*/ 561975 w 6877050"/>
                <a:gd name="connsiteY132" fmla="*/ 4200525 h 6229350"/>
                <a:gd name="connsiteX133" fmla="*/ 523875 w 6877050"/>
                <a:gd name="connsiteY133" fmla="*/ 4114800 h 6229350"/>
                <a:gd name="connsiteX134" fmla="*/ 114300 w 6877050"/>
                <a:gd name="connsiteY134" fmla="*/ 4276725 h 6229350"/>
                <a:gd name="connsiteX135" fmla="*/ 114300 w 6877050"/>
                <a:gd name="connsiteY135" fmla="*/ 3990975 h 6229350"/>
                <a:gd name="connsiteX136" fmla="*/ 0 w 6877050"/>
                <a:gd name="connsiteY136" fmla="*/ 3962400 h 6229350"/>
                <a:gd name="connsiteX137" fmla="*/ 114300 w 6877050"/>
                <a:gd name="connsiteY137" fmla="*/ 3838575 h 6229350"/>
                <a:gd name="connsiteX138" fmla="*/ 0 w 6877050"/>
                <a:gd name="connsiteY138" fmla="*/ 3800475 h 6229350"/>
                <a:gd name="connsiteX139" fmla="*/ 180975 w 6877050"/>
                <a:gd name="connsiteY139" fmla="*/ 3524250 h 6229350"/>
                <a:gd name="connsiteX140" fmla="*/ 0 w 6877050"/>
                <a:gd name="connsiteY140" fmla="*/ 3448050 h 6229350"/>
                <a:gd name="connsiteX141" fmla="*/ 219075 w 6877050"/>
                <a:gd name="connsiteY141" fmla="*/ 3095625 h 6229350"/>
                <a:gd name="connsiteX142" fmla="*/ 66675 w 6877050"/>
                <a:gd name="connsiteY142" fmla="*/ 3000375 h 6229350"/>
                <a:gd name="connsiteX143" fmla="*/ 180975 w 6877050"/>
                <a:gd name="connsiteY143" fmla="*/ 2867025 h 6229350"/>
                <a:gd name="connsiteX144" fmla="*/ 47625 w 6877050"/>
                <a:gd name="connsiteY144" fmla="*/ 2781300 h 6229350"/>
                <a:gd name="connsiteX145" fmla="*/ 314325 w 6877050"/>
                <a:gd name="connsiteY145" fmla="*/ 2676525 h 6229350"/>
                <a:gd name="connsiteX146" fmla="*/ 180975 w 6877050"/>
                <a:gd name="connsiteY146" fmla="*/ 2590800 h 6229350"/>
                <a:gd name="connsiteX147" fmla="*/ 676275 w 6877050"/>
                <a:gd name="connsiteY147" fmla="*/ 2314575 h 6229350"/>
                <a:gd name="connsiteX148" fmla="*/ 209550 w 6877050"/>
                <a:gd name="connsiteY148" fmla="*/ 2200275 h 6229350"/>
                <a:gd name="connsiteX149" fmla="*/ 504825 w 6877050"/>
                <a:gd name="connsiteY149" fmla="*/ 2047875 h 6229350"/>
                <a:gd name="connsiteX150" fmla="*/ 428625 w 6877050"/>
                <a:gd name="connsiteY150" fmla="*/ 1952625 h 6229350"/>
                <a:gd name="connsiteX151" fmla="*/ 695325 w 6877050"/>
                <a:gd name="connsiteY151" fmla="*/ 1895475 h 6229350"/>
                <a:gd name="connsiteX152" fmla="*/ 600075 w 6877050"/>
                <a:gd name="connsiteY152" fmla="*/ 1781175 h 6229350"/>
                <a:gd name="connsiteX153" fmla="*/ 981075 w 6877050"/>
                <a:gd name="connsiteY153" fmla="*/ 1533525 h 6229350"/>
                <a:gd name="connsiteX154" fmla="*/ 895350 w 6877050"/>
                <a:gd name="connsiteY154" fmla="*/ 1504950 h 6229350"/>
                <a:gd name="connsiteX155" fmla="*/ 1571625 w 6877050"/>
                <a:gd name="connsiteY155" fmla="*/ 1162050 h 6229350"/>
                <a:gd name="connsiteX156" fmla="*/ 1323975 w 6877050"/>
                <a:gd name="connsiteY156" fmla="*/ 1057275 h 6229350"/>
                <a:gd name="connsiteX157" fmla="*/ 1438275 w 6877050"/>
                <a:gd name="connsiteY157" fmla="*/ 923925 h 6229350"/>
                <a:gd name="connsiteX158" fmla="*/ 1238250 w 6877050"/>
                <a:gd name="connsiteY158" fmla="*/ 800100 h 6229350"/>
                <a:gd name="connsiteX159" fmla="*/ 1419225 w 6877050"/>
                <a:gd name="connsiteY159" fmla="*/ 657225 h 6229350"/>
                <a:gd name="connsiteX160" fmla="*/ 1714500 w 6877050"/>
                <a:gd name="connsiteY160" fmla="*/ 533400 h 6229350"/>
                <a:gd name="connsiteX161" fmla="*/ 1962150 w 6877050"/>
                <a:gd name="connsiteY161" fmla="*/ 466725 h 6229350"/>
                <a:gd name="connsiteX162" fmla="*/ 2276475 w 6877050"/>
                <a:gd name="connsiteY162" fmla="*/ 523875 h 6229350"/>
                <a:gd name="connsiteX163" fmla="*/ 2428875 w 6877050"/>
                <a:gd name="connsiteY163" fmla="*/ 542925 h 6229350"/>
                <a:gd name="connsiteX164" fmla="*/ 2428875 w 6877050"/>
                <a:gd name="connsiteY164" fmla="*/ 371475 h 6229350"/>
                <a:gd name="connsiteX165" fmla="*/ 2819400 w 6877050"/>
                <a:gd name="connsiteY165" fmla="*/ 571500 h 6229350"/>
                <a:gd name="connsiteX166" fmla="*/ 2886075 w 6877050"/>
                <a:gd name="connsiteY166" fmla="*/ 390525 h 6229350"/>
                <a:gd name="connsiteX167" fmla="*/ 3011760 w 6877050"/>
                <a:gd name="connsiteY167" fmla="*/ 912837 h 6229350"/>
                <a:gd name="connsiteX168" fmla="*/ 2973660 w 6877050"/>
                <a:gd name="connsiteY168" fmla="*/ 141312 h 6229350"/>
                <a:gd name="connsiteX169" fmla="*/ 3371850 w 6877050"/>
                <a:gd name="connsiteY169" fmla="*/ 0 h 6229350"/>
                <a:gd name="connsiteX0" fmla="*/ 3362325 w 6877050"/>
                <a:gd name="connsiteY0" fmla="*/ 0 h 6105525"/>
                <a:gd name="connsiteX1" fmla="*/ 3343275 w 6877050"/>
                <a:gd name="connsiteY1" fmla="*/ 876300 h 6105525"/>
                <a:gd name="connsiteX2" fmla="*/ 3429000 w 6877050"/>
                <a:gd name="connsiteY2" fmla="*/ 238125 h 6105525"/>
                <a:gd name="connsiteX3" fmla="*/ 3543300 w 6877050"/>
                <a:gd name="connsiteY3" fmla="*/ 371475 h 6105525"/>
                <a:gd name="connsiteX4" fmla="*/ 4048125 w 6877050"/>
                <a:gd name="connsiteY4" fmla="*/ 161925 h 6105525"/>
                <a:gd name="connsiteX5" fmla="*/ 4419600 w 6877050"/>
                <a:gd name="connsiteY5" fmla="*/ 85725 h 6105525"/>
                <a:gd name="connsiteX6" fmla="*/ 4638675 w 6877050"/>
                <a:gd name="connsiteY6" fmla="*/ 85725 h 6105525"/>
                <a:gd name="connsiteX7" fmla="*/ 4752975 w 6877050"/>
                <a:gd name="connsiteY7" fmla="*/ 114300 h 6105525"/>
                <a:gd name="connsiteX8" fmla="*/ 4838700 w 6877050"/>
                <a:gd name="connsiteY8" fmla="*/ 142875 h 6105525"/>
                <a:gd name="connsiteX9" fmla="*/ 5010150 w 6877050"/>
                <a:gd name="connsiteY9" fmla="*/ 142875 h 6105525"/>
                <a:gd name="connsiteX10" fmla="*/ 4943475 w 6877050"/>
                <a:gd name="connsiteY10" fmla="*/ 266700 h 6105525"/>
                <a:gd name="connsiteX11" fmla="*/ 4991100 w 6877050"/>
                <a:gd name="connsiteY11" fmla="*/ 352425 h 6105525"/>
                <a:gd name="connsiteX12" fmla="*/ 4905375 w 6877050"/>
                <a:gd name="connsiteY12" fmla="*/ 457200 h 6105525"/>
                <a:gd name="connsiteX13" fmla="*/ 5057775 w 6877050"/>
                <a:gd name="connsiteY13" fmla="*/ 457200 h 6105525"/>
                <a:gd name="connsiteX14" fmla="*/ 5143500 w 6877050"/>
                <a:gd name="connsiteY14" fmla="*/ 457200 h 6105525"/>
                <a:gd name="connsiteX15" fmla="*/ 5248275 w 6877050"/>
                <a:gd name="connsiteY15" fmla="*/ 495300 h 6105525"/>
                <a:gd name="connsiteX16" fmla="*/ 5276850 w 6877050"/>
                <a:gd name="connsiteY16" fmla="*/ 495300 h 6105525"/>
                <a:gd name="connsiteX17" fmla="*/ 5238750 w 6877050"/>
                <a:gd name="connsiteY17" fmla="*/ 581025 h 6105525"/>
                <a:gd name="connsiteX18" fmla="*/ 5524500 w 6877050"/>
                <a:gd name="connsiteY18" fmla="*/ 638175 h 6105525"/>
                <a:gd name="connsiteX19" fmla="*/ 5505450 w 6877050"/>
                <a:gd name="connsiteY19" fmla="*/ 676275 h 6105525"/>
                <a:gd name="connsiteX20" fmla="*/ 5667375 w 6877050"/>
                <a:gd name="connsiteY20" fmla="*/ 723900 h 6105525"/>
                <a:gd name="connsiteX21" fmla="*/ 5581650 w 6877050"/>
                <a:gd name="connsiteY21" fmla="*/ 752475 h 6105525"/>
                <a:gd name="connsiteX22" fmla="*/ 5905500 w 6877050"/>
                <a:gd name="connsiteY22" fmla="*/ 828675 h 6105525"/>
                <a:gd name="connsiteX23" fmla="*/ 5838825 w 6877050"/>
                <a:gd name="connsiteY23" fmla="*/ 914400 h 6105525"/>
                <a:gd name="connsiteX24" fmla="*/ 6124575 w 6877050"/>
                <a:gd name="connsiteY24" fmla="*/ 1009650 h 6105525"/>
                <a:gd name="connsiteX25" fmla="*/ 6038850 w 6877050"/>
                <a:gd name="connsiteY25" fmla="*/ 1076325 h 6105525"/>
                <a:gd name="connsiteX26" fmla="*/ 6286500 w 6877050"/>
                <a:gd name="connsiteY26" fmla="*/ 1285875 h 6105525"/>
                <a:gd name="connsiteX27" fmla="*/ 6162675 w 6877050"/>
                <a:gd name="connsiteY27" fmla="*/ 1314450 h 6105525"/>
                <a:gd name="connsiteX28" fmla="*/ 6210300 w 6877050"/>
                <a:gd name="connsiteY28" fmla="*/ 1438275 h 6105525"/>
                <a:gd name="connsiteX29" fmla="*/ 6038850 w 6877050"/>
                <a:gd name="connsiteY29" fmla="*/ 1438275 h 6105525"/>
                <a:gd name="connsiteX30" fmla="*/ 6048375 w 6877050"/>
                <a:gd name="connsiteY30" fmla="*/ 1552575 h 6105525"/>
                <a:gd name="connsiteX31" fmla="*/ 5924550 w 6877050"/>
                <a:gd name="connsiteY31" fmla="*/ 1543050 h 6105525"/>
                <a:gd name="connsiteX32" fmla="*/ 5981700 w 6877050"/>
                <a:gd name="connsiteY32" fmla="*/ 1647825 h 6105525"/>
                <a:gd name="connsiteX33" fmla="*/ 5829300 w 6877050"/>
                <a:gd name="connsiteY33" fmla="*/ 1676400 h 6105525"/>
                <a:gd name="connsiteX34" fmla="*/ 6381750 w 6877050"/>
                <a:gd name="connsiteY34" fmla="*/ 2209800 h 6105525"/>
                <a:gd name="connsiteX35" fmla="*/ 6296025 w 6877050"/>
                <a:gd name="connsiteY35" fmla="*/ 2247900 h 6105525"/>
                <a:gd name="connsiteX36" fmla="*/ 6686550 w 6877050"/>
                <a:gd name="connsiteY36" fmla="*/ 2619375 h 6105525"/>
                <a:gd name="connsiteX37" fmla="*/ 6581775 w 6877050"/>
                <a:gd name="connsiteY37" fmla="*/ 2628900 h 6105525"/>
                <a:gd name="connsiteX38" fmla="*/ 6877050 w 6877050"/>
                <a:gd name="connsiteY38" fmla="*/ 2981325 h 6105525"/>
                <a:gd name="connsiteX39" fmla="*/ 6781800 w 6877050"/>
                <a:gd name="connsiteY39" fmla="*/ 3000375 h 6105525"/>
                <a:gd name="connsiteX40" fmla="*/ 6819900 w 6877050"/>
                <a:gd name="connsiteY40" fmla="*/ 3162300 h 6105525"/>
                <a:gd name="connsiteX41" fmla="*/ 6753225 w 6877050"/>
                <a:gd name="connsiteY41" fmla="*/ 3171825 h 6105525"/>
                <a:gd name="connsiteX42" fmla="*/ 6819900 w 6877050"/>
                <a:gd name="connsiteY42" fmla="*/ 3448050 h 6105525"/>
                <a:gd name="connsiteX43" fmla="*/ 6677025 w 6877050"/>
                <a:gd name="connsiteY43" fmla="*/ 3419475 h 6105525"/>
                <a:gd name="connsiteX44" fmla="*/ 6657975 w 6877050"/>
                <a:gd name="connsiteY44" fmla="*/ 3524250 h 6105525"/>
                <a:gd name="connsiteX45" fmla="*/ 6496050 w 6877050"/>
                <a:gd name="connsiteY45" fmla="*/ 3409950 h 6105525"/>
                <a:gd name="connsiteX46" fmla="*/ 6448425 w 6877050"/>
                <a:gd name="connsiteY46" fmla="*/ 3486150 h 6105525"/>
                <a:gd name="connsiteX47" fmla="*/ 6296025 w 6877050"/>
                <a:gd name="connsiteY47" fmla="*/ 3362325 h 6105525"/>
                <a:gd name="connsiteX48" fmla="*/ 6219825 w 6877050"/>
                <a:gd name="connsiteY48" fmla="*/ 3305175 h 6105525"/>
                <a:gd name="connsiteX49" fmla="*/ 6143625 w 6877050"/>
                <a:gd name="connsiteY49" fmla="*/ 3267075 h 6105525"/>
                <a:gd name="connsiteX50" fmla="*/ 6257925 w 6877050"/>
                <a:gd name="connsiteY50" fmla="*/ 3552825 h 6105525"/>
                <a:gd name="connsiteX51" fmla="*/ 6257925 w 6877050"/>
                <a:gd name="connsiteY51" fmla="*/ 3552825 h 6105525"/>
                <a:gd name="connsiteX52" fmla="*/ 6210300 w 6877050"/>
                <a:gd name="connsiteY52" fmla="*/ 3600450 h 6105525"/>
                <a:gd name="connsiteX53" fmla="*/ 6315075 w 6877050"/>
                <a:gd name="connsiteY53" fmla="*/ 3819525 h 6105525"/>
                <a:gd name="connsiteX54" fmla="*/ 6210300 w 6877050"/>
                <a:gd name="connsiteY54" fmla="*/ 3876675 h 6105525"/>
                <a:gd name="connsiteX55" fmla="*/ 6362700 w 6877050"/>
                <a:gd name="connsiteY55" fmla="*/ 4238625 h 6105525"/>
                <a:gd name="connsiteX56" fmla="*/ 6276975 w 6877050"/>
                <a:gd name="connsiteY56" fmla="*/ 4238625 h 6105525"/>
                <a:gd name="connsiteX57" fmla="*/ 6276975 w 6877050"/>
                <a:gd name="connsiteY57" fmla="*/ 4543425 h 6105525"/>
                <a:gd name="connsiteX58" fmla="*/ 6191250 w 6877050"/>
                <a:gd name="connsiteY58" fmla="*/ 4543425 h 6105525"/>
                <a:gd name="connsiteX59" fmla="*/ 6238875 w 6877050"/>
                <a:gd name="connsiteY59" fmla="*/ 5029200 h 6105525"/>
                <a:gd name="connsiteX60" fmla="*/ 6172200 w 6877050"/>
                <a:gd name="connsiteY60" fmla="*/ 5038725 h 6105525"/>
                <a:gd name="connsiteX61" fmla="*/ 6086475 w 6877050"/>
                <a:gd name="connsiteY61" fmla="*/ 5314950 h 6105525"/>
                <a:gd name="connsiteX62" fmla="*/ 6019800 w 6877050"/>
                <a:gd name="connsiteY62" fmla="*/ 5219700 h 6105525"/>
                <a:gd name="connsiteX63" fmla="*/ 5943600 w 6877050"/>
                <a:gd name="connsiteY63" fmla="*/ 5229225 h 6105525"/>
                <a:gd name="connsiteX64" fmla="*/ 5886450 w 6877050"/>
                <a:gd name="connsiteY64" fmla="*/ 5086350 h 6105525"/>
                <a:gd name="connsiteX65" fmla="*/ 5886450 w 6877050"/>
                <a:gd name="connsiteY65" fmla="*/ 5086350 h 6105525"/>
                <a:gd name="connsiteX66" fmla="*/ 5753100 w 6877050"/>
                <a:gd name="connsiteY66" fmla="*/ 5010150 h 6105525"/>
                <a:gd name="connsiteX67" fmla="*/ 5667375 w 6877050"/>
                <a:gd name="connsiteY67" fmla="*/ 5076825 h 6105525"/>
                <a:gd name="connsiteX68" fmla="*/ 5572125 w 6877050"/>
                <a:gd name="connsiteY68" fmla="*/ 4867275 h 6105525"/>
                <a:gd name="connsiteX69" fmla="*/ 5448300 w 6877050"/>
                <a:gd name="connsiteY69" fmla="*/ 4914900 h 6105525"/>
                <a:gd name="connsiteX70" fmla="*/ 5381625 w 6877050"/>
                <a:gd name="connsiteY70" fmla="*/ 4705350 h 6105525"/>
                <a:gd name="connsiteX71" fmla="*/ 5305425 w 6877050"/>
                <a:gd name="connsiteY71" fmla="*/ 4810125 h 6105525"/>
                <a:gd name="connsiteX72" fmla="*/ 5067300 w 6877050"/>
                <a:gd name="connsiteY72" fmla="*/ 4467225 h 6105525"/>
                <a:gd name="connsiteX73" fmla="*/ 5000625 w 6877050"/>
                <a:gd name="connsiteY73" fmla="*/ 4648200 h 6105525"/>
                <a:gd name="connsiteX74" fmla="*/ 4924425 w 6877050"/>
                <a:gd name="connsiteY74" fmla="*/ 4724400 h 6105525"/>
                <a:gd name="connsiteX75" fmla="*/ 4991100 w 6877050"/>
                <a:gd name="connsiteY75" fmla="*/ 4857750 h 6105525"/>
                <a:gd name="connsiteX76" fmla="*/ 4905375 w 6877050"/>
                <a:gd name="connsiteY76" fmla="*/ 4876800 h 6105525"/>
                <a:gd name="connsiteX77" fmla="*/ 4905375 w 6877050"/>
                <a:gd name="connsiteY77" fmla="*/ 5095875 h 6105525"/>
                <a:gd name="connsiteX78" fmla="*/ 4791075 w 6877050"/>
                <a:gd name="connsiteY78" fmla="*/ 5029200 h 6105525"/>
                <a:gd name="connsiteX79" fmla="*/ 4743450 w 6877050"/>
                <a:gd name="connsiteY79" fmla="*/ 5305425 h 6105525"/>
                <a:gd name="connsiteX80" fmla="*/ 4648200 w 6877050"/>
                <a:gd name="connsiteY80" fmla="*/ 5314950 h 6105525"/>
                <a:gd name="connsiteX81" fmla="*/ 4581525 w 6877050"/>
                <a:gd name="connsiteY81" fmla="*/ 5553075 h 6105525"/>
                <a:gd name="connsiteX82" fmla="*/ 4495800 w 6877050"/>
                <a:gd name="connsiteY82" fmla="*/ 5467350 h 6105525"/>
                <a:gd name="connsiteX83" fmla="*/ 4419600 w 6877050"/>
                <a:gd name="connsiteY83" fmla="*/ 5686425 h 6105525"/>
                <a:gd name="connsiteX84" fmla="*/ 4352925 w 6877050"/>
                <a:gd name="connsiteY84" fmla="*/ 5619750 h 6105525"/>
                <a:gd name="connsiteX85" fmla="*/ 4286250 w 6877050"/>
                <a:gd name="connsiteY85" fmla="*/ 5772150 h 6105525"/>
                <a:gd name="connsiteX86" fmla="*/ 4200525 w 6877050"/>
                <a:gd name="connsiteY86" fmla="*/ 5695950 h 6105525"/>
                <a:gd name="connsiteX87" fmla="*/ 3952875 w 6877050"/>
                <a:gd name="connsiteY87" fmla="*/ 5962650 h 6105525"/>
                <a:gd name="connsiteX88" fmla="*/ 3867150 w 6877050"/>
                <a:gd name="connsiteY88" fmla="*/ 6105525 h 6105525"/>
                <a:gd name="connsiteX89" fmla="*/ 3657600 w 6877050"/>
                <a:gd name="connsiteY89" fmla="*/ 5819775 h 6105525"/>
                <a:gd name="connsiteX90" fmla="*/ 3609975 w 6877050"/>
                <a:gd name="connsiteY90" fmla="*/ 5953125 h 6105525"/>
                <a:gd name="connsiteX91" fmla="*/ 3409950 w 6877050"/>
                <a:gd name="connsiteY91" fmla="*/ 5581650 h 6105525"/>
                <a:gd name="connsiteX92" fmla="*/ 3257550 w 6877050"/>
                <a:gd name="connsiteY92" fmla="*/ 5638800 h 6105525"/>
                <a:gd name="connsiteX93" fmla="*/ 3152775 w 6877050"/>
                <a:gd name="connsiteY93" fmla="*/ 5438775 h 6105525"/>
                <a:gd name="connsiteX94" fmla="*/ 3009900 w 6877050"/>
                <a:gd name="connsiteY94" fmla="*/ 5467350 h 6105525"/>
                <a:gd name="connsiteX95" fmla="*/ 3009900 w 6877050"/>
                <a:gd name="connsiteY95" fmla="*/ 5210175 h 6105525"/>
                <a:gd name="connsiteX96" fmla="*/ 2838450 w 6877050"/>
                <a:gd name="connsiteY96" fmla="*/ 5295900 h 6105525"/>
                <a:gd name="connsiteX97" fmla="*/ 2790825 w 6877050"/>
                <a:gd name="connsiteY97" fmla="*/ 5162550 h 6105525"/>
                <a:gd name="connsiteX98" fmla="*/ 2657475 w 6877050"/>
                <a:gd name="connsiteY98" fmla="*/ 5181600 h 6105525"/>
                <a:gd name="connsiteX99" fmla="*/ 2695575 w 6877050"/>
                <a:gd name="connsiteY99" fmla="*/ 5000625 h 6105525"/>
                <a:gd name="connsiteX100" fmla="*/ 2552700 w 6877050"/>
                <a:gd name="connsiteY100" fmla="*/ 4981575 h 6105525"/>
                <a:gd name="connsiteX101" fmla="*/ 2581275 w 6877050"/>
                <a:gd name="connsiteY101" fmla="*/ 4791075 h 6105525"/>
                <a:gd name="connsiteX102" fmla="*/ 2457450 w 6877050"/>
                <a:gd name="connsiteY102" fmla="*/ 5019675 h 6105525"/>
                <a:gd name="connsiteX103" fmla="*/ 2381250 w 6877050"/>
                <a:gd name="connsiteY103" fmla="*/ 4981575 h 6105525"/>
                <a:gd name="connsiteX104" fmla="*/ 2286000 w 6877050"/>
                <a:gd name="connsiteY104" fmla="*/ 5133975 h 6105525"/>
                <a:gd name="connsiteX105" fmla="*/ 2209800 w 6877050"/>
                <a:gd name="connsiteY105" fmla="*/ 5076825 h 6105525"/>
                <a:gd name="connsiteX106" fmla="*/ 2105025 w 6877050"/>
                <a:gd name="connsiteY106" fmla="*/ 5334000 h 6105525"/>
                <a:gd name="connsiteX107" fmla="*/ 1990725 w 6877050"/>
                <a:gd name="connsiteY107" fmla="*/ 5276850 h 6105525"/>
                <a:gd name="connsiteX108" fmla="*/ 1876425 w 6877050"/>
                <a:gd name="connsiteY108" fmla="*/ 5476875 h 6105525"/>
                <a:gd name="connsiteX109" fmla="*/ 1809750 w 6877050"/>
                <a:gd name="connsiteY109" fmla="*/ 5457825 h 6105525"/>
                <a:gd name="connsiteX110" fmla="*/ 1400175 w 6877050"/>
                <a:gd name="connsiteY110" fmla="*/ 5791200 h 6105525"/>
                <a:gd name="connsiteX111" fmla="*/ 1476375 w 6877050"/>
                <a:gd name="connsiteY111" fmla="*/ 5534025 h 6105525"/>
                <a:gd name="connsiteX112" fmla="*/ 1457325 w 6877050"/>
                <a:gd name="connsiteY112" fmla="*/ 5362575 h 6105525"/>
                <a:gd name="connsiteX113" fmla="*/ 1466850 w 6877050"/>
                <a:gd name="connsiteY113" fmla="*/ 5257800 h 6105525"/>
                <a:gd name="connsiteX114" fmla="*/ 1419225 w 6877050"/>
                <a:gd name="connsiteY114" fmla="*/ 5286375 h 6105525"/>
                <a:gd name="connsiteX115" fmla="*/ 1428750 w 6877050"/>
                <a:gd name="connsiteY115" fmla="*/ 5143500 h 6105525"/>
                <a:gd name="connsiteX116" fmla="*/ 1343025 w 6877050"/>
                <a:gd name="connsiteY116" fmla="*/ 5114925 h 6105525"/>
                <a:gd name="connsiteX117" fmla="*/ 1390650 w 6877050"/>
                <a:gd name="connsiteY117" fmla="*/ 4905375 h 6105525"/>
                <a:gd name="connsiteX118" fmla="*/ 1238250 w 6877050"/>
                <a:gd name="connsiteY118" fmla="*/ 4886325 h 6105525"/>
                <a:gd name="connsiteX119" fmla="*/ 1285875 w 6877050"/>
                <a:gd name="connsiteY119" fmla="*/ 4743450 h 6105525"/>
                <a:gd name="connsiteX120" fmla="*/ 1209675 w 6877050"/>
                <a:gd name="connsiteY120" fmla="*/ 4676775 h 6105525"/>
                <a:gd name="connsiteX121" fmla="*/ 1314450 w 6877050"/>
                <a:gd name="connsiteY121" fmla="*/ 4495800 h 6105525"/>
                <a:gd name="connsiteX122" fmla="*/ 1200150 w 6877050"/>
                <a:gd name="connsiteY122" fmla="*/ 4448175 h 6105525"/>
                <a:gd name="connsiteX123" fmla="*/ 1314450 w 6877050"/>
                <a:gd name="connsiteY123" fmla="*/ 4267200 h 6105525"/>
                <a:gd name="connsiteX124" fmla="*/ 1219200 w 6877050"/>
                <a:gd name="connsiteY124" fmla="*/ 4181475 h 6105525"/>
                <a:gd name="connsiteX125" fmla="*/ 1390650 w 6877050"/>
                <a:gd name="connsiteY125" fmla="*/ 3981450 h 6105525"/>
                <a:gd name="connsiteX126" fmla="*/ 1428750 w 6877050"/>
                <a:gd name="connsiteY126" fmla="*/ 3838575 h 6105525"/>
                <a:gd name="connsiteX127" fmla="*/ 1428750 w 6877050"/>
                <a:gd name="connsiteY127" fmla="*/ 3810000 h 6105525"/>
                <a:gd name="connsiteX128" fmla="*/ 1095375 w 6877050"/>
                <a:gd name="connsiteY128" fmla="*/ 3990975 h 6105525"/>
                <a:gd name="connsiteX129" fmla="*/ 1038225 w 6877050"/>
                <a:gd name="connsiteY129" fmla="*/ 3886200 h 6105525"/>
                <a:gd name="connsiteX130" fmla="*/ 857250 w 6877050"/>
                <a:gd name="connsiteY130" fmla="*/ 4029075 h 6105525"/>
                <a:gd name="connsiteX131" fmla="*/ 819150 w 6877050"/>
                <a:gd name="connsiteY131" fmla="*/ 3924300 h 6105525"/>
                <a:gd name="connsiteX132" fmla="*/ 561975 w 6877050"/>
                <a:gd name="connsiteY132" fmla="*/ 4076700 h 6105525"/>
                <a:gd name="connsiteX133" fmla="*/ 523875 w 6877050"/>
                <a:gd name="connsiteY133" fmla="*/ 3990975 h 6105525"/>
                <a:gd name="connsiteX134" fmla="*/ 114300 w 6877050"/>
                <a:gd name="connsiteY134" fmla="*/ 4152900 h 6105525"/>
                <a:gd name="connsiteX135" fmla="*/ 114300 w 6877050"/>
                <a:gd name="connsiteY135" fmla="*/ 3867150 h 6105525"/>
                <a:gd name="connsiteX136" fmla="*/ 0 w 6877050"/>
                <a:gd name="connsiteY136" fmla="*/ 3838575 h 6105525"/>
                <a:gd name="connsiteX137" fmla="*/ 114300 w 6877050"/>
                <a:gd name="connsiteY137" fmla="*/ 3714750 h 6105525"/>
                <a:gd name="connsiteX138" fmla="*/ 0 w 6877050"/>
                <a:gd name="connsiteY138" fmla="*/ 3676650 h 6105525"/>
                <a:gd name="connsiteX139" fmla="*/ 180975 w 6877050"/>
                <a:gd name="connsiteY139" fmla="*/ 3400425 h 6105525"/>
                <a:gd name="connsiteX140" fmla="*/ 0 w 6877050"/>
                <a:gd name="connsiteY140" fmla="*/ 3324225 h 6105525"/>
                <a:gd name="connsiteX141" fmla="*/ 219075 w 6877050"/>
                <a:gd name="connsiteY141" fmla="*/ 2971800 h 6105525"/>
                <a:gd name="connsiteX142" fmla="*/ 66675 w 6877050"/>
                <a:gd name="connsiteY142" fmla="*/ 2876550 h 6105525"/>
                <a:gd name="connsiteX143" fmla="*/ 180975 w 6877050"/>
                <a:gd name="connsiteY143" fmla="*/ 2743200 h 6105525"/>
                <a:gd name="connsiteX144" fmla="*/ 47625 w 6877050"/>
                <a:gd name="connsiteY144" fmla="*/ 2657475 h 6105525"/>
                <a:gd name="connsiteX145" fmla="*/ 314325 w 6877050"/>
                <a:gd name="connsiteY145" fmla="*/ 2552700 h 6105525"/>
                <a:gd name="connsiteX146" fmla="*/ 180975 w 6877050"/>
                <a:gd name="connsiteY146" fmla="*/ 2466975 h 6105525"/>
                <a:gd name="connsiteX147" fmla="*/ 676275 w 6877050"/>
                <a:gd name="connsiteY147" fmla="*/ 2190750 h 6105525"/>
                <a:gd name="connsiteX148" fmla="*/ 209550 w 6877050"/>
                <a:gd name="connsiteY148" fmla="*/ 2076450 h 6105525"/>
                <a:gd name="connsiteX149" fmla="*/ 504825 w 6877050"/>
                <a:gd name="connsiteY149" fmla="*/ 1924050 h 6105525"/>
                <a:gd name="connsiteX150" fmla="*/ 428625 w 6877050"/>
                <a:gd name="connsiteY150" fmla="*/ 1828800 h 6105525"/>
                <a:gd name="connsiteX151" fmla="*/ 695325 w 6877050"/>
                <a:gd name="connsiteY151" fmla="*/ 1771650 h 6105525"/>
                <a:gd name="connsiteX152" fmla="*/ 600075 w 6877050"/>
                <a:gd name="connsiteY152" fmla="*/ 1657350 h 6105525"/>
                <a:gd name="connsiteX153" fmla="*/ 981075 w 6877050"/>
                <a:gd name="connsiteY153" fmla="*/ 1409700 h 6105525"/>
                <a:gd name="connsiteX154" fmla="*/ 895350 w 6877050"/>
                <a:gd name="connsiteY154" fmla="*/ 1381125 h 6105525"/>
                <a:gd name="connsiteX155" fmla="*/ 1571625 w 6877050"/>
                <a:gd name="connsiteY155" fmla="*/ 1038225 h 6105525"/>
                <a:gd name="connsiteX156" fmla="*/ 1323975 w 6877050"/>
                <a:gd name="connsiteY156" fmla="*/ 933450 h 6105525"/>
                <a:gd name="connsiteX157" fmla="*/ 1438275 w 6877050"/>
                <a:gd name="connsiteY157" fmla="*/ 800100 h 6105525"/>
                <a:gd name="connsiteX158" fmla="*/ 1238250 w 6877050"/>
                <a:gd name="connsiteY158" fmla="*/ 676275 h 6105525"/>
                <a:gd name="connsiteX159" fmla="*/ 1419225 w 6877050"/>
                <a:gd name="connsiteY159" fmla="*/ 533400 h 6105525"/>
                <a:gd name="connsiteX160" fmla="*/ 1714500 w 6877050"/>
                <a:gd name="connsiteY160" fmla="*/ 409575 h 6105525"/>
                <a:gd name="connsiteX161" fmla="*/ 1962150 w 6877050"/>
                <a:gd name="connsiteY161" fmla="*/ 342900 h 6105525"/>
                <a:gd name="connsiteX162" fmla="*/ 2276475 w 6877050"/>
                <a:gd name="connsiteY162" fmla="*/ 400050 h 6105525"/>
                <a:gd name="connsiteX163" fmla="*/ 2428875 w 6877050"/>
                <a:gd name="connsiteY163" fmla="*/ 419100 h 6105525"/>
                <a:gd name="connsiteX164" fmla="*/ 2428875 w 6877050"/>
                <a:gd name="connsiteY164" fmla="*/ 247650 h 6105525"/>
                <a:gd name="connsiteX165" fmla="*/ 2819400 w 6877050"/>
                <a:gd name="connsiteY165" fmla="*/ 447675 h 6105525"/>
                <a:gd name="connsiteX166" fmla="*/ 2886075 w 6877050"/>
                <a:gd name="connsiteY166" fmla="*/ 266700 h 6105525"/>
                <a:gd name="connsiteX167" fmla="*/ 3011760 w 6877050"/>
                <a:gd name="connsiteY167" fmla="*/ 789012 h 6105525"/>
                <a:gd name="connsiteX168" fmla="*/ 2973660 w 6877050"/>
                <a:gd name="connsiteY168" fmla="*/ 17487 h 6105525"/>
                <a:gd name="connsiteX169" fmla="*/ 3362325 w 6877050"/>
                <a:gd name="connsiteY169" fmla="*/ 0 h 610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6877050" h="6105525">
                  <a:moveTo>
                    <a:pt x="3362325" y="0"/>
                  </a:moveTo>
                  <a:lnTo>
                    <a:pt x="3343275" y="876300"/>
                  </a:lnTo>
                  <a:lnTo>
                    <a:pt x="3429000" y="238125"/>
                  </a:lnTo>
                  <a:lnTo>
                    <a:pt x="3543300" y="371475"/>
                  </a:lnTo>
                  <a:lnTo>
                    <a:pt x="4048125" y="161925"/>
                  </a:lnTo>
                  <a:lnTo>
                    <a:pt x="4419600" y="85725"/>
                  </a:lnTo>
                  <a:lnTo>
                    <a:pt x="4638675" y="85725"/>
                  </a:lnTo>
                  <a:lnTo>
                    <a:pt x="4752975" y="114300"/>
                  </a:lnTo>
                  <a:lnTo>
                    <a:pt x="4838700" y="142875"/>
                  </a:lnTo>
                  <a:lnTo>
                    <a:pt x="5010150" y="142875"/>
                  </a:lnTo>
                  <a:lnTo>
                    <a:pt x="4943475" y="266700"/>
                  </a:lnTo>
                  <a:lnTo>
                    <a:pt x="4991100" y="352425"/>
                  </a:lnTo>
                  <a:lnTo>
                    <a:pt x="4905375" y="457200"/>
                  </a:lnTo>
                  <a:lnTo>
                    <a:pt x="5057775" y="457200"/>
                  </a:lnTo>
                  <a:lnTo>
                    <a:pt x="5143500" y="457200"/>
                  </a:lnTo>
                  <a:lnTo>
                    <a:pt x="5248275" y="495300"/>
                  </a:lnTo>
                  <a:lnTo>
                    <a:pt x="5276850" y="495300"/>
                  </a:lnTo>
                  <a:lnTo>
                    <a:pt x="5238750" y="581025"/>
                  </a:lnTo>
                  <a:lnTo>
                    <a:pt x="5524500" y="638175"/>
                  </a:lnTo>
                  <a:lnTo>
                    <a:pt x="5505450" y="676275"/>
                  </a:lnTo>
                  <a:lnTo>
                    <a:pt x="5667375" y="723900"/>
                  </a:lnTo>
                  <a:lnTo>
                    <a:pt x="5581650" y="752475"/>
                  </a:lnTo>
                  <a:lnTo>
                    <a:pt x="5905500" y="828675"/>
                  </a:lnTo>
                  <a:lnTo>
                    <a:pt x="5838825" y="914400"/>
                  </a:lnTo>
                  <a:lnTo>
                    <a:pt x="6124575" y="1009650"/>
                  </a:lnTo>
                  <a:lnTo>
                    <a:pt x="6038850" y="1076325"/>
                  </a:lnTo>
                  <a:lnTo>
                    <a:pt x="6286500" y="1285875"/>
                  </a:lnTo>
                  <a:lnTo>
                    <a:pt x="6162675" y="1314450"/>
                  </a:lnTo>
                  <a:lnTo>
                    <a:pt x="6210300" y="1438275"/>
                  </a:lnTo>
                  <a:lnTo>
                    <a:pt x="6038850" y="1438275"/>
                  </a:lnTo>
                  <a:lnTo>
                    <a:pt x="6048375" y="1552575"/>
                  </a:lnTo>
                  <a:lnTo>
                    <a:pt x="5924550" y="1543050"/>
                  </a:lnTo>
                  <a:lnTo>
                    <a:pt x="5981700" y="1647825"/>
                  </a:lnTo>
                  <a:lnTo>
                    <a:pt x="5829300" y="1676400"/>
                  </a:lnTo>
                  <a:lnTo>
                    <a:pt x="6381750" y="2209800"/>
                  </a:lnTo>
                  <a:lnTo>
                    <a:pt x="6296025" y="2247900"/>
                  </a:lnTo>
                  <a:lnTo>
                    <a:pt x="6686550" y="2619375"/>
                  </a:lnTo>
                  <a:lnTo>
                    <a:pt x="6581775" y="2628900"/>
                  </a:lnTo>
                  <a:lnTo>
                    <a:pt x="6877050" y="2981325"/>
                  </a:lnTo>
                  <a:lnTo>
                    <a:pt x="6781800" y="3000375"/>
                  </a:lnTo>
                  <a:lnTo>
                    <a:pt x="6819900" y="3162300"/>
                  </a:lnTo>
                  <a:lnTo>
                    <a:pt x="6753225" y="3171825"/>
                  </a:lnTo>
                  <a:lnTo>
                    <a:pt x="6819900" y="3448050"/>
                  </a:lnTo>
                  <a:lnTo>
                    <a:pt x="6677025" y="3419475"/>
                  </a:lnTo>
                  <a:lnTo>
                    <a:pt x="6657975" y="3524250"/>
                  </a:lnTo>
                  <a:lnTo>
                    <a:pt x="6496050" y="3409950"/>
                  </a:lnTo>
                  <a:lnTo>
                    <a:pt x="6448425" y="3486150"/>
                  </a:lnTo>
                  <a:lnTo>
                    <a:pt x="6296025" y="3362325"/>
                  </a:lnTo>
                  <a:lnTo>
                    <a:pt x="6219825" y="3305175"/>
                  </a:lnTo>
                  <a:lnTo>
                    <a:pt x="6143625" y="3267075"/>
                  </a:lnTo>
                  <a:lnTo>
                    <a:pt x="6257925" y="3552825"/>
                  </a:lnTo>
                  <a:lnTo>
                    <a:pt x="6257925" y="3552825"/>
                  </a:lnTo>
                  <a:lnTo>
                    <a:pt x="6210300" y="3600450"/>
                  </a:lnTo>
                  <a:lnTo>
                    <a:pt x="6315075" y="3819525"/>
                  </a:lnTo>
                  <a:lnTo>
                    <a:pt x="6210300" y="3876675"/>
                  </a:lnTo>
                  <a:lnTo>
                    <a:pt x="6362700" y="4238625"/>
                  </a:lnTo>
                  <a:lnTo>
                    <a:pt x="6276975" y="4238625"/>
                  </a:lnTo>
                  <a:lnTo>
                    <a:pt x="6276975" y="4543425"/>
                  </a:lnTo>
                  <a:lnTo>
                    <a:pt x="6191250" y="4543425"/>
                  </a:lnTo>
                  <a:lnTo>
                    <a:pt x="6238875" y="5029200"/>
                  </a:lnTo>
                  <a:lnTo>
                    <a:pt x="6172200" y="5038725"/>
                  </a:lnTo>
                  <a:lnTo>
                    <a:pt x="6086475" y="5314950"/>
                  </a:lnTo>
                  <a:lnTo>
                    <a:pt x="6019800" y="5219700"/>
                  </a:lnTo>
                  <a:lnTo>
                    <a:pt x="5943600" y="5229225"/>
                  </a:lnTo>
                  <a:lnTo>
                    <a:pt x="5886450" y="5086350"/>
                  </a:lnTo>
                  <a:lnTo>
                    <a:pt x="5886450" y="5086350"/>
                  </a:lnTo>
                  <a:lnTo>
                    <a:pt x="5753100" y="5010150"/>
                  </a:lnTo>
                  <a:lnTo>
                    <a:pt x="5667375" y="5076825"/>
                  </a:lnTo>
                  <a:lnTo>
                    <a:pt x="5572125" y="4867275"/>
                  </a:lnTo>
                  <a:lnTo>
                    <a:pt x="5448300" y="4914900"/>
                  </a:lnTo>
                  <a:lnTo>
                    <a:pt x="5381625" y="4705350"/>
                  </a:lnTo>
                  <a:lnTo>
                    <a:pt x="5305425" y="4810125"/>
                  </a:lnTo>
                  <a:lnTo>
                    <a:pt x="5067300" y="4467225"/>
                  </a:lnTo>
                  <a:lnTo>
                    <a:pt x="5000625" y="4648200"/>
                  </a:lnTo>
                  <a:lnTo>
                    <a:pt x="4924425" y="4724400"/>
                  </a:lnTo>
                  <a:lnTo>
                    <a:pt x="4991100" y="4857750"/>
                  </a:lnTo>
                  <a:lnTo>
                    <a:pt x="4905375" y="4876800"/>
                  </a:lnTo>
                  <a:lnTo>
                    <a:pt x="4905375" y="5095875"/>
                  </a:lnTo>
                  <a:lnTo>
                    <a:pt x="4791075" y="5029200"/>
                  </a:lnTo>
                  <a:lnTo>
                    <a:pt x="4743450" y="5305425"/>
                  </a:lnTo>
                  <a:lnTo>
                    <a:pt x="4648200" y="5314950"/>
                  </a:lnTo>
                  <a:lnTo>
                    <a:pt x="4581525" y="5553075"/>
                  </a:lnTo>
                  <a:lnTo>
                    <a:pt x="4495800" y="5467350"/>
                  </a:lnTo>
                  <a:lnTo>
                    <a:pt x="4419600" y="5686425"/>
                  </a:lnTo>
                  <a:lnTo>
                    <a:pt x="4352925" y="5619750"/>
                  </a:lnTo>
                  <a:lnTo>
                    <a:pt x="4286250" y="5772150"/>
                  </a:lnTo>
                  <a:lnTo>
                    <a:pt x="4200525" y="5695950"/>
                  </a:lnTo>
                  <a:lnTo>
                    <a:pt x="3952875" y="5962650"/>
                  </a:lnTo>
                  <a:lnTo>
                    <a:pt x="3867150" y="6105525"/>
                  </a:lnTo>
                  <a:lnTo>
                    <a:pt x="3657600" y="5819775"/>
                  </a:lnTo>
                  <a:lnTo>
                    <a:pt x="3609975" y="5953125"/>
                  </a:lnTo>
                  <a:lnTo>
                    <a:pt x="3409950" y="5581650"/>
                  </a:lnTo>
                  <a:lnTo>
                    <a:pt x="3257550" y="5638800"/>
                  </a:lnTo>
                  <a:lnTo>
                    <a:pt x="3152775" y="5438775"/>
                  </a:lnTo>
                  <a:lnTo>
                    <a:pt x="3009900" y="5467350"/>
                  </a:lnTo>
                  <a:lnTo>
                    <a:pt x="3009900" y="5210175"/>
                  </a:lnTo>
                  <a:lnTo>
                    <a:pt x="2838450" y="5295900"/>
                  </a:lnTo>
                  <a:lnTo>
                    <a:pt x="2790825" y="5162550"/>
                  </a:lnTo>
                  <a:lnTo>
                    <a:pt x="2657475" y="5181600"/>
                  </a:lnTo>
                  <a:lnTo>
                    <a:pt x="2695575" y="5000625"/>
                  </a:lnTo>
                  <a:lnTo>
                    <a:pt x="2552700" y="4981575"/>
                  </a:lnTo>
                  <a:lnTo>
                    <a:pt x="2581275" y="4791075"/>
                  </a:lnTo>
                  <a:lnTo>
                    <a:pt x="2457450" y="5019675"/>
                  </a:lnTo>
                  <a:lnTo>
                    <a:pt x="2381250" y="4981575"/>
                  </a:lnTo>
                  <a:lnTo>
                    <a:pt x="2286000" y="5133975"/>
                  </a:lnTo>
                  <a:lnTo>
                    <a:pt x="2209800" y="5076825"/>
                  </a:lnTo>
                  <a:lnTo>
                    <a:pt x="2105025" y="5334000"/>
                  </a:lnTo>
                  <a:lnTo>
                    <a:pt x="1990725" y="5276850"/>
                  </a:lnTo>
                  <a:lnTo>
                    <a:pt x="1876425" y="5476875"/>
                  </a:lnTo>
                  <a:lnTo>
                    <a:pt x="1809750" y="5457825"/>
                  </a:lnTo>
                  <a:lnTo>
                    <a:pt x="1400175" y="5791200"/>
                  </a:lnTo>
                  <a:lnTo>
                    <a:pt x="1476375" y="5534025"/>
                  </a:lnTo>
                  <a:lnTo>
                    <a:pt x="1457325" y="5362575"/>
                  </a:lnTo>
                  <a:lnTo>
                    <a:pt x="1466850" y="5257800"/>
                  </a:lnTo>
                  <a:lnTo>
                    <a:pt x="1419225" y="5286375"/>
                  </a:lnTo>
                  <a:lnTo>
                    <a:pt x="1428750" y="5143500"/>
                  </a:lnTo>
                  <a:lnTo>
                    <a:pt x="1343025" y="5114925"/>
                  </a:lnTo>
                  <a:lnTo>
                    <a:pt x="1390650" y="4905375"/>
                  </a:lnTo>
                  <a:lnTo>
                    <a:pt x="1238250" y="4886325"/>
                  </a:lnTo>
                  <a:lnTo>
                    <a:pt x="1285875" y="4743450"/>
                  </a:lnTo>
                  <a:lnTo>
                    <a:pt x="1209675" y="4676775"/>
                  </a:lnTo>
                  <a:lnTo>
                    <a:pt x="1314450" y="4495800"/>
                  </a:lnTo>
                  <a:lnTo>
                    <a:pt x="1200150" y="4448175"/>
                  </a:lnTo>
                  <a:lnTo>
                    <a:pt x="1314450" y="4267200"/>
                  </a:lnTo>
                  <a:lnTo>
                    <a:pt x="1219200" y="4181475"/>
                  </a:lnTo>
                  <a:lnTo>
                    <a:pt x="1390650" y="3981450"/>
                  </a:lnTo>
                  <a:lnTo>
                    <a:pt x="1428750" y="3838575"/>
                  </a:lnTo>
                  <a:lnTo>
                    <a:pt x="1428750" y="3810000"/>
                  </a:lnTo>
                  <a:lnTo>
                    <a:pt x="1095375" y="3990975"/>
                  </a:lnTo>
                  <a:lnTo>
                    <a:pt x="1038225" y="3886200"/>
                  </a:lnTo>
                  <a:lnTo>
                    <a:pt x="857250" y="4029075"/>
                  </a:lnTo>
                  <a:lnTo>
                    <a:pt x="819150" y="3924300"/>
                  </a:lnTo>
                  <a:lnTo>
                    <a:pt x="561975" y="4076700"/>
                  </a:lnTo>
                  <a:lnTo>
                    <a:pt x="523875" y="3990975"/>
                  </a:lnTo>
                  <a:lnTo>
                    <a:pt x="114300" y="4152900"/>
                  </a:lnTo>
                  <a:lnTo>
                    <a:pt x="114300" y="3867150"/>
                  </a:lnTo>
                  <a:lnTo>
                    <a:pt x="0" y="3838575"/>
                  </a:lnTo>
                  <a:lnTo>
                    <a:pt x="114300" y="3714750"/>
                  </a:lnTo>
                  <a:lnTo>
                    <a:pt x="0" y="3676650"/>
                  </a:lnTo>
                  <a:lnTo>
                    <a:pt x="180975" y="3400425"/>
                  </a:lnTo>
                  <a:lnTo>
                    <a:pt x="0" y="3324225"/>
                  </a:lnTo>
                  <a:lnTo>
                    <a:pt x="219075" y="2971800"/>
                  </a:lnTo>
                  <a:lnTo>
                    <a:pt x="66675" y="2876550"/>
                  </a:lnTo>
                  <a:lnTo>
                    <a:pt x="180975" y="2743200"/>
                  </a:lnTo>
                  <a:lnTo>
                    <a:pt x="47625" y="2657475"/>
                  </a:lnTo>
                  <a:lnTo>
                    <a:pt x="314325" y="2552700"/>
                  </a:lnTo>
                  <a:lnTo>
                    <a:pt x="180975" y="2466975"/>
                  </a:lnTo>
                  <a:lnTo>
                    <a:pt x="676275" y="2190750"/>
                  </a:lnTo>
                  <a:lnTo>
                    <a:pt x="209550" y="2076450"/>
                  </a:lnTo>
                  <a:lnTo>
                    <a:pt x="504825" y="1924050"/>
                  </a:lnTo>
                  <a:lnTo>
                    <a:pt x="428625" y="1828800"/>
                  </a:lnTo>
                  <a:lnTo>
                    <a:pt x="695325" y="1771650"/>
                  </a:lnTo>
                  <a:lnTo>
                    <a:pt x="600075" y="1657350"/>
                  </a:lnTo>
                  <a:lnTo>
                    <a:pt x="981075" y="1409700"/>
                  </a:lnTo>
                  <a:lnTo>
                    <a:pt x="895350" y="1381125"/>
                  </a:lnTo>
                  <a:lnTo>
                    <a:pt x="1571625" y="1038225"/>
                  </a:lnTo>
                  <a:lnTo>
                    <a:pt x="1323975" y="933450"/>
                  </a:lnTo>
                  <a:lnTo>
                    <a:pt x="1438275" y="800100"/>
                  </a:lnTo>
                  <a:lnTo>
                    <a:pt x="1238250" y="676275"/>
                  </a:lnTo>
                  <a:lnTo>
                    <a:pt x="1419225" y="533400"/>
                  </a:lnTo>
                  <a:lnTo>
                    <a:pt x="1714500" y="409575"/>
                  </a:lnTo>
                  <a:lnTo>
                    <a:pt x="1962150" y="342900"/>
                  </a:lnTo>
                  <a:lnTo>
                    <a:pt x="2276475" y="400050"/>
                  </a:lnTo>
                  <a:lnTo>
                    <a:pt x="2428875" y="419100"/>
                  </a:lnTo>
                  <a:lnTo>
                    <a:pt x="2428875" y="247650"/>
                  </a:lnTo>
                  <a:lnTo>
                    <a:pt x="2819400" y="447675"/>
                  </a:lnTo>
                  <a:lnTo>
                    <a:pt x="2886075" y="266700"/>
                  </a:lnTo>
                  <a:cubicBezTo>
                    <a:pt x="2926072" y="223577"/>
                    <a:pt x="2949538" y="819435"/>
                    <a:pt x="3011760" y="789012"/>
                  </a:cubicBezTo>
                  <a:cubicBezTo>
                    <a:pt x="3073982" y="758589"/>
                    <a:pt x="2970795" y="-95486"/>
                    <a:pt x="2973660" y="17487"/>
                  </a:cubicBezTo>
                  <a:lnTo>
                    <a:pt x="336232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8000"/>
                    <a:alpha val="61000"/>
                  </a:schemeClr>
                </a:gs>
                <a:gs pos="100000">
                  <a:srgbClr val="92D050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Капля 3"/>
            <p:cNvSpPr/>
            <p:nvPr userDrawn="1"/>
          </p:nvSpPr>
          <p:spPr>
            <a:xfrm>
              <a:off x="413645" y="334"/>
              <a:ext cx="842462" cy="836378"/>
            </a:xfrm>
            <a:custGeom>
              <a:avLst/>
              <a:gdLst/>
              <a:ahLst/>
              <a:cxnLst/>
              <a:rect l="l" t="t" r="r" b="b"/>
              <a:pathLst>
                <a:path w="2520282" h="2229652">
                  <a:moveTo>
                    <a:pt x="2520282" y="0"/>
                  </a:moveTo>
                  <a:lnTo>
                    <a:pt x="2520282" y="900100"/>
                  </a:lnTo>
                  <a:cubicBezTo>
                    <a:pt x="2520282" y="1397212"/>
                    <a:pt x="2277213" y="1800200"/>
                    <a:pt x="1584178" y="1800200"/>
                  </a:cubicBezTo>
                  <a:cubicBezTo>
                    <a:pt x="1292761" y="1800200"/>
                    <a:pt x="1081466" y="1685678"/>
                    <a:pt x="934887" y="1533514"/>
                  </a:cubicBezTo>
                  <a:lnTo>
                    <a:pt x="95055" y="2229652"/>
                  </a:lnTo>
                  <a:lnTo>
                    <a:pt x="0" y="2105482"/>
                  </a:lnTo>
                  <a:lnTo>
                    <a:pt x="886624" y="1479717"/>
                  </a:lnTo>
                  <a:cubicBezTo>
                    <a:pt x="718196" y="1279629"/>
                    <a:pt x="649760" y="1034133"/>
                    <a:pt x="648074" y="900100"/>
                  </a:cubicBezTo>
                  <a:cubicBezTo>
                    <a:pt x="644899" y="647692"/>
                    <a:pt x="900668" y="264317"/>
                    <a:pt x="1565128" y="285750"/>
                  </a:cubicBezTo>
                  <a:cubicBezTo>
                    <a:pt x="1969238" y="336550"/>
                    <a:pt x="2249522" y="92075"/>
                    <a:pt x="2520282" y="0"/>
                  </a:cubicBezTo>
                  <a:close/>
                </a:path>
              </a:pathLst>
            </a:custGeom>
            <a:solidFill>
              <a:srgbClr val="B0DD7F">
                <a:alpha val="7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182" y="3413969"/>
            <a:ext cx="7508298" cy="1362075"/>
          </a:xfrm>
          <a:solidFill>
            <a:srgbClr val="37A428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-16797" y="6220756"/>
            <a:ext cx="1947079" cy="637244"/>
          </a:xfrm>
          <a:prstGeom prst="rect">
            <a:avLst/>
          </a:prstGeom>
          <a:gradFill flip="none" rotWithShape="1">
            <a:gsLst>
              <a:gs pos="0">
                <a:srgbClr val="37A428"/>
              </a:gs>
              <a:gs pos="100000">
                <a:srgbClr val="4ED03C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930282" y="6220756"/>
            <a:ext cx="5266639" cy="637244"/>
          </a:xfrm>
          <a:prstGeom prst="rect">
            <a:avLst/>
          </a:prstGeom>
          <a:gradFill flip="none" rotWithShape="1">
            <a:gsLst>
              <a:gs pos="0">
                <a:srgbClr val="37A428"/>
              </a:gs>
              <a:gs pos="99000">
                <a:srgbClr val="38A729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Номер слайда 5"/>
          <p:cNvSpPr txBox="1">
            <a:spLocks/>
          </p:cNvSpPr>
          <p:nvPr userDrawn="1"/>
        </p:nvSpPr>
        <p:spPr>
          <a:xfrm>
            <a:off x="7308304" y="6356350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369053-4816-40AA-93D8-19C738C694F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535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9053-4816-40AA-93D8-19C738C694F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809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7664" y="3861048"/>
            <a:ext cx="5288632" cy="766936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1944216" cy="3651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AF5CC07C-DB64-4906-81B0-CA09A1CF85FE}" type="datetime4">
              <a:rPr lang="ru-RU" smtClean="0">
                <a:solidFill>
                  <a:srgbClr val="000000"/>
                </a:solidFill>
              </a:rPr>
              <a:pPr/>
              <a:t>12 ноября 2017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 smtClean="0">
                <a:solidFill>
                  <a:srgbClr val="000000"/>
                </a:solidFill>
              </a:rPr>
              <a:t>МБОУ "</a:t>
            </a:r>
            <a:r>
              <a:rPr lang="ru-RU" dirty="0" err="1" smtClean="0">
                <a:solidFill>
                  <a:srgbClr val="000000"/>
                </a:solidFill>
              </a:rPr>
              <a:t>Нижнекулойская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сош</a:t>
            </a:r>
            <a:r>
              <a:rPr lang="ru-RU" dirty="0" smtClean="0">
                <a:solidFill>
                  <a:srgbClr val="000000"/>
                </a:solidFill>
              </a:rPr>
              <a:t>"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8" name="Picture 2" descr="Сеть творческих учителей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24328" y="260648"/>
            <a:ext cx="1124744" cy="1124744"/>
          </a:xfrm>
          <a:prstGeom prst="rect">
            <a:avLst/>
          </a:prstGeom>
          <a:noFill/>
        </p:spPr>
      </p:pic>
      <p:grpSp>
        <p:nvGrpSpPr>
          <p:cNvPr id="19" name="Рекомендации"/>
          <p:cNvGrpSpPr/>
          <p:nvPr userDrawn="1"/>
        </p:nvGrpSpPr>
        <p:grpSpPr>
          <a:xfrm>
            <a:off x="683568" y="4941168"/>
            <a:ext cx="1507388" cy="533400"/>
            <a:chOff x="683568" y="5085184"/>
            <a:chExt cx="1507388" cy="533400"/>
          </a:xfrm>
        </p:grpSpPr>
        <p:pic>
          <p:nvPicPr>
            <p:cNvPr id="3080" name="Picture 8" descr="C:\Users\ASUS\Desktop\Фоны презентаций\45-2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5085184"/>
              <a:ext cx="1440160" cy="533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 userDrawn="1"/>
          </p:nvSpPr>
          <p:spPr>
            <a:xfrm rot="21369947">
              <a:off x="717860" y="5157192"/>
              <a:ext cx="1473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solidFill>
                    <a:srgbClr val="FFFFFF"/>
                  </a:solidFill>
                  <a:hlinkClick r:id="" action="ppaction://noaction"/>
                </a:rPr>
                <a:t>Рекомендации</a:t>
              </a:r>
              <a:endParaRPr lang="ru-RU" sz="1400" b="1" i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Структура"/>
          <p:cNvGrpSpPr/>
          <p:nvPr userDrawn="1"/>
        </p:nvGrpSpPr>
        <p:grpSpPr>
          <a:xfrm>
            <a:off x="251520" y="5373216"/>
            <a:ext cx="1314450" cy="533400"/>
            <a:chOff x="251520" y="5445224"/>
            <a:chExt cx="1314450" cy="533400"/>
          </a:xfrm>
        </p:grpSpPr>
        <p:pic>
          <p:nvPicPr>
            <p:cNvPr id="3078" name="Picture 6" descr="C:\Users\ASUS\Desktop\Фоны презентаций\45-2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5445224"/>
              <a:ext cx="1314450" cy="533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 userDrawn="1"/>
          </p:nvSpPr>
          <p:spPr>
            <a:xfrm rot="21364731">
              <a:off x="311064" y="5589240"/>
              <a:ext cx="12279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solidFill>
                    <a:srgbClr val="FFFFFF"/>
                  </a:solidFill>
                  <a:hlinkClick r:id="" action="ppaction://noaction"/>
                </a:rPr>
                <a:t>Структура</a:t>
              </a:r>
              <a:endParaRPr lang="ru-RU" sz="1400" b="1" i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Источники"/>
          <p:cNvGrpSpPr/>
          <p:nvPr userDrawn="1"/>
        </p:nvGrpSpPr>
        <p:grpSpPr>
          <a:xfrm>
            <a:off x="1547664" y="5373216"/>
            <a:ext cx="1314450" cy="533400"/>
            <a:chOff x="1547664" y="5445224"/>
            <a:chExt cx="1314450" cy="533400"/>
          </a:xfrm>
        </p:grpSpPr>
        <p:pic>
          <p:nvPicPr>
            <p:cNvPr id="3079" name="Picture 7" descr="C:\Users\ASUS\Desktop\Фоны презентаций\45-2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5445224"/>
              <a:ext cx="1314450" cy="5334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 userDrawn="1"/>
          </p:nvSpPr>
          <p:spPr>
            <a:xfrm rot="21448336">
              <a:off x="1610523" y="5540845"/>
              <a:ext cx="12301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solidFill>
                    <a:srgbClr val="FFFFFF"/>
                  </a:solidFill>
                  <a:hlinkClick r:id="" action="ppaction://noaction"/>
                </a:rPr>
                <a:t>Источники</a:t>
              </a:r>
              <a:endParaRPr lang="ru-RU" sz="1400" b="1" i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Автор"/>
          <p:cNvGrpSpPr/>
          <p:nvPr userDrawn="1"/>
        </p:nvGrpSpPr>
        <p:grpSpPr>
          <a:xfrm>
            <a:off x="0" y="5805264"/>
            <a:ext cx="1314450" cy="533400"/>
            <a:chOff x="0" y="5805264"/>
            <a:chExt cx="1314450" cy="533400"/>
          </a:xfrm>
        </p:grpSpPr>
        <p:pic>
          <p:nvPicPr>
            <p:cNvPr id="3076" name="Picture 4" descr="C:\Users\ASUS\Desktop\Фоны презентаций\45-2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805264"/>
              <a:ext cx="1314450" cy="5334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 userDrawn="1"/>
          </p:nvSpPr>
          <p:spPr>
            <a:xfrm rot="21409899">
              <a:off x="150498" y="594928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solidFill>
                    <a:srgbClr val="FFFFFF"/>
                  </a:solidFill>
                  <a:hlinkClick r:id="" action="ppaction://noaction"/>
                </a:rPr>
                <a:t>Автор</a:t>
              </a:r>
              <a:endParaRPr lang="ru-RU" sz="1400" b="1" i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Лицензия"/>
          <p:cNvGrpSpPr/>
          <p:nvPr userDrawn="1"/>
        </p:nvGrpSpPr>
        <p:grpSpPr>
          <a:xfrm>
            <a:off x="1259632" y="5805264"/>
            <a:ext cx="1314450" cy="533400"/>
            <a:chOff x="1259632" y="5805264"/>
            <a:chExt cx="1314450" cy="533400"/>
          </a:xfrm>
        </p:grpSpPr>
        <p:pic>
          <p:nvPicPr>
            <p:cNvPr id="3077" name="Picture 5" descr="C:\Users\ASUS\Desktop\Фоны презентаций\45-2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5805264"/>
              <a:ext cx="1314450" cy="533400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 userDrawn="1"/>
          </p:nvSpPr>
          <p:spPr>
            <a:xfrm rot="21401838">
              <a:off x="1426925" y="5929535"/>
              <a:ext cx="10345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solidFill>
                    <a:srgbClr val="FFFFFF"/>
                  </a:solidFill>
                  <a:hlinkClick r:id="" action="ppaction://noaction"/>
                </a:rPr>
                <a:t>Лицензия</a:t>
              </a:r>
              <a:endParaRPr lang="ru-RU" sz="1400" b="1" i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65970" y="2348880"/>
            <a:ext cx="6030366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6827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04664"/>
            <a:ext cx="54932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537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2418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421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9053-4816-40AA-93D8-19C738C694F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196921" y="6220756"/>
            <a:ext cx="1947079" cy="637244"/>
          </a:xfrm>
          <a:prstGeom prst="rect">
            <a:avLst/>
          </a:prstGeom>
          <a:gradFill flip="none" rotWithShape="1">
            <a:gsLst>
              <a:gs pos="0">
                <a:srgbClr val="37A428"/>
              </a:gs>
              <a:gs pos="100000">
                <a:srgbClr val="4ED03C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-230723" y="335"/>
            <a:ext cx="2061890" cy="6874221"/>
            <a:chOff x="-250299" y="334"/>
            <a:chExt cx="2061890" cy="6874221"/>
          </a:xfrm>
        </p:grpSpPr>
        <p:sp>
          <p:nvSpPr>
            <p:cNvPr id="9" name="Полилиния 8"/>
            <p:cNvSpPr/>
            <p:nvPr userDrawn="1"/>
          </p:nvSpPr>
          <p:spPr>
            <a:xfrm rot="4835079">
              <a:off x="109926" y="3712486"/>
              <a:ext cx="1403816" cy="1390415"/>
            </a:xfrm>
            <a:custGeom>
              <a:avLst/>
              <a:gdLst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048000 w 4848225"/>
                <a:gd name="connsiteY17" fmla="*/ 495300 h 4752975"/>
                <a:gd name="connsiteX18" fmla="*/ 3067050 w 4848225"/>
                <a:gd name="connsiteY18" fmla="*/ 619125 h 4752975"/>
                <a:gd name="connsiteX19" fmla="*/ 3362325 w 4848225"/>
                <a:gd name="connsiteY19" fmla="*/ 476250 h 4752975"/>
                <a:gd name="connsiteX20" fmla="*/ 3371850 w 4848225"/>
                <a:gd name="connsiteY20" fmla="*/ 609600 h 4752975"/>
                <a:gd name="connsiteX21" fmla="*/ 3619500 w 4848225"/>
                <a:gd name="connsiteY21" fmla="*/ 371475 h 4752975"/>
                <a:gd name="connsiteX22" fmla="*/ 3676650 w 4848225"/>
                <a:gd name="connsiteY22" fmla="*/ 476250 h 4752975"/>
                <a:gd name="connsiteX23" fmla="*/ 4057650 w 4848225"/>
                <a:gd name="connsiteY23" fmla="*/ 200025 h 4752975"/>
                <a:gd name="connsiteX24" fmla="*/ 4095750 w 4848225"/>
                <a:gd name="connsiteY24" fmla="*/ 257175 h 4752975"/>
                <a:gd name="connsiteX25" fmla="*/ 4629150 w 4848225"/>
                <a:gd name="connsiteY25" fmla="*/ 0 h 4752975"/>
                <a:gd name="connsiteX26" fmla="*/ 4657725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048000 w 4848225"/>
                <a:gd name="connsiteY17" fmla="*/ 495300 h 4752975"/>
                <a:gd name="connsiteX18" fmla="*/ 3067050 w 4848225"/>
                <a:gd name="connsiteY18" fmla="*/ 619125 h 4752975"/>
                <a:gd name="connsiteX19" fmla="*/ 3362325 w 4848225"/>
                <a:gd name="connsiteY19" fmla="*/ 476250 h 4752975"/>
                <a:gd name="connsiteX20" fmla="*/ 3371850 w 4848225"/>
                <a:gd name="connsiteY20" fmla="*/ 609600 h 4752975"/>
                <a:gd name="connsiteX21" fmla="*/ 3619500 w 4848225"/>
                <a:gd name="connsiteY21" fmla="*/ 371475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57175 h 4752975"/>
                <a:gd name="connsiteX25" fmla="*/ 4629150 w 4848225"/>
                <a:gd name="connsiteY25" fmla="*/ 0 h 4752975"/>
                <a:gd name="connsiteX26" fmla="*/ 4657725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048000 w 4848225"/>
                <a:gd name="connsiteY17" fmla="*/ 495300 h 4752975"/>
                <a:gd name="connsiteX18" fmla="*/ 3067050 w 4848225"/>
                <a:gd name="connsiteY18" fmla="*/ 619125 h 4752975"/>
                <a:gd name="connsiteX19" fmla="*/ 3362325 w 4848225"/>
                <a:gd name="connsiteY19" fmla="*/ 476250 h 4752975"/>
                <a:gd name="connsiteX20" fmla="*/ 3371850 w 4848225"/>
                <a:gd name="connsiteY20" fmla="*/ 609600 h 4752975"/>
                <a:gd name="connsiteX21" fmla="*/ 3619500 w 4848225"/>
                <a:gd name="connsiteY21" fmla="*/ 371475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57725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048000 w 4848225"/>
                <a:gd name="connsiteY17" fmla="*/ 495300 h 4752975"/>
                <a:gd name="connsiteX18" fmla="*/ 3067050 w 4848225"/>
                <a:gd name="connsiteY18" fmla="*/ 619125 h 4752975"/>
                <a:gd name="connsiteX19" fmla="*/ 3362325 w 4848225"/>
                <a:gd name="connsiteY19" fmla="*/ 476250 h 4752975"/>
                <a:gd name="connsiteX20" fmla="*/ 3371850 w 4848225"/>
                <a:gd name="connsiteY20" fmla="*/ 609600 h 4752975"/>
                <a:gd name="connsiteX21" fmla="*/ 3619500 w 4848225"/>
                <a:gd name="connsiteY21" fmla="*/ 371475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048000 w 4848225"/>
                <a:gd name="connsiteY17" fmla="*/ 495300 h 4752975"/>
                <a:gd name="connsiteX18" fmla="*/ 3067050 w 4848225"/>
                <a:gd name="connsiteY18" fmla="*/ 619125 h 4752975"/>
                <a:gd name="connsiteX19" fmla="*/ 3362325 w 4848225"/>
                <a:gd name="connsiteY19" fmla="*/ 476250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048000 w 4848225"/>
                <a:gd name="connsiteY17" fmla="*/ 495300 h 4752975"/>
                <a:gd name="connsiteX18" fmla="*/ 3067050 w 4848225"/>
                <a:gd name="connsiteY18" fmla="*/ 619125 h 4752975"/>
                <a:gd name="connsiteX19" fmla="*/ 3401236 w 4848225"/>
                <a:gd name="connsiteY19" fmla="*/ 388702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116094 w 4848225"/>
                <a:gd name="connsiteY17" fmla="*/ 407751 h 4752975"/>
                <a:gd name="connsiteX18" fmla="*/ 3067050 w 4848225"/>
                <a:gd name="connsiteY18" fmla="*/ 619125 h 4752975"/>
                <a:gd name="connsiteX19" fmla="*/ 3401236 w 4848225"/>
                <a:gd name="connsiteY19" fmla="*/ 388702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81530 w 4848225"/>
                <a:gd name="connsiteY8" fmla="*/ 1458744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116094 w 4848225"/>
                <a:gd name="connsiteY17" fmla="*/ 407751 h 4752975"/>
                <a:gd name="connsiteX18" fmla="*/ 3067050 w 4848225"/>
                <a:gd name="connsiteY18" fmla="*/ 619125 h 4752975"/>
                <a:gd name="connsiteX19" fmla="*/ 3401236 w 4848225"/>
                <a:gd name="connsiteY19" fmla="*/ 388702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14019 w 4848225"/>
                <a:gd name="connsiteY3" fmla="*/ 2093879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81530 w 4848225"/>
                <a:gd name="connsiteY8" fmla="*/ 1458744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116094 w 4848225"/>
                <a:gd name="connsiteY17" fmla="*/ 407751 h 4752975"/>
                <a:gd name="connsiteX18" fmla="*/ 3067050 w 4848225"/>
                <a:gd name="connsiteY18" fmla="*/ 619125 h 4752975"/>
                <a:gd name="connsiteX19" fmla="*/ 3401236 w 4848225"/>
                <a:gd name="connsiteY19" fmla="*/ 388702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14019 w 4848225"/>
                <a:gd name="connsiteY3" fmla="*/ 2093879 h 4752975"/>
                <a:gd name="connsiteX4" fmla="*/ 1314450 w 4848225"/>
                <a:gd name="connsiteY4" fmla="*/ 2190750 h 4752975"/>
                <a:gd name="connsiteX5" fmla="*/ 1113412 w 4848225"/>
                <a:gd name="connsiteY5" fmla="*/ 1607901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81530 w 4848225"/>
                <a:gd name="connsiteY8" fmla="*/ 1458744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116094 w 4848225"/>
                <a:gd name="connsiteY17" fmla="*/ 407751 h 4752975"/>
                <a:gd name="connsiteX18" fmla="*/ 3067050 w 4848225"/>
                <a:gd name="connsiteY18" fmla="*/ 619125 h 4752975"/>
                <a:gd name="connsiteX19" fmla="*/ 3401236 w 4848225"/>
                <a:gd name="connsiteY19" fmla="*/ 388702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14019 w 4848225"/>
                <a:gd name="connsiteY3" fmla="*/ 2093879 h 4752975"/>
                <a:gd name="connsiteX4" fmla="*/ 1314450 w 4848225"/>
                <a:gd name="connsiteY4" fmla="*/ 2190750 h 4752975"/>
                <a:gd name="connsiteX5" fmla="*/ 1113412 w 4848225"/>
                <a:gd name="connsiteY5" fmla="*/ 1607901 h 4752975"/>
                <a:gd name="connsiteX6" fmla="*/ 1305736 w 4848225"/>
                <a:gd name="connsiteY6" fmla="*/ 1724025 h 4752975"/>
                <a:gd name="connsiteX7" fmla="*/ 1304925 w 4848225"/>
                <a:gd name="connsiteY7" fmla="*/ 1276350 h 4752975"/>
                <a:gd name="connsiteX8" fmla="*/ 1381530 w 4848225"/>
                <a:gd name="connsiteY8" fmla="*/ 1458744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116094 w 4848225"/>
                <a:gd name="connsiteY17" fmla="*/ 407751 h 4752975"/>
                <a:gd name="connsiteX18" fmla="*/ 3067050 w 4848225"/>
                <a:gd name="connsiteY18" fmla="*/ 619125 h 4752975"/>
                <a:gd name="connsiteX19" fmla="*/ 3401236 w 4848225"/>
                <a:gd name="connsiteY19" fmla="*/ 388702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48225" h="4752975">
                  <a:moveTo>
                    <a:pt x="1657350" y="3133725"/>
                  </a:moveTo>
                  <a:lnTo>
                    <a:pt x="1190625" y="2619375"/>
                  </a:lnTo>
                  <a:lnTo>
                    <a:pt x="1371600" y="2647950"/>
                  </a:lnTo>
                  <a:lnTo>
                    <a:pt x="1114019" y="2093879"/>
                  </a:lnTo>
                  <a:lnTo>
                    <a:pt x="1314450" y="2190750"/>
                  </a:lnTo>
                  <a:lnTo>
                    <a:pt x="1113412" y="1607901"/>
                  </a:lnTo>
                  <a:lnTo>
                    <a:pt x="1305736" y="1724025"/>
                  </a:lnTo>
                  <a:cubicBezTo>
                    <a:pt x="1305466" y="1574800"/>
                    <a:pt x="1305195" y="1425575"/>
                    <a:pt x="1304925" y="1276350"/>
                  </a:cubicBezTo>
                  <a:lnTo>
                    <a:pt x="1381530" y="1458744"/>
                  </a:lnTo>
                  <a:lnTo>
                    <a:pt x="1485900" y="1009650"/>
                  </a:lnTo>
                  <a:lnTo>
                    <a:pt x="1609725" y="1095375"/>
                  </a:lnTo>
                  <a:lnTo>
                    <a:pt x="1866900" y="676275"/>
                  </a:lnTo>
                  <a:lnTo>
                    <a:pt x="1895475" y="876300"/>
                  </a:lnTo>
                  <a:lnTo>
                    <a:pt x="2238375" y="495300"/>
                  </a:lnTo>
                  <a:lnTo>
                    <a:pt x="2276475" y="628650"/>
                  </a:lnTo>
                  <a:lnTo>
                    <a:pt x="2638425" y="428625"/>
                  </a:lnTo>
                  <a:lnTo>
                    <a:pt x="2695575" y="609600"/>
                  </a:lnTo>
                  <a:lnTo>
                    <a:pt x="3116094" y="407751"/>
                  </a:lnTo>
                  <a:lnTo>
                    <a:pt x="3067050" y="619125"/>
                  </a:lnTo>
                  <a:lnTo>
                    <a:pt x="3401236" y="388702"/>
                  </a:lnTo>
                  <a:lnTo>
                    <a:pt x="3371850" y="609600"/>
                  </a:lnTo>
                  <a:lnTo>
                    <a:pt x="3707049" y="274198"/>
                  </a:lnTo>
                  <a:lnTo>
                    <a:pt x="3676650" y="476250"/>
                  </a:lnTo>
                  <a:lnTo>
                    <a:pt x="4154926" y="122204"/>
                  </a:lnTo>
                  <a:lnTo>
                    <a:pt x="4095750" y="296086"/>
                  </a:lnTo>
                  <a:lnTo>
                    <a:pt x="4629150" y="0"/>
                  </a:lnTo>
                  <a:lnTo>
                    <a:pt x="4618814" y="485775"/>
                  </a:lnTo>
                  <a:lnTo>
                    <a:pt x="4800600" y="381000"/>
                  </a:lnTo>
                  <a:lnTo>
                    <a:pt x="4657725" y="923925"/>
                  </a:lnTo>
                  <a:lnTo>
                    <a:pt x="4848225" y="828675"/>
                  </a:lnTo>
                  <a:lnTo>
                    <a:pt x="4648200" y="1304925"/>
                  </a:lnTo>
                  <a:lnTo>
                    <a:pt x="4819650" y="1343025"/>
                  </a:lnTo>
                  <a:lnTo>
                    <a:pt x="4667250" y="1771650"/>
                  </a:lnTo>
                  <a:lnTo>
                    <a:pt x="4781550" y="1781175"/>
                  </a:lnTo>
                  <a:lnTo>
                    <a:pt x="4619625" y="2333625"/>
                  </a:lnTo>
                  <a:lnTo>
                    <a:pt x="4791075" y="2266950"/>
                  </a:lnTo>
                  <a:lnTo>
                    <a:pt x="4543425" y="2724150"/>
                  </a:lnTo>
                  <a:lnTo>
                    <a:pt x="4676775" y="2676525"/>
                  </a:lnTo>
                  <a:lnTo>
                    <a:pt x="4362450" y="3114675"/>
                  </a:lnTo>
                  <a:lnTo>
                    <a:pt x="4552950" y="3076575"/>
                  </a:lnTo>
                  <a:lnTo>
                    <a:pt x="4105275" y="3457575"/>
                  </a:lnTo>
                  <a:lnTo>
                    <a:pt x="4210050" y="3562350"/>
                  </a:lnTo>
                  <a:lnTo>
                    <a:pt x="3714750" y="3686175"/>
                  </a:lnTo>
                  <a:lnTo>
                    <a:pt x="3895725" y="3771900"/>
                  </a:lnTo>
                  <a:lnTo>
                    <a:pt x="3314700" y="3838575"/>
                  </a:lnTo>
                  <a:lnTo>
                    <a:pt x="3476625" y="3971925"/>
                  </a:lnTo>
                  <a:cubicBezTo>
                    <a:pt x="3384589" y="3961699"/>
                    <a:pt x="3419651" y="3962400"/>
                    <a:pt x="3371850" y="3962400"/>
                  </a:cubicBezTo>
                  <a:lnTo>
                    <a:pt x="2962275" y="3838575"/>
                  </a:lnTo>
                  <a:lnTo>
                    <a:pt x="3009900" y="3971925"/>
                  </a:lnTo>
                  <a:lnTo>
                    <a:pt x="2495550" y="3790950"/>
                  </a:lnTo>
                  <a:lnTo>
                    <a:pt x="2505075" y="3924300"/>
                  </a:lnTo>
                  <a:lnTo>
                    <a:pt x="2124075" y="3552825"/>
                  </a:lnTo>
                  <a:lnTo>
                    <a:pt x="2047875" y="3714750"/>
                  </a:lnTo>
                  <a:lnTo>
                    <a:pt x="1771650" y="3248025"/>
                  </a:lnTo>
                  <a:lnTo>
                    <a:pt x="257175" y="4752975"/>
                  </a:lnTo>
                  <a:lnTo>
                    <a:pt x="0" y="4524375"/>
                  </a:lnTo>
                  <a:lnTo>
                    <a:pt x="1657350" y="31337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alpha val="54000"/>
                  </a:srgbClr>
                </a:gs>
                <a:gs pos="100000">
                  <a:srgbClr val="92D050">
                    <a:alpha val="51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олилиния 9"/>
            <p:cNvSpPr>
              <a:spLocks noChangeAspect="1"/>
            </p:cNvSpPr>
            <p:nvPr userDrawn="1"/>
          </p:nvSpPr>
          <p:spPr>
            <a:xfrm rot="18736282">
              <a:off x="-46346" y="5152554"/>
              <a:ext cx="1678856" cy="1494630"/>
            </a:xfrm>
            <a:custGeom>
              <a:avLst/>
              <a:gdLst>
                <a:gd name="connsiteX0" fmla="*/ 3076575 w 6877050"/>
                <a:gd name="connsiteY0" fmla="*/ 781050 h 6019800"/>
                <a:gd name="connsiteX1" fmla="*/ 3343275 w 6877050"/>
                <a:gd name="connsiteY1" fmla="*/ 790575 h 6019800"/>
                <a:gd name="connsiteX2" fmla="*/ 3362325 w 6877050"/>
                <a:gd name="connsiteY2" fmla="*/ 476250 h 6019800"/>
                <a:gd name="connsiteX3" fmla="*/ 3543300 w 6877050"/>
                <a:gd name="connsiteY3" fmla="*/ 285750 h 6019800"/>
                <a:gd name="connsiteX4" fmla="*/ 4048125 w 6877050"/>
                <a:gd name="connsiteY4" fmla="*/ 76200 h 6019800"/>
                <a:gd name="connsiteX5" fmla="*/ 4419600 w 6877050"/>
                <a:gd name="connsiteY5" fmla="*/ 0 h 6019800"/>
                <a:gd name="connsiteX6" fmla="*/ 4638675 w 6877050"/>
                <a:gd name="connsiteY6" fmla="*/ 0 h 6019800"/>
                <a:gd name="connsiteX7" fmla="*/ 4752975 w 6877050"/>
                <a:gd name="connsiteY7" fmla="*/ 28575 h 6019800"/>
                <a:gd name="connsiteX8" fmla="*/ 4838700 w 6877050"/>
                <a:gd name="connsiteY8" fmla="*/ 57150 h 6019800"/>
                <a:gd name="connsiteX9" fmla="*/ 5010150 w 6877050"/>
                <a:gd name="connsiteY9" fmla="*/ 57150 h 6019800"/>
                <a:gd name="connsiteX10" fmla="*/ 4943475 w 6877050"/>
                <a:gd name="connsiteY10" fmla="*/ 180975 h 6019800"/>
                <a:gd name="connsiteX11" fmla="*/ 4991100 w 6877050"/>
                <a:gd name="connsiteY11" fmla="*/ 266700 h 6019800"/>
                <a:gd name="connsiteX12" fmla="*/ 4905375 w 6877050"/>
                <a:gd name="connsiteY12" fmla="*/ 371475 h 6019800"/>
                <a:gd name="connsiteX13" fmla="*/ 5057775 w 6877050"/>
                <a:gd name="connsiteY13" fmla="*/ 371475 h 6019800"/>
                <a:gd name="connsiteX14" fmla="*/ 5143500 w 6877050"/>
                <a:gd name="connsiteY14" fmla="*/ 371475 h 6019800"/>
                <a:gd name="connsiteX15" fmla="*/ 5248275 w 6877050"/>
                <a:gd name="connsiteY15" fmla="*/ 409575 h 6019800"/>
                <a:gd name="connsiteX16" fmla="*/ 5276850 w 6877050"/>
                <a:gd name="connsiteY16" fmla="*/ 409575 h 6019800"/>
                <a:gd name="connsiteX17" fmla="*/ 5238750 w 6877050"/>
                <a:gd name="connsiteY17" fmla="*/ 495300 h 6019800"/>
                <a:gd name="connsiteX18" fmla="*/ 5524500 w 6877050"/>
                <a:gd name="connsiteY18" fmla="*/ 552450 h 6019800"/>
                <a:gd name="connsiteX19" fmla="*/ 5505450 w 6877050"/>
                <a:gd name="connsiteY19" fmla="*/ 590550 h 6019800"/>
                <a:gd name="connsiteX20" fmla="*/ 5667375 w 6877050"/>
                <a:gd name="connsiteY20" fmla="*/ 638175 h 6019800"/>
                <a:gd name="connsiteX21" fmla="*/ 5581650 w 6877050"/>
                <a:gd name="connsiteY21" fmla="*/ 666750 h 6019800"/>
                <a:gd name="connsiteX22" fmla="*/ 5905500 w 6877050"/>
                <a:gd name="connsiteY22" fmla="*/ 742950 h 6019800"/>
                <a:gd name="connsiteX23" fmla="*/ 5838825 w 6877050"/>
                <a:gd name="connsiteY23" fmla="*/ 828675 h 6019800"/>
                <a:gd name="connsiteX24" fmla="*/ 6124575 w 6877050"/>
                <a:gd name="connsiteY24" fmla="*/ 923925 h 6019800"/>
                <a:gd name="connsiteX25" fmla="*/ 6038850 w 6877050"/>
                <a:gd name="connsiteY25" fmla="*/ 990600 h 6019800"/>
                <a:gd name="connsiteX26" fmla="*/ 6286500 w 6877050"/>
                <a:gd name="connsiteY26" fmla="*/ 1200150 h 6019800"/>
                <a:gd name="connsiteX27" fmla="*/ 6162675 w 6877050"/>
                <a:gd name="connsiteY27" fmla="*/ 1228725 h 6019800"/>
                <a:gd name="connsiteX28" fmla="*/ 6210300 w 6877050"/>
                <a:gd name="connsiteY28" fmla="*/ 1352550 h 6019800"/>
                <a:gd name="connsiteX29" fmla="*/ 6038850 w 6877050"/>
                <a:gd name="connsiteY29" fmla="*/ 1352550 h 6019800"/>
                <a:gd name="connsiteX30" fmla="*/ 6048375 w 6877050"/>
                <a:gd name="connsiteY30" fmla="*/ 1466850 h 6019800"/>
                <a:gd name="connsiteX31" fmla="*/ 5924550 w 6877050"/>
                <a:gd name="connsiteY31" fmla="*/ 1457325 h 6019800"/>
                <a:gd name="connsiteX32" fmla="*/ 5981700 w 6877050"/>
                <a:gd name="connsiteY32" fmla="*/ 1562100 h 6019800"/>
                <a:gd name="connsiteX33" fmla="*/ 5829300 w 6877050"/>
                <a:gd name="connsiteY33" fmla="*/ 1590675 h 6019800"/>
                <a:gd name="connsiteX34" fmla="*/ 6381750 w 6877050"/>
                <a:gd name="connsiteY34" fmla="*/ 2124075 h 6019800"/>
                <a:gd name="connsiteX35" fmla="*/ 6296025 w 6877050"/>
                <a:gd name="connsiteY35" fmla="*/ 2162175 h 6019800"/>
                <a:gd name="connsiteX36" fmla="*/ 6686550 w 6877050"/>
                <a:gd name="connsiteY36" fmla="*/ 2533650 h 6019800"/>
                <a:gd name="connsiteX37" fmla="*/ 6581775 w 6877050"/>
                <a:gd name="connsiteY37" fmla="*/ 2543175 h 6019800"/>
                <a:gd name="connsiteX38" fmla="*/ 6877050 w 6877050"/>
                <a:gd name="connsiteY38" fmla="*/ 2895600 h 6019800"/>
                <a:gd name="connsiteX39" fmla="*/ 6781800 w 6877050"/>
                <a:gd name="connsiteY39" fmla="*/ 2914650 h 6019800"/>
                <a:gd name="connsiteX40" fmla="*/ 6819900 w 6877050"/>
                <a:gd name="connsiteY40" fmla="*/ 3076575 h 6019800"/>
                <a:gd name="connsiteX41" fmla="*/ 6753225 w 6877050"/>
                <a:gd name="connsiteY41" fmla="*/ 3086100 h 6019800"/>
                <a:gd name="connsiteX42" fmla="*/ 6819900 w 6877050"/>
                <a:gd name="connsiteY42" fmla="*/ 3362325 h 6019800"/>
                <a:gd name="connsiteX43" fmla="*/ 6677025 w 6877050"/>
                <a:gd name="connsiteY43" fmla="*/ 3333750 h 6019800"/>
                <a:gd name="connsiteX44" fmla="*/ 6657975 w 6877050"/>
                <a:gd name="connsiteY44" fmla="*/ 3438525 h 6019800"/>
                <a:gd name="connsiteX45" fmla="*/ 6496050 w 6877050"/>
                <a:gd name="connsiteY45" fmla="*/ 3324225 h 6019800"/>
                <a:gd name="connsiteX46" fmla="*/ 6448425 w 6877050"/>
                <a:gd name="connsiteY46" fmla="*/ 3400425 h 6019800"/>
                <a:gd name="connsiteX47" fmla="*/ 6296025 w 6877050"/>
                <a:gd name="connsiteY47" fmla="*/ 3276600 h 6019800"/>
                <a:gd name="connsiteX48" fmla="*/ 6219825 w 6877050"/>
                <a:gd name="connsiteY48" fmla="*/ 3219450 h 6019800"/>
                <a:gd name="connsiteX49" fmla="*/ 6143625 w 6877050"/>
                <a:gd name="connsiteY49" fmla="*/ 3181350 h 6019800"/>
                <a:gd name="connsiteX50" fmla="*/ 6257925 w 6877050"/>
                <a:gd name="connsiteY50" fmla="*/ 3467100 h 6019800"/>
                <a:gd name="connsiteX51" fmla="*/ 6257925 w 6877050"/>
                <a:gd name="connsiteY51" fmla="*/ 3467100 h 6019800"/>
                <a:gd name="connsiteX52" fmla="*/ 6210300 w 6877050"/>
                <a:gd name="connsiteY52" fmla="*/ 3514725 h 6019800"/>
                <a:gd name="connsiteX53" fmla="*/ 6315075 w 6877050"/>
                <a:gd name="connsiteY53" fmla="*/ 3733800 h 6019800"/>
                <a:gd name="connsiteX54" fmla="*/ 6210300 w 6877050"/>
                <a:gd name="connsiteY54" fmla="*/ 3790950 h 6019800"/>
                <a:gd name="connsiteX55" fmla="*/ 6362700 w 6877050"/>
                <a:gd name="connsiteY55" fmla="*/ 4152900 h 6019800"/>
                <a:gd name="connsiteX56" fmla="*/ 6276975 w 6877050"/>
                <a:gd name="connsiteY56" fmla="*/ 4152900 h 6019800"/>
                <a:gd name="connsiteX57" fmla="*/ 6276975 w 6877050"/>
                <a:gd name="connsiteY57" fmla="*/ 4457700 h 6019800"/>
                <a:gd name="connsiteX58" fmla="*/ 6191250 w 6877050"/>
                <a:gd name="connsiteY58" fmla="*/ 4457700 h 6019800"/>
                <a:gd name="connsiteX59" fmla="*/ 6238875 w 6877050"/>
                <a:gd name="connsiteY59" fmla="*/ 4943475 h 6019800"/>
                <a:gd name="connsiteX60" fmla="*/ 6172200 w 6877050"/>
                <a:gd name="connsiteY60" fmla="*/ 4953000 h 6019800"/>
                <a:gd name="connsiteX61" fmla="*/ 6086475 w 6877050"/>
                <a:gd name="connsiteY61" fmla="*/ 5229225 h 6019800"/>
                <a:gd name="connsiteX62" fmla="*/ 6019800 w 6877050"/>
                <a:gd name="connsiteY62" fmla="*/ 5133975 h 6019800"/>
                <a:gd name="connsiteX63" fmla="*/ 5943600 w 6877050"/>
                <a:gd name="connsiteY63" fmla="*/ 5143500 h 6019800"/>
                <a:gd name="connsiteX64" fmla="*/ 5886450 w 6877050"/>
                <a:gd name="connsiteY64" fmla="*/ 5000625 h 6019800"/>
                <a:gd name="connsiteX65" fmla="*/ 5886450 w 6877050"/>
                <a:gd name="connsiteY65" fmla="*/ 5000625 h 6019800"/>
                <a:gd name="connsiteX66" fmla="*/ 5753100 w 6877050"/>
                <a:gd name="connsiteY66" fmla="*/ 4924425 h 6019800"/>
                <a:gd name="connsiteX67" fmla="*/ 5667375 w 6877050"/>
                <a:gd name="connsiteY67" fmla="*/ 4991100 h 6019800"/>
                <a:gd name="connsiteX68" fmla="*/ 5572125 w 6877050"/>
                <a:gd name="connsiteY68" fmla="*/ 4781550 h 6019800"/>
                <a:gd name="connsiteX69" fmla="*/ 5448300 w 6877050"/>
                <a:gd name="connsiteY69" fmla="*/ 4829175 h 6019800"/>
                <a:gd name="connsiteX70" fmla="*/ 5381625 w 6877050"/>
                <a:gd name="connsiteY70" fmla="*/ 4619625 h 6019800"/>
                <a:gd name="connsiteX71" fmla="*/ 5305425 w 6877050"/>
                <a:gd name="connsiteY71" fmla="*/ 4724400 h 6019800"/>
                <a:gd name="connsiteX72" fmla="*/ 5067300 w 6877050"/>
                <a:gd name="connsiteY72" fmla="*/ 4381500 h 6019800"/>
                <a:gd name="connsiteX73" fmla="*/ 5000625 w 6877050"/>
                <a:gd name="connsiteY73" fmla="*/ 4562475 h 6019800"/>
                <a:gd name="connsiteX74" fmla="*/ 4924425 w 6877050"/>
                <a:gd name="connsiteY74" fmla="*/ 4638675 h 6019800"/>
                <a:gd name="connsiteX75" fmla="*/ 4991100 w 6877050"/>
                <a:gd name="connsiteY75" fmla="*/ 4772025 h 6019800"/>
                <a:gd name="connsiteX76" fmla="*/ 4905375 w 6877050"/>
                <a:gd name="connsiteY76" fmla="*/ 4791075 h 6019800"/>
                <a:gd name="connsiteX77" fmla="*/ 4905375 w 6877050"/>
                <a:gd name="connsiteY77" fmla="*/ 5010150 h 6019800"/>
                <a:gd name="connsiteX78" fmla="*/ 4791075 w 6877050"/>
                <a:gd name="connsiteY78" fmla="*/ 4943475 h 6019800"/>
                <a:gd name="connsiteX79" fmla="*/ 4743450 w 6877050"/>
                <a:gd name="connsiteY79" fmla="*/ 5219700 h 6019800"/>
                <a:gd name="connsiteX80" fmla="*/ 4648200 w 6877050"/>
                <a:gd name="connsiteY80" fmla="*/ 5229225 h 6019800"/>
                <a:gd name="connsiteX81" fmla="*/ 4581525 w 6877050"/>
                <a:gd name="connsiteY81" fmla="*/ 5467350 h 6019800"/>
                <a:gd name="connsiteX82" fmla="*/ 4495800 w 6877050"/>
                <a:gd name="connsiteY82" fmla="*/ 5381625 h 6019800"/>
                <a:gd name="connsiteX83" fmla="*/ 4419600 w 6877050"/>
                <a:gd name="connsiteY83" fmla="*/ 5600700 h 6019800"/>
                <a:gd name="connsiteX84" fmla="*/ 4352925 w 6877050"/>
                <a:gd name="connsiteY84" fmla="*/ 5534025 h 6019800"/>
                <a:gd name="connsiteX85" fmla="*/ 4286250 w 6877050"/>
                <a:gd name="connsiteY85" fmla="*/ 5686425 h 6019800"/>
                <a:gd name="connsiteX86" fmla="*/ 4200525 w 6877050"/>
                <a:gd name="connsiteY86" fmla="*/ 5610225 h 6019800"/>
                <a:gd name="connsiteX87" fmla="*/ 3952875 w 6877050"/>
                <a:gd name="connsiteY87" fmla="*/ 5876925 h 6019800"/>
                <a:gd name="connsiteX88" fmla="*/ 3867150 w 6877050"/>
                <a:gd name="connsiteY88" fmla="*/ 6019800 h 6019800"/>
                <a:gd name="connsiteX89" fmla="*/ 3657600 w 6877050"/>
                <a:gd name="connsiteY89" fmla="*/ 5734050 h 6019800"/>
                <a:gd name="connsiteX90" fmla="*/ 3609975 w 6877050"/>
                <a:gd name="connsiteY90" fmla="*/ 5867400 h 6019800"/>
                <a:gd name="connsiteX91" fmla="*/ 3409950 w 6877050"/>
                <a:gd name="connsiteY91" fmla="*/ 5495925 h 6019800"/>
                <a:gd name="connsiteX92" fmla="*/ 3257550 w 6877050"/>
                <a:gd name="connsiteY92" fmla="*/ 5553075 h 6019800"/>
                <a:gd name="connsiteX93" fmla="*/ 3152775 w 6877050"/>
                <a:gd name="connsiteY93" fmla="*/ 5353050 h 6019800"/>
                <a:gd name="connsiteX94" fmla="*/ 3009900 w 6877050"/>
                <a:gd name="connsiteY94" fmla="*/ 5381625 h 6019800"/>
                <a:gd name="connsiteX95" fmla="*/ 3009900 w 6877050"/>
                <a:gd name="connsiteY95" fmla="*/ 5124450 h 6019800"/>
                <a:gd name="connsiteX96" fmla="*/ 2838450 w 6877050"/>
                <a:gd name="connsiteY96" fmla="*/ 5210175 h 6019800"/>
                <a:gd name="connsiteX97" fmla="*/ 2790825 w 6877050"/>
                <a:gd name="connsiteY97" fmla="*/ 5076825 h 6019800"/>
                <a:gd name="connsiteX98" fmla="*/ 2657475 w 6877050"/>
                <a:gd name="connsiteY98" fmla="*/ 5095875 h 6019800"/>
                <a:gd name="connsiteX99" fmla="*/ 2695575 w 6877050"/>
                <a:gd name="connsiteY99" fmla="*/ 4914900 h 6019800"/>
                <a:gd name="connsiteX100" fmla="*/ 2552700 w 6877050"/>
                <a:gd name="connsiteY100" fmla="*/ 4895850 h 6019800"/>
                <a:gd name="connsiteX101" fmla="*/ 2581275 w 6877050"/>
                <a:gd name="connsiteY101" fmla="*/ 4705350 h 6019800"/>
                <a:gd name="connsiteX102" fmla="*/ 2457450 w 6877050"/>
                <a:gd name="connsiteY102" fmla="*/ 4933950 h 6019800"/>
                <a:gd name="connsiteX103" fmla="*/ 2381250 w 6877050"/>
                <a:gd name="connsiteY103" fmla="*/ 4895850 h 6019800"/>
                <a:gd name="connsiteX104" fmla="*/ 2286000 w 6877050"/>
                <a:gd name="connsiteY104" fmla="*/ 5048250 h 6019800"/>
                <a:gd name="connsiteX105" fmla="*/ 2209800 w 6877050"/>
                <a:gd name="connsiteY105" fmla="*/ 4991100 h 6019800"/>
                <a:gd name="connsiteX106" fmla="*/ 2105025 w 6877050"/>
                <a:gd name="connsiteY106" fmla="*/ 5248275 h 6019800"/>
                <a:gd name="connsiteX107" fmla="*/ 1990725 w 6877050"/>
                <a:gd name="connsiteY107" fmla="*/ 5191125 h 6019800"/>
                <a:gd name="connsiteX108" fmla="*/ 1876425 w 6877050"/>
                <a:gd name="connsiteY108" fmla="*/ 5391150 h 6019800"/>
                <a:gd name="connsiteX109" fmla="*/ 1809750 w 6877050"/>
                <a:gd name="connsiteY109" fmla="*/ 5372100 h 6019800"/>
                <a:gd name="connsiteX110" fmla="*/ 1400175 w 6877050"/>
                <a:gd name="connsiteY110" fmla="*/ 5705475 h 6019800"/>
                <a:gd name="connsiteX111" fmla="*/ 1476375 w 6877050"/>
                <a:gd name="connsiteY111" fmla="*/ 5448300 h 6019800"/>
                <a:gd name="connsiteX112" fmla="*/ 1457325 w 6877050"/>
                <a:gd name="connsiteY112" fmla="*/ 5276850 h 6019800"/>
                <a:gd name="connsiteX113" fmla="*/ 1466850 w 6877050"/>
                <a:gd name="connsiteY113" fmla="*/ 5172075 h 6019800"/>
                <a:gd name="connsiteX114" fmla="*/ 1419225 w 6877050"/>
                <a:gd name="connsiteY114" fmla="*/ 5200650 h 6019800"/>
                <a:gd name="connsiteX115" fmla="*/ 1428750 w 6877050"/>
                <a:gd name="connsiteY115" fmla="*/ 5057775 h 6019800"/>
                <a:gd name="connsiteX116" fmla="*/ 1343025 w 6877050"/>
                <a:gd name="connsiteY116" fmla="*/ 5029200 h 6019800"/>
                <a:gd name="connsiteX117" fmla="*/ 1390650 w 6877050"/>
                <a:gd name="connsiteY117" fmla="*/ 4819650 h 6019800"/>
                <a:gd name="connsiteX118" fmla="*/ 1238250 w 6877050"/>
                <a:gd name="connsiteY118" fmla="*/ 4800600 h 6019800"/>
                <a:gd name="connsiteX119" fmla="*/ 1285875 w 6877050"/>
                <a:gd name="connsiteY119" fmla="*/ 4657725 h 6019800"/>
                <a:gd name="connsiteX120" fmla="*/ 1209675 w 6877050"/>
                <a:gd name="connsiteY120" fmla="*/ 4591050 h 6019800"/>
                <a:gd name="connsiteX121" fmla="*/ 1314450 w 6877050"/>
                <a:gd name="connsiteY121" fmla="*/ 4410075 h 6019800"/>
                <a:gd name="connsiteX122" fmla="*/ 1200150 w 6877050"/>
                <a:gd name="connsiteY122" fmla="*/ 4362450 h 6019800"/>
                <a:gd name="connsiteX123" fmla="*/ 1314450 w 6877050"/>
                <a:gd name="connsiteY123" fmla="*/ 4181475 h 6019800"/>
                <a:gd name="connsiteX124" fmla="*/ 1219200 w 6877050"/>
                <a:gd name="connsiteY124" fmla="*/ 4095750 h 6019800"/>
                <a:gd name="connsiteX125" fmla="*/ 1390650 w 6877050"/>
                <a:gd name="connsiteY125" fmla="*/ 3895725 h 6019800"/>
                <a:gd name="connsiteX126" fmla="*/ 1428750 w 6877050"/>
                <a:gd name="connsiteY126" fmla="*/ 3752850 h 6019800"/>
                <a:gd name="connsiteX127" fmla="*/ 1428750 w 6877050"/>
                <a:gd name="connsiteY127" fmla="*/ 3724275 h 6019800"/>
                <a:gd name="connsiteX128" fmla="*/ 1095375 w 6877050"/>
                <a:gd name="connsiteY128" fmla="*/ 3905250 h 6019800"/>
                <a:gd name="connsiteX129" fmla="*/ 1038225 w 6877050"/>
                <a:gd name="connsiteY129" fmla="*/ 3800475 h 6019800"/>
                <a:gd name="connsiteX130" fmla="*/ 857250 w 6877050"/>
                <a:gd name="connsiteY130" fmla="*/ 3943350 h 6019800"/>
                <a:gd name="connsiteX131" fmla="*/ 819150 w 6877050"/>
                <a:gd name="connsiteY131" fmla="*/ 3838575 h 6019800"/>
                <a:gd name="connsiteX132" fmla="*/ 561975 w 6877050"/>
                <a:gd name="connsiteY132" fmla="*/ 3990975 h 6019800"/>
                <a:gd name="connsiteX133" fmla="*/ 523875 w 6877050"/>
                <a:gd name="connsiteY133" fmla="*/ 3905250 h 6019800"/>
                <a:gd name="connsiteX134" fmla="*/ 114300 w 6877050"/>
                <a:gd name="connsiteY134" fmla="*/ 4067175 h 6019800"/>
                <a:gd name="connsiteX135" fmla="*/ 114300 w 6877050"/>
                <a:gd name="connsiteY135" fmla="*/ 3781425 h 6019800"/>
                <a:gd name="connsiteX136" fmla="*/ 0 w 6877050"/>
                <a:gd name="connsiteY136" fmla="*/ 3752850 h 6019800"/>
                <a:gd name="connsiteX137" fmla="*/ 114300 w 6877050"/>
                <a:gd name="connsiteY137" fmla="*/ 3629025 h 6019800"/>
                <a:gd name="connsiteX138" fmla="*/ 0 w 6877050"/>
                <a:gd name="connsiteY138" fmla="*/ 3590925 h 6019800"/>
                <a:gd name="connsiteX139" fmla="*/ 180975 w 6877050"/>
                <a:gd name="connsiteY139" fmla="*/ 3314700 h 6019800"/>
                <a:gd name="connsiteX140" fmla="*/ 0 w 6877050"/>
                <a:gd name="connsiteY140" fmla="*/ 3238500 h 6019800"/>
                <a:gd name="connsiteX141" fmla="*/ 219075 w 6877050"/>
                <a:gd name="connsiteY141" fmla="*/ 2886075 h 6019800"/>
                <a:gd name="connsiteX142" fmla="*/ 66675 w 6877050"/>
                <a:gd name="connsiteY142" fmla="*/ 2790825 h 6019800"/>
                <a:gd name="connsiteX143" fmla="*/ 180975 w 6877050"/>
                <a:gd name="connsiteY143" fmla="*/ 2657475 h 6019800"/>
                <a:gd name="connsiteX144" fmla="*/ 47625 w 6877050"/>
                <a:gd name="connsiteY144" fmla="*/ 2571750 h 6019800"/>
                <a:gd name="connsiteX145" fmla="*/ 314325 w 6877050"/>
                <a:gd name="connsiteY145" fmla="*/ 2466975 h 6019800"/>
                <a:gd name="connsiteX146" fmla="*/ 180975 w 6877050"/>
                <a:gd name="connsiteY146" fmla="*/ 2381250 h 6019800"/>
                <a:gd name="connsiteX147" fmla="*/ 676275 w 6877050"/>
                <a:gd name="connsiteY147" fmla="*/ 2105025 h 6019800"/>
                <a:gd name="connsiteX148" fmla="*/ 209550 w 6877050"/>
                <a:gd name="connsiteY148" fmla="*/ 1990725 h 6019800"/>
                <a:gd name="connsiteX149" fmla="*/ 504825 w 6877050"/>
                <a:gd name="connsiteY149" fmla="*/ 1838325 h 6019800"/>
                <a:gd name="connsiteX150" fmla="*/ 428625 w 6877050"/>
                <a:gd name="connsiteY150" fmla="*/ 1743075 h 6019800"/>
                <a:gd name="connsiteX151" fmla="*/ 695325 w 6877050"/>
                <a:gd name="connsiteY151" fmla="*/ 1685925 h 6019800"/>
                <a:gd name="connsiteX152" fmla="*/ 600075 w 6877050"/>
                <a:gd name="connsiteY152" fmla="*/ 1571625 h 6019800"/>
                <a:gd name="connsiteX153" fmla="*/ 981075 w 6877050"/>
                <a:gd name="connsiteY153" fmla="*/ 1323975 h 6019800"/>
                <a:gd name="connsiteX154" fmla="*/ 895350 w 6877050"/>
                <a:gd name="connsiteY154" fmla="*/ 1295400 h 6019800"/>
                <a:gd name="connsiteX155" fmla="*/ 1571625 w 6877050"/>
                <a:gd name="connsiteY155" fmla="*/ 952500 h 6019800"/>
                <a:gd name="connsiteX156" fmla="*/ 1323975 w 6877050"/>
                <a:gd name="connsiteY156" fmla="*/ 847725 h 6019800"/>
                <a:gd name="connsiteX157" fmla="*/ 1438275 w 6877050"/>
                <a:gd name="connsiteY157" fmla="*/ 714375 h 6019800"/>
                <a:gd name="connsiteX158" fmla="*/ 1238250 w 6877050"/>
                <a:gd name="connsiteY158" fmla="*/ 590550 h 6019800"/>
                <a:gd name="connsiteX159" fmla="*/ 1419225 w 6877050"/>
                <a:gd name="connsiteY159" fmla="*/ 447675 h 6019800"/>
                <a:gd name="connsiteX160" fmla="*/ 1714500 w 6877050"/>
                <a:gd name="connsiteY160" fmla="*/ 323850 h 6019800"/>
                <a:gd name="connsiteX161" fmla="*/ 1962150 w 6877050"/>
                <a:gd name="connsiteY161" fmla="*/ 257175 h 6019800"/>
                <a:gd name="connsiteX162" fmla="*/ 2276475 w 6877050"/>
                <a:gd name="connsiteY162" fmla="*/ 314325 h 6019800"/>
                <a:gd name="connsiteX163" fmla="*/ 2428875 w 6877050"/>
                <a:gd name="connsiteY163" fmla="*/ 333375 h 6019800"/>
                <a:gd name="connsiteX164" fmla="*/ 2428875 w 6877050"/>
                <a:gd name="connsiteY164" fmla="*/ 161925 h 6019800"/>
                <a:gd name="connsiteX165" fmla="*/ 2819400 w 6877050"/>
                <a:gd name="connsiteY165" fmla="*/ 361950 h 6019800"/>
                <a:gd name="connsiteX166" fmla="*/ 2886075 w 6877050"/>
                <a:gd name="connsiteY166" fmla="*/ 180975 h 6019800"/>
                <a:gd name="connsiteX167" fmla="*/ 3076575 w 6877050"/>
                <a:gd name="connsiteY167" fmla="*/ 781050 h 6019800"/>
                <a:gd name="connsiteX0" fmla="*/ 3076575 w 6877050"/>
                <a:gd name="connsiteY0" fmla="*/ 781050 h 6019800"/>
                <a:gd name="connsiteX1" fmla="*/ 3343275 w 6877050"/>
                <a:gd name="connsiteY1" fmla="*/ 790575 h 6019800"/>
                <a:gd name="connsiteX2" fmla="*/ 3429000 w 6877050"/>
                <a:gd name="connsiteY2" fmla="*/ 152400 h 6019800"/>
                <a:gd name="connsiteX3" fmla="*/ 3543300 w 6877050"/>
                <a:gd name="connsiteY3" fmla="*/ 285750 h 6019800"/>
                <a:gd name="connsiteX4" fmla="*/ 4048125 w 6877050"/>
                <a:gd name="connsiteY4" fmla="*/ 76200 h 6019800"/>
                <a:gd name="connsiteX5" fmla="*/ 4419600 w 6877050"/>
                <a:gd name="connsiteY5" fmla="*/ 0 h 6019800"/>
                <a:gd name="connsiteX6" fmla="*/ 4638675 w 6877050"/>
                <a:gd name="connsiteY6" fmla="*/ 0 h 6019800"/>
                <a:gd name="connsiteX7" fmla="*/ 4752975 w 6877050"/>
                <a:gd name="connsiteY7" fmla="*/ 28575 h 6019800"/>
                <a:gd name="connsiteX8" fmla="*/ 4838700 w 6877050"/>
                <a:gd name="connsiteY8" fmla="*/ 57150 h 6019800"/>
                <a:gd name="connsiteX9" fmla="*/ 5010150 w 6877050"/>
                <a:gd name="connsiteY9" fmla="*/ 57150 h 6019800"/>
                <a:gd name="connsiteX10" fmla="*/ 4943475 w 6877050"/>
                <a:gd name="connsiteY10" fmla="*/ 180975 h 6019800"/>
                <a:gd name="connsiteX11" fmla="*/ 4991100 w 6877050"/>
                <a:gd name="connsiteY11" fmla="*/ 266700 h 6019800"/>
                <a:gd name="connsiteX12" fmla="*/ 4905375 w 6877050"/>
                <a:gd name="connsiteY12" fmla="*/ 371475 h 6019800"/>
                <a:gd name="connsiteX13" fmla="*/ 5057775 w 6877050"/>
                <a:gd name="connsiteY13" fmla="*/ 371475 h 6019800"/>
                <a:gd name="connsiteX14" fmla="*/ 5143500 w 6877050"/>
                <a:gd name="connsiteY14" fmla="*/ 371475 h 6019800"/>
                <a:gd name="connsiteX15" fmla="*/ 5248275 w 6877050"/>
                <a:gd name="connsiteY15" fmla="*/ 409575 h 6019800"/>
                <a:gd name="connsiteX16" fmla="*/ 5276850 w 6877050"/>
                <a:gd name="connsiteY16" fmla="*/ 409575 h 6019800"/>
                <a:gd name="connsiteX17" fmla="*/ 5238750 w 6877050"/>
                <a:gd name="connsiteY17" fmla="*/ 495300 h 6019800"/>
                <a:gd name="connsiteX18" fmla="*/ 5524500 w 6877050"/>
                <a:gd name="connsiteY18" fmla="*/ 552450 h 6019800"/>
                <a:gd name="connsiteX19" fmla="*/ 5505450 w 6877050"/>
                <a:gd name="connsiteY19" fmla="*/ 590550 h 6019800"/>
                <a:gd name="connsiteX20" fmla="*/ 5667375 w 6877050"/>
                <a:gd name="connsiteY20" fmla="*/ 638175 h 6019800"/>
                <a:gd name="connsiteX21" fmla="*/ 5581650 w 6877050"/>
                <a:gd name="connsiteY21" fmla="*/ 666750 h 6019800"/>
                <a:gd name="connsiteX22" fmla="*/ 5905500 w 6877050"/>
                <a:gd name="connsiteY22" fmla="*/ 742950 h 6019800"/>
                <a:gd name="connsiteX23" fmla="*/ 5838825 w 6877050"/>
                <a:gd name="connsiteY23" fmla="*/ 828675 h 6019800"/>
                <a:gd name="connsiteX24" fmla="*/ 6124575 w 6877050"/>
                <a:gd name="connsiteY24" fmla="*/ 923925 h 6019800"/>
                <a:gd name="connsiteX25" fmla="*/ 6038850 w 6877050"/>
                <a:gd name="connsiteY25" fmla="*/ 990600 h 6019800"/>
                <a:gd name="connsiteX26" fmla="*/ 6286500 w 6877050"/>
                <a:gd name="connsiteY26" fmla="*/ 1200150 h 6019800"/>
                <a:gd name="connsiteX27" fmla="*/ 6162675 w 6877050"/>
                <a:gd name="connsiteY27" fmla="*/ 1228725 h 6019800"/>
                <a:gd name="connsiteX28" fmla="*/ 6210300 w 6877050"/>
                <a:gd name="connsiteY28" fmla="*/ 1352550 h 6019800"/>
                <a:gd name="connsiteX29" fmla="*/ 6038850 w 6877050"/>
                <a:gd name="connsiteY29" fmla="*/ 1352550 h 6019800"/>
                <a:gd name="connsiteX30" fmla="*/ 6048375 w 6877050"/>
                <a:gd name="connsiteY30" fmla="*/ 1466850 h 6019800"/>
                <a:gd name="connsiteX31" fmla="*/ 5924550 w 6877050"/>
                <a:gd name="connsiteY31" fmla="*/ 1457325 h 6019800"/>
                <a:gd name="connsiteX32" fmla="*/ 5981700 w 6877050"/>
                <a:gd name="connsiteY32" fmla="*/ 1562100 h 6019800"/>
                <a:gd name="connsiteX33" fmla="*/ 5829300 w 6877050"/>
                <a:gd name="connsiteY33" fmla="*/ 1590675 h 6019800"/>
                <a:gd name="connsiteX34" fmla="*/ 6381750 w 6877050"/>
                <a:gd name="connsiteY34" fmla="*/ 2124075 h 6019800"/>
                <a:gd name="connsiteX35" fmla="*/ 6296025 w 6877050"/>
                <a:gd name="connsiteY35" fmla="*/ 2162175 h 6019800"/>
                <a:gd name="connsiteX36" fmla="*/ 6686550 w 6877050"/>
                <a:gd name="connsiteY36" fmla="*/ 2533650 h 6019800"/>
                <a:gd name="connsiteX37" fmla="*/ 6581775 w 6877050"/>
                <a:gd name="connsiteY37" fmla="*/ 2543175 h 6019800"/>
                <a:gd name="connsiteX38" fmla="*/ 6877050 w 6877050"/>
                <a:gd name="connsiteY38" fmla="*/ 2895600 h 6019800"/>
                <a:gd name="connsiteX39" fmla="*/ 6781800 w 6877050"/>
                <a:gd name="connsiteY39" fmla="*/ 2914650 h 6019800"/>
                <a:gd name="connsiteX40" fmla="*/ 6819900 w 6877050"/>
                <a:gd name="connsiteY40" fmla="*/ 3076575 h 6019800"/>
                <a:gd name="connsiteX41" fmla="*/ 6753225 w 6877050"/>
                <a:gd name="connsiteY41" fmla="*/ 3086100 h 6019800"/>
                <a:gd name="connsiteX42" fmla="*/ 6819900 w 6877050"/>
                <a:gd name="connsiteY42" fmla="*/ 3362325 h 6019800"/>
                <a:gd name="connsiteX43" fmla="*/ 6677025 w 6877050"/>
                <a:gd name="connsiteY43" fmla="*/ 3333750 h 6019800"/>
                <a:gd name="connsiteX44" fmla="*/ 6657975 w 6877050"/>
                <a:gd name="connsiteY44" fmla="*/ 3438525 h 6019800"/>
                <a:gd name="connsiteX45" fmla="*/ 6496050 w 6877050"/>
                <a:gd name="connsiteY45" fmla="*/ 3324225 h 6019800"/>
                <a:gd name="connsiteX46" fmla="*/ 6448425 w 6877050"/>
                <a:gd name="connsiteY46" fmla="*/ 3400425 h 6019800"/>
                <a:gd name="connsiteX47" fmla="*/ 6296025 w 6877050"/>
                <a:gd name="connsiteY47" fmla="*/ 3276600 h 6019800"/>
                <a:gd name="connsiteX48" fmla="*/ 6219825 w 6877050"/>
                <a:gd name="connsiteY48" fmla="*/ 3219450 h 6019800"/>
                <a:gd name="connsiteX49" fmla="*/ 6143625 w 6877050"/>
                <a:gd name="connsiteY49" fmla="*/ 3181350 h 6019800"/>
                <a:gd name="connsiteX50" fmla="*/ 6257925 w 6877050"/>
                <a:gd name="connsiteY50" fmla="*/ 3467100 h 6019800"/>
                <a:gd name="connsiteX51" fmla="*/ 6257925 w 6877050"/>
                <a:gd name="connsiteY51" fmla="*/ 3467100 h 6019800"/>
                <a:gd name="connsiteX52" fmla="*/ 6210300 w 6877050"/>
                <a:gd name="connsiteY52" fmla="*/ 3514725 h 6019800"/>
                <a:gd name="connsiteX53" fmla="*/ 6315075 w 6877050"/>
                <a:gd name="connsiteY53" fmla="*/ 3733800 h 6019800"/>
                <a:gd name="connsiteX54" fmla="*/ 6210300 w 6877050"/>
                <a:gd name="connsiteY54" fmla="*/ 3790950 h 6019800"/>
                <a:gd name="connsiteX55" fmla="*/ 6362700 w 6877050"/>
                <a:gd name="connsiteY55" fmla="*/ 4152900 h 6019800"/>
                <a:gd name="connsiteX56" fmla="*/ 6276975 w 6877050"/>
                <a:gd name="connsiteY56" fmla="*/ 4152900 h 6019800"/>
                <a:gd name="connsiteX57" fmla="*/ 6276975 w 6877050"/>
                <a:gd name="connsiteY57" fmla="*/ 4457700 h 6019800"/>
                <a:gd name="connsiteX58" fmla="*/ 6191250 w 6877050"/>
                <a:gd name="connsiteY58" fmla="*/ 4457700 h 6019800"/>
                <a:gd name="connsiteX59" fmla="*/ 6238875 w 6877050"/>
                <a:gd name="connsiteY59" fmla="*/ 4943475 h 6019800"/>
                <a:gd name="connsiteX60" fmla="*/ 6172200 w 6877050"/>
                <a:gd name="connsiteY60" fmla="*/ 4953000 h 6019800"/>
                <a:gd name="connsiteX61" fmla="*/ 6086475 w 6877050"/>
                <a:gd name="connsiteY61" fmla="*/ 5229225 h 6019800"/>
                <a:gd name="connsiteX62" fmla="*/ 6019800 w 6877050"/>
                <a:gd name="connsiteY62" fmla="*/ 5133975 h 6019800"/>
                <a:gd name="connsiteX63" fmla="*/ 5943600 w 6877050"/>
                <a:gd name="connsiteY63" fmla="*/ 5143500 h 6019800"/>
                <a:gd name="connsiteX64" fmla="*/ 5886450 w 6877050"/>
                <a:gd name="connsiteY64" fmla="*/ 5000625 h 6019800"/>
                <a:gd name="connsiteX65" fmla="*/ 5886450 w 6877050"/>
                <a:gd name="connsiteY65" fmla="*/ 5000625 h 6019800"/>
                <a:gd name="connsiteX66" fmla="*/ 5753100 w 6877050"/>
                <a:gd name="connsiteY66" fmla="*/ 4924425 h 6019800"/>
                <a:gd name="connsiteX67" fmla="*/ 5667375 w 6877050"/>
                <a:gd name="connsiteY67" fmla="*/ 4991100 h 6019800"/>
                <a:gd name="connsiteX68" fmla="*/ 5572125 w 6877050"/>
                <a:gd name="connsiteY68" fmla="*/ 4781550 h 6019800"/>
                <a:gd name="connsiteX69" fmla="*/ 5448300 w 6877050"/>
                <a:gd name="connsiteY69" fmla="*/ 4829175 h 6019800"/>
                <a:gd name="connsiteX70" fmla="*/ 5381625 w 6877050"/>
                <a:gd name="connsiteY70" fmla="*/ 4619625 h 6019800"/>
                <a:gd name="connsiteX71" fmla="*/ 5305425 w 6877050"/>
                <a:gd name="connsiteY71" fmla="*/ 4724400 h 6019800"/>
                <a:gd name="connsiteX72" fmla="*/ 5067300 w 6877050"/>
                <a:gd name="connsiteY72" fmla="*/ 4381500 h 6019800"/>
                <a:gd name="connsiteX73" fmla="*/ 5000625 w 6877050"/>
                <a:gd name="connsiteY73" fmla="*/ 4562475 h 6019800"/>
                <a:gd name="connsiteX74" fmla="*/ 4924425 w 6877050"/>
                <a:gd name="connsiteY74" fmla="*/ 4638675 h 6019800"/>
                <a:gd name="connsiteX75" fmla="*/ 4991100 w 6877050"/>
                <a:gd name="connsiteY75" fmla="*/ 4772025 h 6019800"/>
                <a:gd name="connsiteX76" fmla="*/ 4905375 w 6877050"/>
                <a:gd name="connsiteY76" fmla="*/ 4791075 h 6019800"/>
                <a:gd name="connsiteX77" fmla="*/ 4905375 w 6877050"/>
                <a:gd name="connsiteY77" fmla="*/ 5010150 h 6019800"/>
                <a:gd name="connsiteX78" fmla="*/ 4791075 w 6877050"/>
                <a:gd name="connsiteY78" fmla="*/ 4943475 h 6019800"/>
                <a:gd name="connsiteX79" fmla="*/ 4743450 w 6877050"/>
                <a:gd name="connsiteY79" fmla="*/ 5219700 h 6019800"/>
                <a:gd name="connsiteX80" fmla="*/ 4648200 w 6877050"/>
                <a:gd name="connsiteY80" fmla="*/ 5229225 h 6019800"/>
                <a:gd name="connsiteX81" fmla="*/ 4581525 w 6877050"/>
                <a:gd name="connsiteY81" fmla="*/ 5467350 h 6019800"/>
                <a:gd name="connsiteX82" fmla="*/ 4495800 w 6877050"/>
                <a:gd name="connsiteY82" fmla="*/ 5381625 h 6019800"/>
                <a:gd name="connsiteX83" fmla="*/ 4419600 w 6877050"/>
                <a:gd name="connsiteY83" fmla="*/ 5600700 h 6019800"/>
                <a:gd name="connsiteX84" fmla="*/ 4352925 w 6877050"/>
                <a:gd name="connsiteY84" fmla="*/ 5534025 h 6019800"/>
                <a:gd name="connsiteX85" fmla="*/ 4286250 w 6877050"/>
                <a:gd name="connsiteY85" fmla="*/ 5686425 h 6019800"/>
                <a:gd name="connsiteX86" fmla="*/ 4200525 w 6877050"/>
                <a:gd name="connsiteY86" fmla="*/ 5610225 h 6019800"/>
                <a:gd name="connsiteX87" fmla="*/ 3952875 w 6877050"/>
                <a:gd name="connsiteY87" fmla="*/ 5876925 h 6019800"/>
                <a:gd name="connsiteX88" fmla="*/ 3867150 w 6877050"/>
                <a:gd name="connsiteY88" fmla="*/ 6019800 h 6019800"/>
                <a:gd name="connsiteX89" fmla="*/ 3657600 w 6877050"/>
                <a:gd name="connsiteY89" fmla="*/ 5734050 h 6019800"/>
                <a:gd name="connsiteX90" fmla="*/ 3609975 w 6877050"/>
                <a:gd name="connsiteY90" fmla="*/ 5867400 h 6019800"/>
                <a:gd name="connsiteX91" fmla="*/ 3409950 w 6877050"/>
                <a:gd name="connsiteY91" fmla="*/ 5495925 h 6019800"/>
                <a:gd name="connsiteX92" fmla="*/ 3257550 w 6877050"/>
                <a:gd name="connsiteY92" fmla="*/ 5553075 h 6019800"/>
                <a:gd name="connsiteX93" fmla="*/ 3152775 w 6877050"/>
                <a:gd name="connsiteY93" fmla="*/ 5353050 h 6019800"/>
                <a:gd name="connsiteX94" fmla="*/ 3009900 w 6877050"/>
                <a:gd name="connsiteY94" fmla="*/ 5381625 h 6019800"/>
                <a:gd name="connsiteX95" fmla="*/ 3009900 w 6877050"/>
                <a:gd name="connsiteY95" fmla="*/ 5124450 h 6019800"/>
                <a:gd name="connsiteX96" fmla="*/ 2838450 w 6877050"/>
                <a:gd name="connsiteY96" fmla="*/ 5210175 h 6019800"/>
                <a:gd name="connsiteX97" fmla="*/ 2790825 w 6877050"/>
                <a:gd name="connsiteY97" fmla="*/ 5076825 h 6019800"/>
                <a:gd name="connsiteX98" fmla="*/ 2657475 w 6877050"/>
                <a:gd name="connsiteY98" fmla="*/ 5095875 h 6019800"/>
                <a:gd name="connsiteX99" fmla="*/ 2695575 w 6877050"/>
                <a:gd name="connsiteY99" fmla="*/ 4914900 h 6019800"/>
                <a:gd name="connsiteX100" fmla="*/ 2552700 w 6877050"/>
                <a:gd name="connsiteY100" fmla="*/ 4895850 h 6019800"/>
                <a:gd name="connsiteX101" fmla="*/ 2581275 w 6877050"/>
                <a:gd name="connsiteY101" fmla="*/ 4705350 h 6019800"/>
                <a:gd name="connsiteX102" fmla="*/ 2457450 w 6877050"/>
                <a:gd name="connsiteY102" fmla="*/ 4933950 h 6019800"/>
                <a:gd name="connsiteX103" fmla="*/ 2381250 w 6877050"/>
                <a:gd name="connsiteY103" fmla="*/ 4895850 h 6019800"/>
                <a:gd name="connsiteX104" fmla="*/ 2286000 w 6877050"/>
                <a:gd name="connsiteY104" fmla="*/ 5048250 h 6019800"/>
                <a:gd name="connsiteX105" fmla="*/ 2209800 w 6877050"/>
                <a:gd name="connsiteY105" fmla="*/ 4991100 h 6019800"/>
                <a:gd name="connsiteX106" fmla="*/ 2105025 w 6877050"/>
                <a:gd name="connsiteY106" fmla="*/ 5248275 h 6019800"/>
                <a:gd name="connsiteX107" fmla="*/ 1990725 w 6877050"/>
                <a:gd name="connsiteY107" fmla="*/ 5191125 h 6019800"/>
                <a:gd name="connsiteX108" fmla="*/ 1876425 w 6877050"/>
                <a:gd name="connsiteY108" fmla="*/ 5391150 h 6019800"/>
                <a:gd name="connsiteX109" fmla="*/ 1809750 w 6877050"/>
                <a:gd name="connsiteY109" fmla="*/ 5372100 h 6019800"/>
                <a:gd name="connsiteX110" fmla="*/ 1400175 w 6877050"/>
                <a:gd name="connsiteY110" fmla="*/ 5705475 h 6019800"/>
                <a:gd name="connsiteX111" fmla="*/ 1476375 w 6877050"/>
                <a:gd name="connsiteY111" fmla="*/ 5448300 h 6019800"/>
                <a:gd name="connsiteX112" fmla="*/ 1457325 w 6877050"/>
                <a:gd name="connsiteY112" fmla="*/ 5276850 h 6019800"/>
                <a:gd name="connsiteX113" fmla="*/ 1466850 w 6877050"/>
                <a:gd name="connsiteY113" fmla="*/ 5172075 h 6019800"/>
                <a:gd name="connsiteX114" fmla="*/ 1419225 w 6877050"/>
                <a:gd name="connsiteY114" fmla="*/ 5200650 h 6019800"/>
                <a:gd name="connsiteX115" fmla="*/ 1428750 w 6877050"/>
                <a:gd name="connsiteY115" fmla="*/ 5057775 h 6019800"/>
                <a:gd name="connsiteX116" fmla="*/ 1343025 w 6877050"/>
                <a:gd name="connsiteY116" fmla="*/ 5029200 h 6019800"/>
                <a:gd name="connsiteX117" fmla="*/ 1390650 w 6877050"/>
                <a:gd name="connsiteY117" fmla="*/ 4819650 h 6019800"/>
                <a:gd name="connsiteX118" fmla="*/ 1238250 w 6877050"/>
                <a:gd name="connsiteY118" fmla="*/ 4800600 h 6019800"/>
                <a:gd name="connsiteX119" fmla="*/ 1285875 w 6877050"/>
                <a:gd name="connsiteY119" fmla="*/ 4657725 h 6019800"/>
                <a:gd name="connsiteX120" fmla="*/ 1209675 w 6877050"/>
                <a:gd name="connsiteY120" fmla="*/ 4591050 h 6019800"/>
                <a:gd name="connsiteX121" fmla="*/ 1314450 w 6877050"/>
                <a:gd name="connsiteY121" fmla="*/ 4410075 h 6019800"/>
                <a:gd name="connsiteX122" fmla="*/ 1200150 w 6877050"/>
                <a:gd name="connsiteY122" fmla="*/ 4362450 h 6019800"/>
                <a:gd name="connsiteX123" fmla="*/ 1314450 w 6877050"/>
                <a:gd name="connsiteY123" fmla="*/ 4181475 h 6019800"/>
                <a:gd name="connsiteX124" fmla="*/ 1219200 w 6877050"/>
                <a:gd name="connsiteY124" fmla="*/ 4095750 h 6019800"/>
                <a:gd name="connsiteX125" fmla="*/ 1390650 w 6877050"/>
                <a:gd name="connsiteY125" fmla="*/ 3895725 h 6019800"/>
                <a:gd name="connsiteX126" fmla="*/ 1428750 w 6877050"/>
                <a:gd name="connsiteY126" fmla="*/ 3752850 h 6019800"/>
                <a:gd name="connsiteX127" fmla="*/ 1428750 w 6877050"/>
                <a:gd name="connsiteY127" fmla="*/ 3724275 h 6019800"/>
                <a:gd name="connsiteX128" fmla="*/ 1095375 w 6877050"/>
                <a:gd name="connsiteY128" fmla="*/ 3905250 h 6019800"/>
                <a:gd name="connsiteX129" fmla="*/ 1038225 w 6877050"/>
                <a:gd name="connsiteY129" fmla="*/ 3800475 h 6019800"/>
                <a:gd name="connsiteX130" fmla="*/ 857250 w 6877050"/>
                <a:gd name="connsiteY130" fmla="*/ 3943350 h 6019800"/>
                <a:gd name="connsiteX131" fmla="*/ 819150 w 6877050"/>
                <a:gd name="connsiteY131" fmla="*/ 3838575 h 6019800"/>
                <a:gd name="connsiteX132" fmla="*/ 561975 w 6877050"/>
                <a:gd name="connsiteY132" fmla="*/ 3990975 h 6019800"/>
                <a:gd name="connsiteX133" fmla="*/ 523875 w 6877050"/>
                <a:gd name="connsiteY133" fmla="*/ 3905250 h 6019800"/>
                <a:gd name="connsiteX134" fmla="*/ 114300 w 6877050"/>
                <a:gd name="connsiteY134" fmla="*/ 4067175 h 6019800"/>
                <a:gd name="connsiteX135" fmla="*/ 114300 w 6877050"/>
                <a:gd name="connsiteY135" fmla="*/ 3781425 h 6019800"/>
                <a:gd name="connsiteX136" fmla="*/ 0 w 6877050"/>
                <a:gd name="connsiteY136" fmla="*/ 3752850 h 6019800"/>
                <a:gd name="connsiteX137" fmla="*/ 114300 w 6877050"/>
                <a:gd name="connsiteY137" fmla="*/ 3629025 h 6019800"/>
                <a:gd name="connsiteX138" fmla="*/ 0 w 6877050"/>
                <a:gd name="connsiteY138" fmla="*/ 3590925 h 6019800"/>
                <a:gd name="connsiteX139" fmla="*/ 180975 w 6877050"/>
                <a:gd name="connsiteY139" fmla="*/ 3314700 h 6019800"/>
                <a:gd name="connsiteX140" fmla="*/ 0 w 6877050"/>
                <a:gd name="connsiteY140" fmla="*/ 3238500 h 6019800"/>
                <a:gd name="connsiteX141" fmla="*/ 219075 w 6877050"/>
                <a:gd name="connsiteY141" fmla="*/ 2886075 h 6019800"/>
                <a:gd name="connsiteX142" fmla="*/ 66675 w 6877050"/>
                <a:gd name="connsiteY142" fmla="*/ 2790825 h 6019800"/>
                <a:gd name="connsiteX143" fmla="*/ 180975 w 6877050"/>
                <a:gd name="connsiteY143" fmla="*/ 2657475 h 6019800"/>
                <a:gd name="connsiteX144" fmla="*/ 47625 w 6877050"/>
                <a:gd name="connsiteY144" fmla="*/ 2571750 h 6019800"/>
                <a:gd name="connsiteX145" fmla="*/ 314325 w 6877050"/>
                <a:gd name="connsiteY145" fmla="*/ 2466975 h 6019800"/>
                <a:gd name="connsiteX146" fmla="*/ 180975 w 6877050"/>
                <a:gd name="connsiteY146" fmla="*/ 2381250 h 6019800"/>
                <a:gd name="connsiteX147" fmla="*/ 676275 w 6877050"/>
                <a:gd name="connsiteY147" fmla="*/ 2105025 h 6019800"/>
                <a:gd name="connsiteX148" fmla="*/ 209550 w 6877050"/>
                <a:gd name="connsiteY148" fmla="*/ 1990725 h 6019800"/>
                <a:gd name="connsiteX149" fmla="*/ 504825 w 6877050"/>
                <a:gd name="connsiteY149" fmla="*/ 1838325 h 6019800"/>
                <a:gd name="connsiteX150" fmla="*/ 428625 w 6877050"/>
                <a:gd name="connsiteY150" fmla="*/ 1743075 h 6019800"/>
                <a:gd name="connsiteX151" fmla="*/ 695325 w 6877050"/>
                <a:gd name="connsiteY151" fmla="*/ 1685925 h 6019800"/>
                <a:gd name="connsiteX152" fmla="*/ 600075 w 6877050"/>
                <a:gd name="connsiteY152" fmla="*/ 1571625 h 6019800"/>
                <a:gd name="connsiteX153" fmla="*/ 981075 w 6877050"/>
                <a:gd name="connsiteY153" fmla="*/ 1323975 h 6019800"/>
                <a:gd name="connsiteX154" fmla="*/ 895350 w 6877050"/>
                <a:gd name="connsiteY154" fmla="*/ 1295400 h 6019800"/>
                <a:gd name="connsiteX155" fmla="*/ 1571625 w 6877050"/>
                <a:gd name="connsiteY155" fmla="*/ 952500 h 6019800"/>
                <a:gd name="connsiteX156" fmla="*/ 1323975 w 6877050"/>
                <a:gd name="connsiteY156" fmla="*/ 847725 h 6019800"/>
                <a:gd name="connsiteX157" fmla="*/ 1438275 w 6877050"/>
                <a:gd name="connsiteY157" fmla="*/ 714375 h 6019800"/>
                <a:gd name="connsiteX158" fmla="*/ 1238250 w 6877050"/>
                <a:gd name="connsiteY158" fmla="*/ 590550 h 6019800"/>
                <a:gd name="connsiteX159" fmla="*/ 1419225 w 6877050"/>
                <a:gd name="connsiteY159" fmla="*/ 447675 h 6019800"/>
                <a:gd name="connsiteX160" fmla="*/ 1714500 w 6877050"/>
                <a:gd name="connsiteY160" fmla="*/ 323850 h 6019800"/>
                <a:gd name="connsiteX161" fmla="*/ 1962150 w 6877050"/>
                <a:gd name="connsiteY161" fmla="*/ 257175 h 6019800"/>
                <a:gd name="connsiteX162" fmla="*/ 2276475 w 6877050"/>
                <a:gd name="connsiteY162" fmla="*/ 314325 h 6019800"/>
                <a:gd name="connsiteX163" fmla="*/ 2428875 w 6877050"/>
                <a:gd name="connsiteY163" fmla="*/ 333375 h 6019800"/>
                <a:gd name="connsiteX164" fmla="*/ 2428875 w 6877050"/>
                <a:gd name="connsiteY164" fmla="*/ 161925 h 6019800"/>
                <a:gd name="connsiteX165" fmla="*/ 2819400 w 6877050"/>
                <a:gd name="connsiteY165" fmla="*/ 361950 h 6019800"/>
                <a:gd name="connsiteX166" fmla="*/ 2886075 w 6877050"/>
                <a:gd name="connsiteY166" fmla="*/ 180975 h 6019800"/>
                <a:gd name="connsiteX167" fmla="*/ 3076575 w 6877050"/>
                <a:gd name="connsiteY167" fmla="*/ 781050 h 6019800"/>
                <a:gd name="connsiteX0" fmla="*/ 3076575 w 6877050"/>
                <a:gd name="connsiteY0" fmla="*/ 814858 h 6053608"/>
                <a:gd name="connsiteX1" fmla="*/ 3343275 w 6877050"/>
                <a:gd name="connsiteY1" fmla="*/ 824383 h 6053608"/>
                <a:gd name="connsiteX2" fmla="*/ 3429000 w 6877050"/>
                <a:gd name="connsiteY2" fmla="*/ 186208 h 6053608"/>
                <a:gd name="connsiteX3" fmla="*/ 3543300 w 6877050"/>
                <a:gd name="connsiteY3" fmla="*/ 319558 h 6053608"/>
                <a:gd name="connsiteX4" fmla="*/ 4048125 w 6877050"/>
                <a:gd name="connsiteY4" fmla="*/ 110008 h 6053608"/>
                <a:gd name="connsiteX5" fmla="*/ 4419600 w 6877050"/>
                <a:gd name="connsiteY5" fmla="*/ 33808 h 6053608"/>
                <a:gd name="connsiteX6" fmla="*/ 4638675 w 6877050"/>
                <a:gd name="connsiteY6" fmla="*/ 33808 h 6053608"/>
                <a:gd name="connsiteX7" fmla="*/ 4752975 w 6877050"/>
                <a:gd name="connsiteY7" fmla="*/ 62383 h 6053608"/>
                <a:gd name="connsiteX8" fmla="*/ 4838700 w 6877050"/>
                <a:gd name="connsiteY8" fmla="*/ 90958 h 6053608"/>
                <a:gd name="connsiteX9" fmla="*/ 5010150 w 6877050"/>
                <a:gd name="connsiteY9" fmla="*/ 90958 h 6053608"/>
                <a:gd name="connsiteX10" fmla="*/ 4943475 w 6877050"/>
                <a:gd name="connsiteY10" fmla="*/ 214783 h 6053608"/>
                <a:gd name="connsiteX11" fmla="*/ 4991100 w 6877050"/>
                <a:gd name="connsiteY11" fmla="*/ 300508 h 6053608"/>
                <a:gd name="connsiteX12" fmla="*/ 4905375 w 6877050"/>
                <a:gd name="connsiteY12" fmla="*/ 405283 h 6053608"/>
                <a:gd name="connsiteX13" fmla="*/ 5057775 w 6877050"/>
                <a:gd name="connsiteY13" fmla="*/ 405283 h 6053608"/>
                <a:gd name="connsiteX14" fmla="*/ 5143500 w 6877050"/>
                <a:gd name="connsiteY14" fmla="*/ 405283 h 6053608"/>
                <a:gd name="connsiteX15" fmla="*/ 5248275 w 6877050"/>
                <a:gd name="connsiteY15" fmla="*/ 443383 h 6053608"/>
                <a:gd name="connsiteX16" fmla="*/ 5276850 w 6877050"/>
                <a:gd name="connsiteY16" fmla="*/ 443383 h 6053608"/>
                <a:gd name="connsiteX17" fmla="*/ 5238750 w 6877050"/>
                <a:gd name="connsiteY17" fmla="*/ 529108 h 6053608"/>
                <a:gd name="connsiteX18" fmla="*/ 5524500 w 6877050"/>
                <a:gd name="connsiteY18" fmla="*/ 586258 h 6053608"/>
                <a:gd name="connsiteX19" fmla="*/ 5505450 w 6877050"/>
                <a:gd name="connsiteY19" fmla="*/ 624358 h 6053608"/>
                <a:gd name="connsiteX20" fmla="*/ 5667375 w 6877050"/>
                <a:gd name="connsiteY20" fmla="*/ 671983 h 6053608"/>
                <a:gd name="connsiteX21" fmla="*/ 5581650 w 6877050"/>
                <a:gd name="connsiteY21" fmla="*/ 700558 h 6053608"/>
                <a:gd name="connsiteX22" fmla="*/ 5905500 w 6877050"/>
                <a:gd name="connsiteY22" fmla="*/ 776758 h 6053608"/>
                <a:gd name="connsiteX23" fmla="*/ 5838825 w 6877050"/>
                <a:gd name="connsiteY23" fmla="*/ 862483 h 6053608"/>
                <a:gd name="connsiteX24" fmla="*/ 6124575 w 6877050"/>
                <a:gd name="connsiteY24" fmla="*/ 957733 h 6053608"/>
                <a:gd name="connsiteX25" fmla="*/ 6038850 w 6877050"/>
                <a:gd name="connsiteY25" fmla="*/ 1024408 h 6053608"/>
                <a:gd name="connsiteX26" fmla="*/ 6286500 w 6877050"/>
                <a:gd name="connsiteY26" fmla="*/ 1233958 h 6053608"/>
                <a:gd name="connsiteX27" fmla="*/ 6162675 w 6877050"/>
                <a:gd name="connsiteY27" fmla="*/ 1262533 h 6053608"/>
                <a:gd name="connsiteX28" fmla="*/ 6210300 w 6877050"/>
                <a:gd name="connsiteY28" fmla="*/ 1386358 h 6053608"/>
                <a:gd name="connsiteX29" fmla="*/ 6038850 w 6877050"/>
                <a:gd name="connsiteY29" fmla="*/ 1386358 h 6053608"/>
                <a:gd name="connsiteX30" fmla="*/ 6048375 w 6877050"/>
                <a:gd name="connsiteY30" fmla="*/ 1500658 h 6053608"/>
                <a:gd name="connsiteX31" fmla="*/ 5924550 w 6877050"/>
                <a:gd name="connsiteY31" fmla="*/ 1491133 h 6053608"/>
                <a:gd name="connsiteX32" fmla="*/ 5981700 w 6877050"/>
                <a:gd name="connsiteY32" fmla="*/ 1595908 h 6053608"/>
                <a:gd name="connsiteX33" fmla="*/ 5829300 w 6877050"/>
                <a:gd name="connsiteY33" fmla="*/ 1624483 h 6053608"/>
                <a:gd name="connsiteX34" fmla="*/ 6381750 w 6877050"/>
                <a:gd name="connsiteY34" fmla="*/ 2157883 h 6053608"/>
                <a:gd name="connsiteX35" fmla="*/ 6296025 w 6877050"/>
                <a:gd name="connsiteY35" fmla="*/ 2195983 h 6053608"/>
                <a:gd name="connsiteX36" fmla="*/ 6686550 w 6877050"/>
                <a:gd name="connsiteY36" fmla="*/ 2567458 h 6053608"/>
                <a:gd name="connsiteX37" fmla="*/ 6581775 w 6877050"/>
                <a:gd name="connsiteY37" fmla="*/ 2576983 h 6053608"/>
                <a:gd name="connsiteX38" fmla="*/ 6877050 w 6877050"/>
                <a:gd name="connsiteY38" fmla="*/ 2929408 h 6053608"/>
                <a:gd name="connsiteX39" fmla="*/ 6781800 w 6877050"/>
                <a:gd name="connsiteY39" fmla="*/ 2948458 h 6053608"/>
                <a:gd name="connsiteX40" fmla="*/ 6819900 w 6877050"/>
                <a:gd name="connsiteY40" fmla="*/ 3110383 h 6053608"/>
                <a:gd name="connsiteX41" fmla="*/ 6753225 w 6877050"/>
                <a:gd name="connsiteY41" fmla="*/ 3119908 h 6053608"/>
                <a:gd name="connsiteX42" fmla="*/ 6819900 w 6877050"/>
                <a:gd name="connsiteY42" fmla="*/ 3396133 h 6053608"/>
                <a:gd name="connsiteX43" fmla="*/ 6677025 w 6877050"/>
                <a:gd name="connsiteY43" fmla="*/ 3367558 h 6053608"/>
                <a:gd name="connsiteX44" fmla="*/ 6657975 w 6877050"/>
                <a:gd name="connsiteY44" fmla="*/ 3472333 h 6053608"/>
                <a:gd name="connsiteX45" fmla="*/ 6496050 w 6877050"/>
                <a:gd name="connsiteY45" fmla="*/ 3358033 h 6053608"/>
                <a:gd name="connsiteX46" fmla="*/ 6448425 w 6877050"/>
                <a:gd name="connsiteY46" fmla="*/ 3434233 h 6053608"/>
                <a:gd name="connsiteX47" fmla="*/ 6296025 w 6877050"/>
                <a:gd name="connsiteY47" fmla="*/ 3310408 h 6053608"/>
                <a:gd name="connsiteX48" fmla="*/ 6219825 w 6877050"/>
                <a:gd name="connsiteY48" fmla="*/ 3253258 h 6053608"/>
                <a:gd name="connsiteX49" fmla="*/ 6143625 w 6877050"/>
                <a:gd name="connsiteY49" fmla="*/ 3215158 h 6053608"/>
                <a:gd name="connsiteX50" fmla="*/ 6257925 w 6877050"/>
                <a:gd name="connsiteY50" fmla="*/ 3500908 h 6053608"/>
                <a:gd name="connsiteX51" fmla="*/ 6257925 w 6877050"/>
                <a:gd name="connsiteY51" fmla="*/ 3500908 h 6053608"/>
                <a:gd name="connsiteX52" fmla="*/ 6210300 w 6877050"/>
                <a:gd name="connsiteY52" fmla="*/ 3548533 h 6053608"/>
                <a:gd name="connsiteX53" fmla="*/ 6315075 w 6877050"/>
                <a:gd name="connsiteY53" fmla="*/ 3767608 h 6053608"/>
                <a:gd name="connsiteX54" fmla="*/ 6210300 w 6877050"/>
                <a:gd name="connsiteY54" fmla="*/ 3824758 h 6053608"/>
                <a:gd name="connsiteX55" fmla="*/ 6362700 w 6877050"/>
                <a:gd name="connsiteY55" fmla="*/ 4186708 h 6053608"/>
                <a:gd name="connsiteX56" fmla="*/ 6276975 w 6877050"/>
                <a:gd name="connsiteY56" fmla="*/ 4186708 h 6053608"/>
                <a:gd name="connsiteX57" fmla="*/ 6276975 w 6877050"/>
                <a:gd name="connsiteY57" fmla="*/ 4491508 h 6053608"/>
                <a:gd name="connsiteX58" fmla="*/ 6191250 w 6877050"/>
                <a:gd name="connsiteY58" fmla="*/ 4491508 h 6053608"/>
                <a:gd name="connsiteX59" fmla="*/ 6238875 w 6877050"/>
                <a:gd name="connsiteY59" fmla="*/ 4977283 h 6053608"/>
                <a:gd name="connsiteX60" fmla="*/ 6172200 w 6877050"/>
                <a:gd name="connsiteY60" fmla="*/ 4986808 h 6053608"/>
                <a:gd name="connsiteX61" fmla="*/ 6086475 w 6877050"/>
                <a:gd name="connsiteY61" fmla="*/ 5263033 h 6053608"/>
                <a:gd name="connsiteX62" fmla="*/ 6019800 w 6877050"/>
                <a:gd name="connsiteY62" fmla="*/ 5167783 h 6053608"/>
                <a:gd name="connsiteX63" fmla="*/ 5943600 w 6877050"/>
                <a:gd name="connsiteY63" fmla="*/ 5177308 h 6053608"/>
                <a:gd name="connsiteX64" fmla="*/ 5886450 w 6877050"/>
                <a:gd name="connsiteY64" fmla="*/ 5034433 h 6053608"/>
                <a:gd name="connsiteX65" fmla="*/ 5886450 w 6877050"/>
                <a:gd name="connsiteY65" fmla="*/ 5034433 h 6053608"/>
                <a:gd name="connsiteX66" fmla="*/ 5753100 w 6877050"/>
                <a:gd name="connsiteY66" fmla="*/ 4958233 h 6053608"/>
                <a:gd name="connsiteX67" fmla="*/ 5667375 w 6877050"/>
                <a:gd name="connsiteY67" fmla="*/ 5024908 h 6053608"/>
                <a:gd name="connsiteX68" fmla="*/ 5572125 w 6877050"/>
                <a:gd name="connsiteY68" fmla="*/ 4815358 h 6053608"/>
                <a:gd name="connsiteX69" fmla="*/ 5448300 w 6877050"/>
                <a:gd name="connsiteY69" fmla="*/ 4862983 h 6053608"/>
                <a:gd name="connsiteX70" fmla="*/ 5381625 w 6877050"/>
                <a:gd name="connsiteY70" fmla="*/ 4653433 h 6053608"/>
                <a:gd name="connsiteX71" fmla="*/ 5305425 w 6877050"/>
                <a:gd name="connsiteY71" fmla="*/ 4758208 h 6053608"/>
                <a:gd name="connsiteX72" fmla="*/ 5067300 w 6877050"/>
                <a:gd name="connsiteY72" fmla="*/ 4415308 h 6053608"/>
                <a:gd name="connsiteX73" fmla="*/ 5000625 w 6877050"/>
                <a:gd name="connsiteY73" fmla="*/ 4596283 h 6053608"/>
                <a:gd name="connsiteX74" fmla="*/ 4924425 w 6877050"/>
                <a:gd name="connsiteY74" fmla="*/ 4672483 h 6053608"/>
                <a:gd name="connsiteX75" fmla="*/ 4991100 w 6877050"/>
                <a:gd name="connsiteY75" fmla="*/ 4805833 h 6053608"/>
                <a:gd name="connsiteX76" fmla="*/ 4905375 w 6877050"/>
                <a:gd name="connsiteY76" fmla="*/ 4824883 h 6053608"/>
                <a:gd name="connsiteX77" fmla="*/ 4905375 w 6877050"/>
                <a:gd name="connsiteY77" fmla="*/ 5043958 h 6053608"/>
                <a:gd name="connsiteX78" fmla="*/ 4791075 w 6877050"/>
                <a:gd name="connsiteY78" fmla="*/ 4977283 h 6053608"/>
                <a:gd name="connsiteX79" fmla="*/ 4743450 w 6877050"/>
                <a:gd name="connsiteY79" fmla="*/ 5253508 h 6053608"/>
                <a:gd name="connsiteX80" fmla="*/ 4648200 w 6877050"/>
                <a:gd name="connsiteY80" fmla="*/ 5263033 h 6053608"/>
                <a:gd name="connsiteX81" fmla="*/ 4581525 w 6877050"/>
                <a:gd name="connsiteY81" fmla="*/ 5501158 h 6053608"/>
                <a:gd name="connsiteX82" fmla="*/ 4495800 w 6877050"/>
                <a:gd name="connsiteY82" fmla="*/ 5415433 h 6053608"/>
                <a:gd name="connsiteX83" fmla="*/ 4419600 w 6877050"/>
                <a:gd name="connsiteY83" fmla="*/ 5634508 h 6053608"/>
                <a:gd name="connsiteX84" fmla="*/ 4352925 w 6877050"/>
                <a:gd name="connsiteY84" fmla="*/ 5567833 h 6053608"/>
                <a:gd name="connsiteX85" fmla="*/ 4286250 w 6877050"/>
                <a:gd name="connsiteY85" fmla="*/ 5720233 h 6053608"/>
                <a:gd name="connsiteX86" fmla="*/ 4200525 w 6877050"/>
                <a:gd name="connsiteY86" fmla="*/ 5644033 h 6053608"/>
                <a:gd name="connsiteX87" fmla="*/ 3952875 w 6877050"/>
                <a:gd name="connsiteY87" fmla="*/ 5910733 h 6053608"/>
                <a:gd name="connsiteX88" fmla="*/ 3867150 w 6877050"/>
                <a:gd name="connsiteY88" fmla="*/ 6053608 h 6053608"/>
                <a:gd name="connsiteX89" fmla="*/ 3657600 w 6877050"/>
                <a:gd name="connsiteY89" fmla="*/ 5767858 h 6053608"/>
                <a:gd name="connsiteX90" fmla="*/ 3609975 w 6877050"/>
                <a:gd name="connsiteY90" fmla="*/ 5901208 h 6053608"/>
                <a:gd name="connsiteX91" fmla="*/ 3409950 w 6877050"/>
                <a:gd name="connsiteY91" fmla="*/ 5529733 h 6053608"/>
                <a:gd name="connsiteX92" fmla="*/ 3257550 w 6877050"/>
                <a:gd name="connsiteY92" fmla="*/ 5586883 h 6053608"/>
                <a:gd name="connsiteX93" fmla="*/ 3152775 w 6877050"/>
                <a:gd name="connsiteY93" fmla="*/ 5386858 h 6053608"/>
                <a:gd name="connsiteX94" fmla="*/ 3009900 w 6877050"/>
                <a:gd name="connsiteY94" fmla="*/ 5415433 h 6053608"/>
                <a:gd name="connsiteX95" fmla="*/ 3009900 w 6877050"/>
                <a:gd name="connsiteY95" fmla="*/ 5158258 h 6053608"/>
                <a:gd name="connsiteX96" fmla="*/ 2838450 w 6877050"/>
                <a:gd name="connsiteY96" fmla="*/ 5243983 h 6053608"/>
                <a:gd name="connsiteX97" fmla="*/ 2790825 w 6877050"/>
                <a:gd name="connsiteY97" fmla="*/ 5110633 h 6053608"/>
                <a:gd name="connsiteX98" fmla="*/ 2657475 w 6877050"/>
                <a:gd name="connsiteY98" fmla="*/ 5129683 h 6053608"/>
                <a:gd name="connsiteX99" fmla="*/ 2695575 w 6877050"/>
                <a:gd name="connsiteY99" fmla="*/ 4948708 h 6053608"/>
                <a:gd name="connsiteX100" fmla="*/ 2552700 w 6877050"/>
                <a:gd name="connsiteY100" fmla="*/ 4929658 h 6053608"/>
                <a:gd name="connsiteX101" fmla="*/ 2581275 w 6877050"/>
                <a:gd name="connsiteY101" fmla="*/ 4739158 h 6053608"/>
                <a:gd name="connsiteX102" fmla="*/ 2457450 w 6877050"/>
                <a:gd name="connsiteY102" fmla="*/ 4967758 h 6053608"/>
                <a:gd name="connsiteX103" fmla="*/ 2381250 w 6877050"/>
                <a:gd name="connsiteY103" fmla="*/ 4929658 h 6053608"/>
                <a:gd name="connsiteX104" fmla="*/ 2286000 w 6877050"/>
                <a:gd name="connsiteY104" fmla="*/ 5082058 h 6053608"/>
                <a:gd name="connsiteX105" fmla="*/ 2209800 w 6877050"/>
                <a:gd name="connsiteY105" fmla="*/ 5024908 h 6053608"/>
                <a:gd name="connsiteX106" fmla="*/ 2105025 w 6877050"/>
                <a:gd name="connsiteY106" fmla="*/ 5282083 h 6053608"/>
                <a:gd name="connsiteX107" fmla="*/ 1990725 w 6877050"/>
                <a:gd name="connsiteY107" fmla="*/ 5224933 h 6053608"/>
                <a:gd name="connsiteX108" fmla="*/ 1876425 w 6877050"/>
                <a:gd name="connsiteY108" fmla="*/ 5424958 h 6053608"/>
                <a:gd name="connsiteX109" fmla="*/ 1809750 w 6877050"/>
                <a:gd name="connsiteY109" fmla="*/ 5405908 h 6053608"/>
                <a:gd name="connsiteX110" fmla="*/ 1400175 w 6877050"/>
                <a:gd name="connsiteY110" fmla="*/ 5739283 h 6053608"/>
                <a:gd name="connsiteX111" fmla="*/ 1476375 w 6877050"/>
                <a:gd name="connsiteY111" fmla="*/ 5482108 h 6053608"/>
                <a:gd name="connsiteX112" fmla="*/ 1457325 w 6877050"/>
                <a:gd name="connsiteY112" fmla="*/ 5310658 h 6053608"/>
                <a:gd name="connsiteX113" fmla="*/ 1466850 w 6877050"/>
                <a:gd name="connsiteY113" fmla="*/ 5205883 h 6053608"/>
                <a:gd name="connsiteX114" fmla="*/ 1419225 w 6877050"/>
                <a:gd name="connsiteY114" fmla="*/ 5234458 h 6053608"/>
                <a:gd name="connsiteX115" fmla="*/ 1428750 w 6877050"/>
                <a:gd name="connsiteY115" fmla="*/ 5091583 h 6053608"/>
                <a:gd name="connsiteX116" fmla="*/ 1343025 w 6877050"/>
                <a:gd name="connsiteY116" fmla="*/ 5063008 h 6053608"/>
                <a:gd name="connsiteX117" fmla="*/ 1390650 w 6877050"/>
                <a:gd name="connsiteY117" fmla="*/ 4853458 h 6053608"/>
                <a:gd name="connsiteX118" fmla="*/ 1238250 w 6877050"/>
                <a:gd name="connsiteY118" fmla="*/ 4834408 h 6053608"/>
                <a:gd name="connsiteX119" fmla="*/ 1285875 w 6877050"/>
                <a:gd name="connsiteY119" fmla="*/ 4691533 h 6053608"/>
                <a:gd name="connsiteX120" fmla="*/ 1209675 w 6877050"/>
                <a:gd name="connsiteY120" fmla="*/ 4624858 h 6053608"/>
                <a:gd name="connsiteX121" fmla="*/ 1314450 w 6877050"/>
                <a:gd name="connsiteY121" fmla="*/ 4443883 h 6053608"/>
                <a:gd name="connsiteX122" fmla="*/ 1200150 w 6877050"/>
                <a:gd name="connsiteY122" fmla="*/ 4396258 h 6053608"/>
                <a:gd name="connsiteX123" fmla="*/ 1314450 w 6877050"/>
                <a:gd name="connsiteY123" fmla="*/ 4215283 h 6053608"/>
                <a:gd name="connsiteX124" fmla="*/ 1219200 w 6877050"/>
                <a:gd name="connsiteY124" fmla="*/ 4129558 h 6053608"/>
                <a:gd name="connsiteX125" fmla="*/ 1390650 w 6877050"/>
                <a:gd name="connsiteY125" fmla="*/ 3929533 h 6053608"/>
                <a:gd name="connsiteX126" fmla="*/ 1428750 w 6877050"/>
                <a:gd name="connsiteY126" fmla="*/ 3786658 h 6053608"/>
                <a:gd name="connsiteX127" fmla="*/ 1428750 w 6877050"/>
                <a:gd name="connsiteY127" fmla="*/ 3758083 h 6053608"/>
                <a:gd name="connsiteX128" fmla="*/ 1095375 w 6877050"/>
                <a:gd name="connsiteY128" fmla="*/ 3939058 h 6053608"/>
                <a:gd name="connsiteX129" fmla="*/ 1038225 w 6877050"/>
                <a:gd name="connsiteY129" fmla="*/ 3834283 h 6053608"/>
                <a:gd name="connsiteX130" fmla="*/ 857250 w 6877050"/>
                <a:gd name="connsiteY130" fmla="*/ 3977158 h 6053608"/>
                <a:gd name="connsiteX131" fmla="*/ 819150 w 6877050"/>
                <a:gd name="connsiteY131" fmla="*/ 3872383 h 6053608"/>
                <a:gd name="connsiteX132" fmla="*/ 561975 w 6877050"/>
                <a:gd name="connsiteY132" fmla="*/ 4024783 h 6053608"/>
                <a:gd name="connsiteX133" fmla="*/ 523875 w 6877050"/>
                <a:gd name="connsiteY133" fmla="*/ 3939058 h 6053608"/>
                <a:gd name="connsiteX134" fmla="*/ 114300 w 6877050"/>
                <a:gd name="connsiteY134" fmla="*/ 4100983 h 6053608"/>
                <a:gd name="connsiteX135" fmla="*/ 114300 w 6877050"/>
                <a:gd name="connsiteY135" fmla="*/ 3815233 h 6053608"/>
                <a:gd name="connsiteX136" fmla="*/ 0 w 6877050"/>
                <a:gd name="connsiteY136" fmla="*/ 3786658 h 6053608"/>
                <a:gd name="connsiteX137" fmla="*/ 114300 w 6877050"/>
                <a:gd name="connsiteY137" fmla="*/ 3662833 h 6053608"/>
                <a:gd name="connsiteX138" fmla="*/ 0 w 6877050"/>
                <a:gd name="connsiteY138" fmla="*/ 3624733 h 6053608"/>
                <a:gd name="connsiteX139" fmla="*/ 180975 w 6877050"/>
                <a:gd name="connsiteY139" fmla="*/ 3348508 h 6053608"/>
                <a:gd name="connsiteX140" fmla="*/ 0 w 6877050"/>
                <a:gd name="connsiteY140" fmla="*/ 3272308 h 6053608"/>
                <a:gd name="connsiteX141" fmla="*/ 219075 w 6877050"/>
                <a:gd name="connsiteY141" fmla="*/ 2919883 h 6053608"/>
                <a:gd name="connsiteX142" fmla="*/ 66675 w 6877050"/>
                <a:gd name="connsiteY142" fmla="*/ 2824633 h 6053608"/>
                <a:gd name="connsiteX143" fmla="*/ 180975 w 6877050"/>
                <a:gd name="connsiteY143" fmla="*/ 2691283 h 6053608"/>
                <a:gd name="connsiteX144" fmla="*/ 47625 w 6877050"/>
                <a:gd name="connsiteY144" fmla="*/ 2605558 h 6053608"/>
                <a:gd name="connsiteX145" fmla="*/ 314325 w 6877050"/>
                <a:gd name="connsiteY145" fmla="*/ 2500783 h 6053608"/>
                <a:gd name="connsiteX146" fmla="*/ 180975 w 6877050"/>
                <a:gd name="connsiteY146" fmla="*/ 2415058 h 6053608"/>
                <a:gd name="connsiteX147" fmla="*/ 676275 w 6877050"/>
                <a:gd name="connsiteY147" fmla="*/ 2138833 h 6053608"/>
                <a:gd name="connsiteX148" fmla="*/ 209550 w 6877050"/>
                <a:gd name="connsiteY148" fmla="*/ 2024533 h 6053608"/>
                <a:gd name="connsiteX149" fmla="*/ 504825 w 6877050"/>
                <a:gd name="connsiteY149" fmla="*/ 1872133 h 6053608"/>
                <a:gd name="connsiteX150" fmla="*/ 428625 w 6877050"/>
                <a:gd name="connsiteY150" fmla="*/ 1776883 h 6053608"/>
                <a:gd name="connsiteX151" fmla="*/ 695325 w 6877050"/>
                <a:gd name="connsiteY151" fmla="*/ 1719733 h 6053608"/>
                <a:gd name="connsiteX152" fmla="*/ 600075 w 6877050"/>
                <a:gd name="connsiteY152" fmla="*/ 1605433 h 6053608"/>
                <a:gd name="connsiteX153" fmla="*/ 981075 w 6877050"/>
                <a:gd name="connsiteY153" fmla="*/ 1357783 h 6053608"/>
                <a:gd name="connsiteX154" fmla="*/ 895350 w 6877050"/>
                <a:gd name="connsiteY154" fmla="*/ 1329208 h 6053608"/>
                <a:gd name="connsiteX155" fmla="*/ 1571625 w 6877050"/>
                <a:gd name="connsiteY155" fmla="*/ 986308 h 6053608"/>
                <a:gd name="connsiteX156" fmla="*/ 1323975 w 6877050"/>
                <a:gd name="connsiteY156" fmla="*/ 881533 h 6053608"/>
                <a:gd name="connsiteX157" fmla="*/ 1438275 w 6877050"/>
                <a:gd name="connsiteY157" fmla="*/ 748183 h 6053608"/>
                <a:gd name="connsiteX158" fmla="*/ 1238250 w 6877050"/>
                <a:gd name="connsiteY158" fmla="*/ 624358 h 6053608"/>
                <a:gd name="connsiteX159" fmla="*/ 1419225 w 6877050"/>
                <a:gd name="connsiteY159" fmla="*/ 481483 h 6053608"/>
                <a:gd name="connsiteX160" fmla="*/ 1714500 w 6877050"/>
                <a:gd name="connsiteY160" fmla="*/ 357658 h 6053608"/>
                <a:gd name="connsiteX161" fmla="*/ 1962150 w 6877050"/>
                <a:gd name="connsiteY161" fmla="*/ 290983 h 6053608"/>
                <a:gd name="connsiteX162" fmla="*/ 2276475 w 6877050"/>
                <a:gd name="connsiteY162" fmla="*/ 348133 h 6053608"/>
                <a:gd name="connsiteX163" fmla="*/ 2428875 w 6877050"/>
                <a:gd name="connsiteY163" fmla="*/ 367183 h 6053608"/>
                <a:gd name="connsiteX164" fmla="*/ 2428875 w 6877050"/>
                <a:gd name="connsiteY164" fmla="*/ 195733 h 6053608"/>
                <a:gd name="connsiteX165" fmla="*/ 2819400 w 6877050"/>
                <a:gd name="connsiteY165" fmla="*/ 395758 h 6053608"/>
                <a:gd name="connsiteX166" fmla="*/ 2886075 w 6877050"/>
                <a:gd name="connsiteY166" fmla="*/ 214783 h 6053608"/>
                <a:gd name="connsiteX167" fmla="*/ 3259410 w 6877050"/>
                <a:gd name="connsiteY167" fmla="*/ 32245 h 6053608"/>
                <a:gd name="connsiteX168" fmla="*/ 3076575 w 6877050"/>
                <a:gd name="connsiteY168" fmla="*/ 814858 h 6053608"/>
                <a:gd name="connsiteX0" fmla="*/ 3076575 w 6877050"/>
                <a:gd name="connsiteY0" fmla="*/ 793694 h 6032444"/>
                <a:gd name="connsiteX1" fmla="*/ 3343275 w 6877050"/>
                <a:gd name="connsiteY1" fmla="*/ 803219 h 6032444"/>
                <a:gd name="connsiteX2" fmla="*/ 3429000 w 6877050"/>
                <a:gd name="connsiteY2" fmla="*/ 165044 h 6032444"/>
                <a:gd name="connsiteX3" fmla="*/ 3543300 w 6877050"/>
                <a:gd name="connsiteY3" fmla="*/ 298394 h 6032444"/>
                <a:gd name="connsiteX4" fmla="*/ 4048125 w 6877050"/>
                <a:gd name="connsiteY4" fmla="*/ 88844 h 6032444"/>
                <a:gd name="connsiteX5" fmla="*/ 4419600 w 6877050"/>
                <a:gd name="connsiteY5" fmla="*/ 12644 h 6032444"/>
                <a:gd name="connsiteX6" fmla="*/ 4638675 w 6877050"/>
                <a:gd name="connsiteY6" fmla="*/ 12644 h 6032444"/>
                <a:gd name="connsiteX7" fmla="*/ 4752975 w 6877050"/>
                <a:gd name="connsiteY7" fmla="*/ 41219 h 6032444"/>
                <a:gd name="connsiteX8" fmla="*/ 4838700 w 6877050"/>
                <a:gd name="connsiteY8" fmla="*/ 69794 h 6032444"/>
                <a:gd name="connsiteX9" fmla="*/ 5010150 w 6877050"/>
                <a:gd name="connsiteY9" fmla="*/ 69794 h 6032444"/>
                <a:gd name="connsiteX10" fmla="*/ 4943475 w 6877050"/>
                <a:gd name="connsiteY10" fmla="*/ 193619 h 6032444"/>
                <a:gd name="connsiteX11" fmla="*/ 4991100 w 6877050"/>
                <a:gd name="connsiteY11" fmla="*/ 279344 h 6032444"/>
                <a:gd name="connsiteX12" fmla="*/ 4905375 w 6877050"/>
                <a:gd name="connsiteY12" fmla="*/ 384119 h 6032444"/>
                <a:gd name="connsiteX13" fmla="*/ 5057775 w 6877050"/>
                <a:gd name="connsiteY13" fmla="*/ 384119 h 6032444"/>
                <a:gd name="connsiteX14" fmla="*/ 5143500 w 6877050"/>
                <a:gd name="connsiteY14" fmla="*/ 384119 h 6032444"/>
                <a:gd name="connsiteX15" fmla="*/ 5248275 w 6877050"/>
                <a:gd name="connsiteY15" fmla="*/ 422219 h 6032444"/>
                <a:gd name="connsiteX16" fmla="*/ 5276850 w 6877050"/>
                <a:gd name="connsiteY16" fmla="*/ 422219 h 6032444"/>
                <a:gd name="connsiteX17" fmla="*/ 5238750 w 6877050"/>
                <a:gd name="connsiteY17" fmla="*/ 507944 h 6032444"/>
                <a:gd name="connsiteX18" fmla="*/ 5524500 w 6877050"/>
                <a:gd name="connsiteY18" fmla="*/ 565094 h 6032444"/>
                <a:gd name="connsiteX19" fmla="*/ 5505450 w 6877050"/>
                <a:gd name="connsiteY19" fmla="*/ 603194 h 6032444"/>
                <a:gd name="connsiteX20" fmla="*/ 5667375 w 6877050"/>
                <a:gd name="connsiteY20" fmla="*/ 650819 h 6032444"/>
                <a:gd name="connsiteX21" fmla="*/ 5581650 w 6877050"/>
                <a:gd name="connsiteY21" fmla="*/ 679394 h 6032444"/>
                <a:gd name="connsiteX22" fmla="*/ 5905500 w 6877050"/>
                <a:gd name="connsiteY22" fmla="*/ 755594 h 6032444"/>
                <a:gd name="connsiteX23" fmla="*/ 5838825 w 6877050"/>
                <a:gd name="connsiteY23" fmla="*/ 841319 h 6032444"/>
                <a:gd name="connsiteX24" fmla="*/ 6124575 w 6877050"/>
                <a:gd name="connsiteY24" fmla="*/ 936569 h 6032444"/>
                <a:gd name="connsiteX25" fmla="*/ 6038850 w 6877050"/>
                <a:gd name="connsiteY25" fmla="*/ 1003244 h 6032444"/>
                <a:gd name="connsiteX26" fmla="*/ 6286500 w 6877050"/>
                <a:gd name="connsiteY26" fmla="*/ 1212794 h 6032444"/>
                <a:gd name="connsiteX27" fmla="*/ 6162675 w 6877050"/>
                <a:gd name="connsiteY27" fmla="*/ 1241369 h 6032444"/>
                <a:gd name="connsiteX28" fmla="*/ 6210300 w 6877050"/>
                <a:gd name="connsiteY28" fmla="*/ 1365194 h 6032444"/>
                <a:gd name="connsiteX29" fmla="*/ 6038850 w 6877050"/>
                <a:gd name="connsiteY29" fmla="*/ 1365194 h 6032444"/>
                <a:gd name="connsiteX30" fmla="*/ 6048375 w 6877050"/>
                <a:gd name="connsiteY30" fmla="*/ 1479494 h 6032444"/>
                <a:gd name="connsiteX31" fmla="*/ 5924550 w 6877050"/>
                <a:gd name="connsiteY31" fmla="*/ 1469969 h 6032444"/>
                <a:gd name="connsiteX32" fmla="*/ 5981700 w 6877050"/>
                <a:gd name="connsiteY32" fmla="*/ 1574744 h 6032444"/>
                <a:gd name="connsiteX33" fmla="*/ 5829300 w 6877050"/>
                <a:gd name="connsiteY33" fmla="*/ 1603319 h 6032444"/>
                <a:gd name="connsiteX34" fmla="*/ 6381750 w 6877050"/>
                <a:gd name="connsiteY34" fmla="*/ 2136719 h 6032444"/>
                <a:gd name="connsiteX35" fmla="*/ 6296025 w 6877050"/>
                <a:gd name="connsiteY35" fmla="*/ 2174819 h 6032444"/>
                <a:gd name="connsiteX36" fmla="*/ 6686550 w 6877050"/>
                <a:gd name="connsiteY36" fmla="*/ 2546294 h 6032444"/>
                <a:gd name="connsiteX37" fmla="*/ 6581775 w 6877050"/>
                <a:gd name="connsiteY37" fmla="*/ 2555819 h 6032444"/>
                <a:gd name="connsiteX38" fmla="*/ 6877050 w 6877050"/>
                <a:gd name="connsiteY38" fmla="*/ 2908244 h 6032444"/>
                <a:gd name="connsiteX39" fmla="*/ 6781800 w 6877050"/>
                <a:gd name="connsiteY39" fmla="*/ 2927294 h 6032444"/>
                <a:gd name="connsiteX40" fmla="*/ 6819900 w 6877050"/>
                <a:gd name="connsiteY40" fmla="*/ 3089219 h 6032444"/>
                <a:gd name="connsiteX41" fmla="*/ 6753225 w 6877050"/>
                <a:gd name="connsiteY41" fmla="*/ 3098744 h 6032444"/>
                <a:gd name="connsiteX42" fmla="*/ 6819900 w 6877050"/>
                <a:gd name="connsiteY42" fmla="*/ 3374969 h 6032444"/>
                <a:gd name="connsiteX43" fmla="*/ 6677025 w 6877050"/>
                <a:gd name="connsiteY43" fmla="*/ 3346394 h 6032444"/>
                <a:gd name="connsiteX44" fmla="*/ 6657975 w 6877050"/>
                <a:gd name="connsiteY44" fmla="*/ 3451169 h 6032444"/>
                <a:gd name="connsiteX45" fmla="*/ 6496050 w 6877050"/>
                <a:gd name="connsiteY45" fmla="*/ 3336869 h 6032444"/>
                <a:gd name="connsiteX46" fmla="*/ 6448425 w 6877050"/>
                <a:gd name="connsiteY46" fmla="*/ 3413069 h 6032444"/>
                <a:gd name="connsiteX47" fmla="*/ 6296025 w 6877050"/>
                <a:gd name="connsiteY47" fmla="*/ 3289244 h 6032444"/>
                <a:gd name="connsiteX48" fmla="*/ 6219825 w 6877050"/>
                <a:gd name="connsiteY48" fmla="*/ 3232094 h 6032444"/>
                <a:gd name="connsiteX49" fmla="*/ 6143625 w 6877050"/>
                <a:gd name="connsiteY49" fmla="*/ 3193994 h 6032444"/>
                <a:gd name="connsiteX50" fmla="*/ 6257925 w 6877050"/>
                <a:gd name="connsiteY50" fmla="*/ 3479744 h 6032444"/>
                <a:gd name="connsiteX51" fmla="*/ 6257925 w 6877050"/>
                <a:gd name="connsiteY51" fmla="*/ 3479744 h 6032444"/>
                <a:gd name="connsiteX52" fmla="*/ 6210300 w 6877050"/>
                <a:gd name="connsiteY52" fmla="*/ 3527369 h 6032444"/>
                <a:gd name="connsiteX53" fmla="*/ 6315075 w 6877050"/>
                <a:gd name="connsiteY53" fmla="*/ 3746444 h 6032444"/>
                <a:gd name="connsiteX54" fmla="*/ 6210300 w 6877050"/>
                <a:gd name="connsiteY54" fmla="*/ 3803594 h 6032444"/>
                <a:gd name="connsiteX55" fmla="*/ 6362700 w 6877050"/>
                <a:gd name="connsiteY55" fmla="*/ 4165544 h 6032444"/>
                <a:gd name="connsiteX56" fmla="*/ 6276975 w 6877050"/>
                <a:gd name="connsiteY56" fmla="*/ 4165544 h 6032444"/>
                <a:gd name="connsiteX57" fmla="*/ 6276975 w 6877050"/>
                <a:gd name="connsiteY57" fmla="*/ 4470344 h 6032444"/>
                <a:gd name="connsiteX58" fmla="*/ 6191250 w 6877050"/>
                <a:gd name="connsiteY58" fmla="*/ 4470344 h 6032444"/>
                <a:gd name="connsiteX59" fmla="*/ 6238875 w 6877050"/>
                <a:gd name="connsiteY59" fmla="*/ 4956119 h 6032444"/>
                <a:gd name="connsiteX60" fmla="*/ 6172200 w 6877050"/>
                <a:gd name="connsiteY60" fmla="*/ 4965644 h 6032444"/>
                <a:gd name="connsiteX61" fmla="*/ 6086475 w 6877050"/>
                <a:gd name="connsiteY61" fmla="*/ 5241869 h 6032444"/>
                <a:gd name="connsiteX62" fmla="*/ 6019800 w 6877050"/>
                <a:gd name="connsiteY62" fmla="*/ 5146619 h 6032444"/>
                <a:gd name="connsiteX63" fmla="*/ 5943600 w 6877050"/>
                <a:gd name="connsiteY63" fmla="*/ 5156144 h 6032444"/>
                <a:gd name="connsiteX64" fmla="*/ 5886450 w 6877050"/>
                <a:gd name="connsiteY64" fmla="*/ 5013269 h 6032444"/>
                <a:gd name="connsiteX65" fmla="*/ 5886450 w 6877050"/>
                <a:gd name="connsiteY65" fmla="*/ 5013269 h 6032444"/>
                <a:gd name="connsiteX66" fmla="*/ 5753100 w 6877050"/>
                <a:gd name="connsiteY66" fmla="*/ 4937069 h 6032444"/>
                <a:gd name="connsiteX67" fmla="*/ 5667375 w 6877050"/>
                <a:gd name="connsiteY67" fmla="*/ 5003744 h 6032444"/>
                <a:gd name="connsiteX68" fmla="*/ 5572125 w 6877050"/>
                <a:gd name="connsiteY68" fmla="*/ 4794194 h 6032444"/>
                <a:gd name="connsiteX69" fmla="*/ 5448300 w 6877050"/>
                <a:gd name="connsiteY69" fmla="*/ 4841819 h 6032444"/>
                <a:gd name="connsiteX70" fmla="*/ 5381625 w 6877050"/>
                <a:gd name="connsiteY70" fmla="*/ 4632269 h 6032444"/>
                <a:gd name="connsiteX71" fmla="*/ 5305425 w 6877050"/>
                <a:gd name="connsiteY71" fmla="*/ 4737044 h 6032444"/>
                <a:gd name="connsiteX72" fmla="*/ 5067300 w 6877050"/>
                <a:gd name="connsiteY72" fmla="*/ 4394144 h 6032444"/>
                <a:gd name="connsiteX73" fmla="*/ 5000625 w 6877050"/>
                <a:gd name="connsiteY73" fmla="*/ 4575119 h 6032444"/>
                <a:gd name="connsiteX74" fmla="*/ 4924425 w 6877050"/>
                <a:gd name="connsiteY74" fmla="*/ 4651319 h 6032444"/>
                <a:gd name="connsiteX75" fmla="*/ 4991100 w 6877050"/>
                <a:gd name="connsiteY75" fmla="*/ 4784669 h 6032444"/>
                <a:gd name="connsiteX76" fmla="*/ 4905375 w 6877050"/>
                <a:gd name="connsiteY76" fmla="*/ 4803719 h 6032444"/>
                <a:gd name="connsiteX77" fmla="*/ 4905375 w 6877050"/>
                <a:gd name="connsiteY77" fmla="*/ 5022794 h 6032444"/>
                <a:gd name="connsiteX78" fmla="*/ 4791075 w 6877050"/>
                <a:gd name="connsiteY78" fmla="*/ 4956119 h 6032444"/>
                <a:gd name="connsiteX79" fmla="*/ 4743450 w 6877050"/>
                <a:gd name="connsiteY79" fmla="*/ 5232344 h 6032444"/>
                <a:gd name="connsiteX80" fmla="*/ 4648200 w 6877050"/>
                <a:gd name="connsiteY80" fmla="*/ 5241869 h 6032444"/>
                <a:gd name="connsiteX81" fmla="*/ 4581525 w 6877050"/>
                <a:gd name="connsiteY81" fmla="*/ 5479994 h 6032444"/>
                <a:gd name="connsiteX82" fmla="*/ 4495800 w 6877050"/>
                <a:gd name="connsiteY82" fmla="*/ 5394269 h 6032444"/>
                <a:gd name="connsiteX83" fmla="*/ 4419600 w 6877050"/>
                <a:gd name="connsiteY83" fmla="*/ 5613344 h 6032444"/>
                <a:gd name="connsiteX84" fmla="*/ 4352925 w 6877050"/>
                <a:gd name="connsiteY84" fmla="*/ 5546669 h 6032444"/>
                <a:gd name="connsiteX85" fmla="*/ 4286250 w 6877050"/>
                <a:gd name="connsiteY85" fmla="*/ 5699069 h 6032444"/>
                <a:gd name="connsiteX86" fmla="*/ 4200525 w 6877050"/>
                <a:gd name="connsiteY86" fmla="*/ 5622869 h 6032444"/>
                <a:gd name="connsiteX87" fmla="*/ 3952875 w 6877050"/>
                <a:gd name="connsiteY87" fmla="*/ 5889569 h 6032444"/>
                <a:gd name="connsiteX88" fmla="*/ 3867150 w 6877050"/>
                <a:gd name="connsiteY88" fmla="*/ 6032444 h 6032444"/>
                <a:gd name="connsiteX89" fmla="*/ 3657600 w 6877050"/>
                <a:gd name="connsiteY89" fmla="*/ 5746694 h 6032444"/>
                <a:gd name="connsiteX90" fmla="*/ 3609975 w 6877050"/>
                <a:gd name="connsiteY90" fmla="*/ 5880044 h 6032444"/>
                <a:gd name="connsiteX91" fmla="*/ 3409950 w 6877050"/>
                <a:gd name="connsiteY91" fmla="*/ 5508569 h 6032444"/>
                <a:gd name="connsiteX92" fmla="*/ 3257550 w 6877050"/>
                <a:gd name="connsiteY92" fmla="*/ 5565719 h 6032444"/>
                <a:gd name="connsiteX93" fmla="*/ 3152775 w 6877050"/>
                <a:gd name="connsiteY93" fmla="*/ 5365694 h 6032444"/>
                <a:gd name="connsiteX94" fmla="*/ 3009900 w 6877050"/>
                <a:gd name="connsiteY94" fmla="*/ 5394269 h 6032444"/>
                <a:gd name="connsiteX95" fmla="*/ 3009900 w 6877050"/>
                <a:gd name="connsiteY95" fmla="*/ 5137094 h 6032444"/>
                <a:gd name="connsiteX96" fmla="*/ 2838450 w 6877050"/>
                <a:gd name="connsiteY96" fmla="*/ 5222819 h 6032444"/>
                <a:gd name="connsiteX97" fmla="*/ 2790825 w 6877050"/>
                <a:gd name="connsiteY97" fmla="*/ 5089469 h 6032444"/>
                <a:gd name="connsiteX98" fmla="*/ 2657475 w 6877050"/>
                <a:gd name="connsiteY98" fmla="*/ 5108519 h 6032444"/>
                <a:gd name="connsiteX99" fmla="*/ 2695575 w 6877050"/>
                <a:gd name="connsiteY99" fmla="*/ 4927544 h 6032444"/>
                <a:gd name="connsiteX100" fmla="*/ 2552700 w 6877050"/>
                <a:gd name="connsiteY100" fmla="*/ 4908494 h 6032444"/>
                <a:gd name="connsiteX101" fmla="*/ 2581275 w 6877050"/>
                <a:gd name="connsiteY101" fmla="*/ 4717994 h 6032444"/>
                <a:gd name="connsiteX102" fmla="*/ 2457450 w 6877050"/>
                <a:gd name="connsiteY102" fmla="*/ 4946594 h 6032444"/>
                <a:gd name="connsiteX103" fmla="*/ 2381250 w 6877050"/>
                <a:gd name="connsiteY103" fmla="*/ 4908494 h 6032444"/>
                <a:gd name="connsiteX104" fmla="*/ 2286000 w 6877050"/>
                <a:gd name="connsiteY104" fmla="*/ 5060894 h 6032444"/>
                <a:gd name="connsiteX105" fmla="*/ 2209800 w 6877050"/>
                <a:gd name="connsiteY105" fmla="*/ 5003744 h 6032444"/>
                <a:gd name="connsiteX106" fmla="*/ 2105025 w 6877050"/>
                <a:gd name="connsiteY106" fmla="*/ 5260919 h 6032444"/>
                <a:gd name="connsiteX107" fmla="*/ 1990725 w 6877050"/>
                <a:gd name="connsiteY107" fmla="*/ 5203769 h 6032444"/>
                <a:gd name="connsiteX108" fmla="*/ 1876425 w 6877050"/>
                <a:gd name="connsiteY108" fmla="*/ 5403794 h 6032444"/>
                <a:gd name="connsiteX109" fmla="*/ 1809750 w 6877050"/>
                <a:gd name="connsiteY109" fmla="*/ 5384744 h 6032444"/>
                <a:gd name="connsiteX110" fmla="*/ 1400175 w 6877050"/>
                <a:gd name="connsiteY110" fmla="*/ 5718119 h 6032444"/>
                <a:gd name="connsiteX111" fmla="*/ 1476375 w 6877050"/>
                <a:gd name="connsiteY111" fmla="*/ 5460944 h 6032444"/>
                <a:gd name="connsiteX112" fmla="*/ 1457325 w 6877050"/>
                <a:gd name="connsiteY112" fmla="*/ 5289494 h 6032444"/>
                <a:gd name="connsiteX113" fmla="*/ 1466850 w 6877050"/>
                <a:gd name="connsiteY113" fmla="*/ 5184719 h 6032444"/>
                <a:gd name="connsiteX114" fmla="*/ 1419225 w 6877050"/>
                <a:gd name="connsiteY114" fmla="*/ 5213294 h 6032444"/>
                <a:gd name="connsiteX115" fmla="*/ 1428750 w 6877050"/>
                <a:gd name="connsiteY115" fmla="*/ 5070419 h 6032444"/>
                <a:gd name="connsiteX116" fmla="*/ 1343025 w 6877050"/>
                <a:gd name="connsiteY116" fmla="*/ 5041844 h 6032444"/>
                <a:gd name="connsiteX117" fmla="*/ 1390650 w 6877050"/>
                <a:gd name="connsiteY117" fmla="*/ 4832294 h 6032444"/>
                <a:gd name="connsiteX118" fmla="*/ 1238250 w 6877050"/>
                <a:gd name="connsiteY118" fmla="*/ 4813244 h 6032444"/>
                <a:gd name="connsiteX119" fmla="*/ 1285875 w 6877050"/>
                <a:gd name="connsiteY119" fmla="*/ 4670369 h 6032444"/>
                <a:gd name="connsiteX120" fmla="*/ 1209675 w 6877050"/>
                <a:gd name="connsiteY120" fmla="*/ 4603694 h 6032444"/>
                <a:gd name="connsiteX121" fmla="*/ 1314450 w 6877050"/>
                <a:gd name="connsiteY121" fmla="*/ 4422719 h 6032444"/>
                <a:gd name="connsiteX122" fmla="*/ 1200150 w 6877050"/>
                <a:gd name="connsiteY122" fmla="*/ 4375094 h 6032444"/>
                <a:gd name="connsiteX123" fmla="*/ 1314450 w 6877050"/>
                <a:gd name="connsiteY123" fmla="*/ 4194119 h 6032444"/>
                <a:gd name="connsiteX124" fmla="*/ 1219200 w 6877050"/>
                <a:gd name="connsiteY124" fmla="*/ 4108394 h 6032444"/>
                <a:gd name="connsiteX125" fmla="*/ 1390650 w 6877050"/>
                <a:gd name="connsiteY125" fmla="*/ 3908369 h 6032444"/>
                <a:gd name="connsiteX126" fmla="*/ 1428750 w 6877050"/>
                <a:gd name="connsiteY126" fmla="*/ 3765494 h 6032444"/>
                <a:gd name="connsiteX127" fmla="*/ 1428750 w 6877050"/>
                <a:gd name="connsiteY127" fmla="*/ 3736919 h 6032444"/>
                <a:gd name="connsiteX128" fmla="*/ 1095375 w 6877050"/>
                <a:gd name="connsiteY128" fmla="*/ 3917894 h 6032444"/>
                <a:gd name="connsiteX129" fmla="*/ 1038225 w 6877050"/>
                <a:gd name="connsiteY129" fmla="*/ 3813119 h 6032444"/>
                <a:gd name="connsiteX130" fmla="*/ 857250 w 6877050"/>
                <a:gd name="connsiteY130" fmla="*/ 3955994 h 6032444"/>
                <a:gd name="connsiteX131" fmla="*/ 819150 w 6877050"/>
                <a:gd name="connsiteY131" fmla="*/ 3851219 h 6032444"/>
                <a:gd name="connsiteX132" fmla="*/ 561975 w 6877050"/>
                <a:gd name="connsiteY132" fmla="*/ 4003619 h 6032444"/>
                <a:gd name="connsiteX133" fmla="*/ 523875 w 6877050"/>
                <a:gd name="connsiteY133" fmla="*/ 3917894 h 6032444"/>
                <a:gd name="connsiteX134" fmla="*/ 114300 w 6877050"/>
                <a:gd name="connsiteY134" fmla="*/ 4079819 h 6032444"/>
                <a:gd name="connsiteX135" fmla="*/ 114300 w 6877050"/>
                <a:gd name="connsiteY135" fmla="*/ 3794069 h 6032444"/>
                <a:gd name="connsiteX136" fmla="*/ 0 w 6877050"/>
                <a:gd name="connsiteY136" fmla="*/ 3765494 h 6032444"/>
                <a:gd name="connsiteX137" fmla="*/ 114300 w 6877050"/>
                <a:gd name="connsiteY137" fmla="*/ 3641669 h 6032444"/>
                <a:gd name="connsiteX138" fmla="*/ 0 w 6877050"/>
                <a:gd name="connsiteY138" fmla="*/ 3603569 h 6032444"/>
                <a:gd name="connsiteX139" fmla="*/ 180975 w 6877050"/>
                <a:gd name="connsiteY139" fmla="*/ 3327344 h 6032444"/>
                <a:gd name="connsiteX140" fmla="*/ 0 w 6877050"/>
                <a:gd name="connsiteY140" fmla="*/ 3251144 h 6032444"/>
                <a:gd name="connsiteX141" fmla="*/ 219075 w 6877050"/>
                <a:gd name="connsiteY141" fmla="*/ 2898719 h 6032444"/>
                <a:gd name="connsiteX142" fmla="*/ 66675 w 6877050"/>
                <a:gd name="connsiteY142" fmla="*/ 2803469 h 6032444"/>
                <a:gd name="connsiteX143" fmla="*/ 180975 w 6877050"/>
                <a:gd name="connsiteY143" fmla="*/ 2670119 h 6032444"/>
                <a:gd name="connsiteX144" fmla="*/ 47625 w 6877050"/>
                <a:gd name="connsiteY144" fmla="*/ 2584394 h 6032444"/>
                <a:gd name="connsiteX145" fmla="*/ 314325 w 6877050"/>
                <a:gd name="connsiteY145" fmla="*/ 2479619 h 6032444"/>
                <a:gd name="connsiteX146" fmla="*/ 180975 w 6877050"/>
                <a:gd name="connsiteY146" fmla="*/ 2393894 h 6032444"/>
                <a:gd name="connsiteX147" fmla="*/ 676275 w 6877050"/>
                <a:gd name="connsiteY147" fmla="*/ 2117669 h 6032444"/>
                <a:gd name="connsiteX148" fmla="*/ 209550 w 6877050"/>
                <a:gd name="connsiteY148" fmla="*/ 2003369 h 6032444"/>
                <a:gd name="connsiteX149" fmla="*/ 504825 w 6877050"/>
                <a:gd name="connsiteY149" fmla="*/ 1850969 h 6032444"/>
                <a:gd name="connsiteX150" fmla="*/ 428625 w 6877050"/>
                <a:gd name="connsiteY150" fmla="*/ 1755719 h 6032444"/>
                <a:gd name="connsiteX151" fmla="*/ 695325 w 6877050"/>
                <a:gd name="connsiteY151" fmla="*/ 1698569 h 6032444"/>
                <a:gd name="connsiteX152" fmla="*/ 600075 w 6877050"/>
                <a:gd name="connsiteY152" fmla="*/ 1584269 h 6032444"/>
                <a:gd name="connsiteX153" fmla="*/ 981075 w 6877050"/>
                <a:gd name="connsiteY153" fmla="*/ 1336619 h 6032444"/>
                <a:gd name="connsiteX154" fmla="*/ 895350 w 6877050"/>
                <a:gd name="connsiteY154" fmla="*/ 1308044 h 6032444"/>
                <a:gd name="connsiteX155" fmla="*/ 1571625 w 6877050"/>
                <a:gd name="connsiteY155" fmla="*/ 965144 h 6032444"/>
                <a:gd name="connsiteX156" fmla="*/ 1323975 w 6877050"/>
                <a:gd name="connsiteY156" fmla="*/ 860369 h 6032444"/>
                <a:gd name="connsiteX157" fmla="*/ 1438275 w 6877050"/>
                <a:gd name="connsiteY157" fmla="*/ 727019 h 6032444"/>
                <a:gd name="connsiteX158" fmla="*/ 1238250 w 6877050"/>
                <a:gd name="connsiteY158" fmla="*/ 603194 h 6032444"/>
                <a:gd name="connsiteX159" fmla="*/ 1419225 w 6877050"/>
                <a:gd name="connsiteY159" fmla="*/ 460319 h 6032444"/>
                <a:gd name="connsiteX160" fmla="*/ 1714500 w 6877050"/>
                <a:gd name="connsiteY160" fmla="*/ 336494 h 6032444"/>
                <a:gd name="connsiteX161" fmla="*/ 1962150 w 6877050"/>
                <a:gd name="connsiteY161" fmla="*/ 269819 h 6032444"/>
                <a:gd name="connsiteX162" fmla="*/ 2276475 w 6877050"/>
                <a:gd name="connsiteY162" fmla="*/ 326969 h 6032444"/>
                <a:gd name="connsiteX163" fmla="*/ 2428875 w 6877050"/>
                <a:gd name="connsiteY163" fmla="*/ 346019 h 6032444"/>
                <a:gd name="connsiteX164" fmla="*/ 2428875 w 6877050"/>
                <a:gd name="connsiteY164" fmla="*/ 174569 h 6032444"/>
                <a:gd name="connsiteX165" fmla="*/ 2819400 w 6877050"/>
                <a:gd name="connsiteY165" fmla="*/ 374594 h 6032444"/>
                <a:gd name="connsiteX166" fmla="*/ 2886075 w 6877050"/>
                <a:gd name="connsiteY166" fmla="*/ 193619 h 6032444"/>
                <a:gd name="connsiteX167" fmla="*/ 3011760 w 6877050"/>
                <a:gd name="connsiteY167" fmla="*/ 715931 h 6032444"/>
                <a:gd name="connsiteX168" fmla="*/ 3259410 w 6877050"/>
                <a:gd name="connsiteY168" fmla="*/ 11081 h 6032444"/>
                <a:gd name="connsiteX169" fmla="*/ 3076575 w 6877050"/>
                <a:gd name="connsiteY169" fmla="*/ 793694 h 6032444"/>
                <a:gd name="connsiteX0" fmla="*/ 3371850 w 6877050"/>
                <a:gd name="connsiteY0" fmla="*/ 0 h 6229350"/>
                <a:gd name="connsiteX1" fmla="*/ 3343275 w 6877050"/>
                <a:gd name="connsiteY1" fmla="*/ 1000125 h 6229350"/>
                <a:gd name="connsiteX2" fmla="*/ 3429000 w 6877050"/>
                <a:gd name="connsiteY2" fmla="*/ 361950 h 6229350"/>
                <a:gd name="connsiteX3" fmla="*/ 3543300 w 6877050"/>
                <a:gd name="connsiteY3" fmla="*/ 495300 h 6229350"/>
                <a:gd name="connsiteX4" fmla="*/ 4048125 w 6877050"/>
                <a:gd name="connsiteY4" fmla="*/ 285750 h 6229350"/>
                <a:gd name="connsiteX5" fmla="*/ 4419600 w 6877050"/>
                <a:gd name="connsiteY5" fmla="*/ 209550 h 6229350"/>
                <a:gd name="connsiteX6" fmla="*/ 4638675 w 6877050"/>
                <a:gd name="connsiteY6" fmla="*/ 209550 h 6229350"/>
                <a:gd name="connsiteX7" fmla="*/ 4752975 w 6877050"/>
                <a:gd name="connsiteY7" fmla="*/ 238125 h 6229350"/>
                <a:gd name="connsiteX8" fmla="*/ 4838700 w 6877050"/>
                <a:gd name="connsiteY8" fmla="*/ 266700 h 6229350"/>
                <a:gd name="connsiteX9" fmla="*/ 5010150 w 6877050"/>
                <a:gd name="connsiteY9" fmla="*/ 266700 h 6229350"/>
                <a:gd name="connsiteX10" fmla="*/ 4943475 w 6877050"/>
                <a:gd name="connsiteY10" fmla="*/ 390525 h 6229350"/>
                <a:gd name="connsiteX11" fmla="*/ 4991100 w 6877050"/>
                <a:gd name="connsiteY11" fmla="*/ 476250 h 6229350"/>
                <a:gd name="connsiteX12" fmla="*/ 4905375 w 6877050"/>
                <a:gd name="connsiteY12" fmla="*/ 581025 h 6229350"/>
                <a:gd name="connsiteX13" fmla="*/ 5057775 w 6877050"/>
                <a:gd name="connsiteY13" fmla="*/ 581025 h 6229350"/>
                <a:gd name="connsiteX14" fmla="*/ 5143500 w 6877050"/>
                <a:gd name="connsiteY14" fmla="*/ 581025 h 6229350"/>
                <a:gd name="connsiteX15" fmla="*/ 5248275 w 6877050"/>
                <a:gd name="connsiteY15" fmla="*/ 619125 h 6229350"/>
                <a:gd name="connsiteX16" fmla="*/ 5276850 w 6877050"/>
                <a:gd name="connsiteY16" fmla="*/ 619125 h 6229350"/>
                <a:gd name="connsiteX17" fmla="*/ 5238750 w 6877050"/>
                <a:gd name="connsiteY17" fmla="*/ 704850 h 6229350"/>
                <a:gd name="connsiteX18" fmla="*/ 5524500 w 6877050"/>
                <a:gd name="connsiteY18" fmla="*/ 762000 h 6229350"/>
                <a:gd name="connsiteX19" fmla="*/ 5505450 w 6877050"/>
                <a:gd name="connsiteY19" fmla="*/ 800100 h 6229350"/>
                <a:gd name="connsiteX20" fmla="*/ 5667375 w 6877050"/>
                <a:gd name="connsiteY20" fmla="*/ 847725 h 6229350"/>
                <a:gd name="connsiteX21" fmla="*/ 5581650 w 6877050"/>
                <a:gd name="connsiteY21" fmla="*/ 876300 h 6229350"/>
                <a:gd name="connsiteX22" fmla="*/ 5905500 w 6877050"/>
                <a:gd name="connsiteY22" fmla="*/ 952500 h 6229350"/>
                <a:gd name="connsiteX23" fmla="*/ 5838825 w 6877050"/>
                <a:gd name="connsiteY23" fmla="*/ 1038225 h 6229350"/>
                <a:gd name="connsiteX24" fmla="*/ 6124575 w 6877050"/>
                <a:gd name="connsiteY24" fmla="*/ 1133475 h 6229350"/>
                <a:gd name="connsiteX25" fmla="*/ 6038850 w 6877050"/>
                <a:gd name="connsiteY25" fmla="*/ 1200150 h 6229350"/>
                <a:gd name="connsiteX26" fmla="*/ 6286500 w 6877050"/>
                <a:gd name="connsiteY26" fmla="*/ 1409700 h 6229350"/>
                <a:gd name="connsiteX27" fmla="*/ 6162675 w 6877050"/>
                <a:gd name="connsiteY27" fmla="*/ 1438275 h 6229350"/>
                <a:gd name="connsiteX28" fmla="*/ 6210300 w 6877050"/>
                <a:gd name="connsiteY28" fmla="*/ 1562100 h 6229350"/>
                <a:gd name="connsiteX29" fmla="*/ 6038850 w 6877050"/>
                <a:gd name="connsiteY29" fmla="*/ 1562100 h 6229350"/>
                <a:gd name="connsiteX30" fmla="*/ 6048375 w 6877050"/>
                <a:gd name="connsiteY30" fmla="*/ 1676400 h 6229350"/>
                <a:gd name="connsiteX31" fmla="*/ 5924550 w 6877050"/>
                <a:gd name="connsiteY31" fmla="*/ 1666875 h 6229350"/>
                <a:gd name="connsiteX32" fmla="*/ 5981700 w 6877050"/>
                <a:gd name="connsiteY32" fmla="*/ 1771650 h 6229350"/>
                <a:gd name="connsiteX33" fmla="*/ 5829300 w 6877050"/>
                <a:gd name="connsiteY33" fmla="*/ 1800225 h 6229350"/>
                <a:gd name="connsiteX34" fmla="*/ 6381750 w 6877050"/>
                <a:gd name="connsiteY34" fmla="*/ 2333625 h 6229350"/>
                <a:gd name="connsiteX35" fmla="*/ 6296025 w 6877050"/>
                <a:gd name="connsiteY35" fmla="*/ 2371725 h 6229350"/>
                <a:gd name="connsiteX36" fmla="*/ 6686550 w 6877050"/>
                <a:gd name="connsiteY36" fmla="*/ 2743200 h 6229350"/>
                <a:gd name="connsiteX37" fmla="*/ 6581775 w 6877050"/>
                <a:gd name="connsiteY37" fmla="*/ 2752725 h 6229350"/>
                <a:gd name="connsiteX38" fmla="*/ 6877050 w 6877050"/>
                <a:gd name="connsiteY38" fmla="*/ 3105150 h 6229350"/>
                <a:gd name="connsiteX39" fmla="*/ 6781800 w 6877050"/>
                <a:gd name="connsiteY39" fmla="*/ 3124200 h 6229350"/>
                <a:gd name="connsiteX40" fmla="*/ 6819900 w 6877050"/>
                <a:gd name="connsiteY40" fmla="*/ 3286125 h 6229350"/>
                <a:gd name="connsiteX41" fmla="*/ 6753225 w 6877050"/>
                <a:gd name="connsiteY41" fmla="*/ 3295650 h 6229350"/>
                <a:gd name="connsiteX42" fmla="*/ 6819900 w 6877050"/>
                <a:gd name="connsiteY42" fmla="*/ 3571875 h 6229350"/>
                <a:gd name="connsiteX43" fmla="*/ 6677025 w 6877050"/>
                <a:gd name="connsiteY43" fmla="*/ 3543300 h 6229350"/>
                <a:gd name="connsiteX44" fmla="*/ 6657975 w 6877050"/>
                <a:gd name="connsiteY44" fmla="*/ 3648075 h 6229350"/>
                <a:gd name="connsiteX45" fmla="*/ 6496050 w 6877050"/>
                <a:gd name="connsiteY45" fmla="*/ 3533775 h 6229350"/>
                <a:gd name="connsiteX46" fmla="*/ 6448425 w 6877050"/>
                <a:gd name="connsiteY46" fmla="*/ 3609975 h 6229350"/>
                <a:gd name="connsiteX47" fmla="*/ 6296025 w 6877050"/>
                <a:gd name="connsiteY47" fmla="*/ 3486150 h 6229350"/>
                <a:gd name="connsiteX48" fmla="*/ 6219825 w 6877050"/>
                <a:gd name="connsiteY48" fmla="*/ 3429000 h 6229350"/>
                <a:gd name="connsiteX49" fmla="*/ 6143625 w 6877050"/>
                <a:gd name="connsiteY49" fmla="*/ 3390900 h 6229350"/>
                <a:gd name="connsiteX50" fmla="*/ 6257925 w 6877050"/>
                <a:gd name="connsiteY50" fmla="*/ 3676650 h 6229350"/>
                <a:gd name="connsiteX51" fmla="*/ 6257925 w 6877050"/>
                <a:gd name="connsiteY51" fmla="*/ 3676650 h 6229350"/>
                <a:gd name="connsiteX52" fmla="*/ 6210300 w 6877050"/>
                <a:gd name="connsiteY52" fmla="*/ 3724275 h 6229350"/>
                <a:gd name="connsiteX53" fmla="*/ 6315075 w 6877050"/>
                <a:gd name="connsiteY53" fmla="*/ 3943350 h 6229350"/>
                <a:gd name="connsiteX54" fmla="*/ 6210300 w 6877050"/>
                <a:gd name="connsiteY54" fmla="*/ 4000500 h 6229350"/>
                <a:gd name="connsiteX55" fmla="*/ 6362700 w 6877050"/>
                <a:gd name="connsiteY55" fmla="*/ 4362450 h 6229350"/>
                <a:gd name="connsiteX56" fmla="*/ 6276975 w 6877050"/>
                <a:gd name="connsiteY56" fmla="*/ 4362450 h 6229350"/>
                <a:gd name="connsiteX57" fmla="*/ 6276975 w 6877050"/>
                <a:gd name="connsiteY57" fmla="*/ 4667250 h 6229350"/>
                <a:gd name="connsiteX58" fmla="*/ 6191250 w 6877050"/>
                <a:gd name="connsiteY58" fmla="*/ 4667250 h 6229350"/>
                <a:gd name="connsiteX59" fmla="*/ 6238875 w 6877050"/>
                <a:gd name="connsiteY59" fmla="*/ 5153025 h 6229350"/>
                <a:gd name="connsiteX60" fmla="*/ 6172200 w 6877050"/>
                <a:gd name="connsiteY60" fmla="*/ 5162550 h 6229350"/>
                <a:gd name="connsiteX61" fmla="*/ 6086475 w 6877050"/>
                <a:gd name="connsiteY61" fmla="*/ 5438775 h 6229350"/>
                <a:gd name="connsiteX62" fmla="*/ 6019800 w 6877050"/>
                <a:gd name="connsiteY62" fmla="*/ 5343525 h 6229350"/>
                <a:gd name="connsiteX63" fmla="*/ 5943600 w 6877050"/>
                <a:gd name="connsiteY63" fmla="*/ 5353050 h 6229350"/>
                <a:gd name="connsiteX64" fmla="*/ 5886450 w 6877050"/>
                <a:gd name="connsiteY64" fmla="*/ 5210175 h 6229350"/>
                <a:gd name="connsiteX65" fmla="*/ 5886450 w 6877050"/>
                <a:gd name="connsiteY65" fmla="*/ 5210175 h 6229350"/>
                <a:gd name="connsiteX66" fmla="*/ 5753100 w 6877050"/>
                <a:gd name="connsiteY66" fmla="*/ 5133975 h 6229350"/>
                <a:gd name="connsiteX67" fmla="*/ 5667375 w 6877050"/>
                <a:gd name="connsiteY67" fmla="*/ 5200650 h 6229350"/>
                <a:gd name="connsiteX68" fmla="*/ 5572125 w 6877050"/>
                <a:gd name="connsiteY68" fmla="*/ 4991100 h 6229350"/>
                <a:gd name="connsiteX69" fmla="*/ 5448300 w 6877050"/>
                <a:gd name="connsiteY69" fmla="*/ 5038725 h 6229350"/>
                <a:gd name="connsiteX70" fmla="*/ 5381625 w 6877050"/>
                <a:gd name="connsiteY70" fmla="*/ 4829175 h 6229350"/>
                <a:gd name="connsiteX71" fmla="*/ 5305425 w 6877050"/>
                <a:gd name="connsiteY71" fmla="*/ 4933950 h 6229350"/>
                <a:gd name="connsiteX72" fmla="*/ 5067300 w 6877050"/>
                <a:gd name="connsiteY72" fmla="*/ 4591050 h 6229350"/>
                <a:gd name="connsiteX73" fmla="*/ 5000625 w 6877050"/>
                <a:gd name="connsiteY73" fmla="*/ 4772025 h 6229350"/>
                <a:gd name="connsiteX74" fmla="*/ 4924425 w 6877050"/>
                <a:gd name="connsiteY74" fmla="*/ 4848225 h 6229350"/>
                <a:gd name="connsiteX75" fmla="*/ 4991100 w 6877050"/>
                <a:gd name="connsiteY75" fmla="*/ 4981575 h 6229350"/>
                <a:gd name="connsiteX76" fmla="*/ 4905375 w 6877050"/>
                <a:gd name="connsiteY76" fmla="*/ 5000625 h 6229350"/>
                <a:gd name="connsiteX77" fmla="*/ 4905375 w 6877050"/>
                <a:gd name="connsiteY77" fmla="*/ 5219700 h 6229350"/>
                <a:gd name="connsiteX78" fmla="*/ 4791075 w 6877050"/>
                <a:gd name="connsiteY78" fmla="*/ 5153025 h 6229350"/>
                <a:gd name="connsiteX79" fmla="*/ 4743450 w 6877050"/>
                <a:gd name="connsiteY79" fmla="*/ 5429250 h 6229350"/>
                <a:gd name="connsiteX80" fmla="*/ 4648200 w 6877050"/>
                <a:gd name="connsiteY80" fmla="*/ 5438775 h 6229350"/>
                <a:gd name="connsiteX81" fmla="*/ 4581525 w 6877050"/>
                <a:gd name="connsiteY81" fmla="*/ 5676900 h 6229350"/>
                <a:gd name="connsiteX82" fmla="*/ 4495800 w 6877050"/>
                <a:gd name="connsiteY82" fmla="*/ 5591175 h 6229350"/>
                <a:gd name="connsiteX83" fmla="*/ 4419600 w 6877050"/>
                <a:gd name="connsiteY83" fmla="*/ 5810250 h 6229350"/>
                <a:gd name="connsiteX84" fmla="*/ 4352925 w 6877050"/>
                <a:gd name="connsiteY84" fmla="*/ 5743575 h 6229350"/>
                <a:gd name="connsiteX85" fmla="*/ 4286250 w 6877050"/>
                <a:gd name="connsiteY85" fmla="*/ 5895975 h 6229350"/>
                <a:gd name="connsiteX86" fmla="*/ 4200525 w 6877050"/>
                <a:gd name="connsiteY86" fmla="*/ 5819775 h 6229350"/>
                <a:gd name="connsiteX87" fmla="*/ 3952875 w 6877050"/>
                <a:gd name="connsiteY87" fmla="*/ 6086475 h 6229350"/>
                <a:gd name="connsiteX88" fmla="*/ 3867150 w 6877050"/>
                <a:gd name="connsiteY88" fmla="*/ 6229350 h 6229350"/>
                <a:gd name="connsiteX89" fmla="*/ 3657600 w 6877050"/>
                <a:gd name="connsiteY89" fmla="*/ 5943600 h 6229350"/>
                <a:gd name="connsiteX90" fmla="*/ 3609975 w 6877050"/>
                <a:gd name="connsiteY90" fmla="*/ 6076950 h 6229350"/>
                <a:gd name="connsiteX91" fmla="*/ 3409950 w 6877050"/>
                <a:gd name="connsiteY91" fmla="*/ 5705475 h 6229350"/>
                <a:gd name="connsiteX92" fmla="*/ 3257550 w 6877050"/>
                <a:gd name="connsiteY92" fmla="*/ 5762625 h 6229350"/>
                <a:gd name="connsiteX93" fmla="*/ 3152775 w 6877050"/>
                <a:gd name="connsiteY93" fmla="*/ 5562600 h 6229350"/>
                <a:gd name="connsiteX94" fmla="*/ 3009900 w 6877050"/>
                <a:gd name="connsiteY94" fmla="*/ 5591175 h 6229350"/>
                <a:gd name="connsiteX95" fmla="*/ 3009900 w 6877050"/>
                <a:gd name="connsiteY95" fmla="*/ 5334000 h 6229350"/>
                <a:gd name="connsiteX96" fmla="*/ 2838450 w 6877050"/>
                <a:gd name="connsiteY96" fmla="*/ 5419725 h 6229350"/>
                <a:gd name="connsiteX97" fmla="*/ 2790825 w 6877050"/>
                <a:gd name="connsiteY97" fmla="*/ 5286375 h 6229350"/>
                <a:gd name="connsiteX98" fmla="*/ 2657475 w 6877050"/>
                <a:gd name="connsiteY98" fmla="*/ 5305425 h 6229350"/>
                <a:gd name="connsiteX99" fmla="*/ 2695575 w 6877050"/>
                <a:gd name="connsiteY99" fmla="*/ 5124450 h 6229350"/>
                <a:gd name="connsiteX100" fmla="*/ 2552700 w 6877050"/>
                <a:gd name="connsiteY100" fmla="*/ 5105400 h 6229350"/>
                <a:gd name="connsiteX101" fmla="*/ 2581275 w 6877050"/>
                <a:gd name="connsiteY101" fmla="*/ 4914900 h 6229350"/>
                <a:gd name="connsiteX102" fmla="*/ 2457450 w 6877050"/>
                <a:gd name="connsiteY102" fmla="*/ 5143500 h 6229350"/>
                <a:gd name="connsiteX103" fmla="*/ 2381250 w 6877050"/>
                <a:gd name="connsiteY103" fmla="*/ 5105400 h 6229350"/>
                <a:gd name="connsiteX104" fmla="*/ 2286000 w 6877050"/>
                <a:gd name="connsiteY104" fmla="*/ 5257800 h 6229350"/>
                <a:gd name="connsiteX105" fmla="*/ 2209800 w 6877050"/>
                <a:gd name="connsiteY105" fmla="*/ 5200650 h 6229350"/>
                <a:gd name="connsiteX106" fmla="*/ 2105025 w 6877050"/>
                <a:gd name="connsiteY106" fmla="*/ 5457825 h 6229350"/>
                <a:gd name="connsiteX107" fmla="*/ 1990725 w 6877050"/>
                <a:gd name="connsiteY107" fmla="*/ 5400675 h 6229350"/>
                <a:gd name="connsiteX108" fmla="*/ 1876425 w 6877050"/>
                <a:gd name="connsiteY108" fmla="*/ 5600700 h 6229350"/>
                <a:gd name="connsiteX109" fmla="*/ 1809750 w 6877050"/>
                <a:gd name="connsiteY109" fmla="*/ 5581650 h 6229350"/>
                <a:gd name="connsiteX110" fmla="*/ 1400175 w 6877050"/>
                <a:gd name="connsiteY110" fmla="*/ 5915025 h 6229350"/>
                <a:gd name="connsiteX111" fmla="*/ 1476375 w 6877050"/>
                <a:gd name="connsiteY111" fmla="*/ 5657850 h 6229350"/>
                <a:gd name="connsiteX112" fmla="*/ 1457325 w 6877050"/>
                <a:gd name="connsiteY112" fmla="*/ 5486400 h 6229350"/>
                <a:gd name="connsiteX113" fmla="*/ 1466850 w 6877050"/>
                <a:gd name="connsiteY113" fmla="*/ 5381625 h 6229350"/>
                <a:gd name="connsiteX114" fmla="*/ 1419225 w 6877050"/>
                <a:gd name="connsiteY114" fmla="*/ 5410200 h 6229350"/>
                <a:gd name="connsiteX115" fmla="*/ 1428750 w 6877050"/>
                <a:gd name="connsiteY115" fmla="*/ 5267325 h 6229350"/>
                <a:gd name="connsiteX116" fmla="*/ 1343025 w 6877050"/>
                <a:gd name="connsiteY116" fmla="*/ 5238750 h 6229350"/>
                <a:gd name="connsiteX117" fmla="*/ 1390650 w 6877050"/>
                <a:gd name="connsiteY117" fmla="*/ 5029200 h 6229350"/>
                <a:gd name="connsiteX118" fmla="*/ 1238250 w 6877050"/>
                <a:gd name="connsiteY118" fmla="*/ 5010150 h 6229350"/>
                <a:gd name="connsiteX119" fmla="*/ 1285875 w 6877050"/>
                <a:gd name="connsiteY119" fmla="*/ 4867275 h 6229350"/>
                <a:gd name="connsiteX120" fmla="*/ 1209675 w 6877050"/>
                <a:gd name="connsiteY120" fmla="*/ 4800600 h 6229350"/>
                <a:gd name="connsiteX121" fmla="*/ 1314450 w 6877050"/>
                <a:gd name="connsiteY121" fmla="*/ 4619625 h 6229350"/>
                <a:gd name="connsiteX122" fmla="*/ 1200150 w 6877050"/>
                <a:gd name="connsiteY122" fmla="*/ 4572000 h 6229350"/>
                <a:gd name="connsiteX123" fmla="*/ 1314450 w 6877050"/>
                <a:gd name="connsiteY123" fmla="*/ 4391025 h 6229350"/>
                <a:gd name="connsiteX124" fmla="*/ 1219200 w 6877050"/>
                <a:gd name="connsiteY124" fmla="*/ 4305300 h 6229350"/>
                <a:gd name="connsiteX125" fmla="*/ 1390650 w 6877050"/>
                <a:gd name="connsiteY125" fmla="*/ 4105275 h 6229350"/>
                <a:gd name="connsiteX126" fmla="*/ 1428750 w 6877050"/>
                <a:gd name="connsiteY126" fmla="*/ 3962400 h 6229350"/>
                <a:gd name="connsiteX127" fmla="*/ 1428750 w 6877050"/>
                <a:gd name="connsiteY127" fmla="*/ 3933825 h 6229350"/>
                <a:gd name="connsiteX128" fmla="*/ 1095375 w 6877050"/>
                <a:gd name="connsiteY128" fmla="*/ 4114800 h 6229350"/>
                <a:gd name="connsiteX129" fmla="*/ 1038225 w 6877050"/>
                <a:gd name="connsiteY129" fmla="*/ 4010025 h 6229350"/>
                <a:gd name="connsiteX130" fmla="*/ 857250 w 6877050"/>
                <a:gd name="connsiteY130" fmla="*/ 4152900 h 6229350"/>
                <a:gd name="connsiteX131" fmla="*/ 819150 w 6877050"/>
                <a:gd name="connsiteY131" fmla="*/ 4048125 h 6229350"/>
                <a:gd name="connsiteX132" fmla="*/ 561975 w 6877050"/>
                <a:gd name="connsiteY132" fmla="*/ 4200525 h 6229350"/>
                <a:gd name="connsiteX133" fmla="*/ 523875 w 6877050"/>
                <a:gd name="connsiteY133" fmla="*/ 4114800 h 6229350"/>
                <a:gd name="connsiteX134" fmla="*/ 114300 w 6877050"/>
                <a:gd name="connsiteY134" fmla="*/ 4276725 h 6229350"/>
                <a:gd name="connsiteX135" fmla="*/ 114300 w 6877050"/>
                <a:gd name="connsiteY135" fmla="*/ 3990975 h 6229350"/>
                <a:gd name="connsiteX136" fmla="*/ 0 w 6877050"/>
                <a:gd name="connsiteY136" fmla="*/ 3962400 h 6229350"/>
                <a:gd name="connsiteX137" fmla="*/ 114300 w 6877050"/>
                <a:gd name="connsiteY137" fmla="*/ 3838575 h 6229350"/>
                <a:gd name="connsiteX138" fmla="*/ 0 w 6877050"/>
                <a:gd name="connsiteY138" fmla="*/ 3800475 h 6229350"/>
                <a:gd name="connsiteX139" fmla="*/ 180975 w 6877050"/>
                <a:gd name="connsiteY139" fmla="*/ 3524250 h 6229350"/>
                <a:gd name="connsiteX140" fmla="*/ 0 w 6877050"/>
                <a:gd name="connsiteY140" fmla="*/ 3448050 h 6229350"/>
                <a:gd name="connsiteX141" fmla="*/ 219075 w 6877050"/>
                <a:gd name="connsiteY141" fmla="*/ 3095625 h 6229350"/>
                <a:gd name="connsiteX142" fmla="*/ 66675 w 6877050"/>
                <a:gd name="connsiteY142" fmla="*/ 3000375 h 6229350"/>
                <a:gd name="connsiteX143" fmla="*/ 180975 w 6877050"/>
                <a:gd name="connsiteY143" fmla="*/ 2867025 h 6229350"/>
                <a:gd name="connsiteX144" fmla="*/ 47625 w 6877050"/>
                <a:gd name="connsiteY144" fmla="*/ 2781300 h 6229350"/>
                <a:gd name="connsiteX145" fmla="*/ 314325 w 6877050"/>
                <a:gd name="connsiteY145" fmla="*/ 2676525 h 6229350"/>
                <a:gd name="connsiteX146" fmla="*/ 180975 w 6877050"/>
                <a:gd name="connsiteY146" fmla="*/ 2590800 h 6229350"/>
                <a:gd name="connsiteX147" fmla="*/ 676275 w 6877050"/>
                <a:gd name="connsiteY147" fmla="*/ 2314575 h 6229350"/>
                <a:gd name="connsiteX148" fmla="*/ 209550 w 6877050"/>
                <a:gd name="connsiteY148" fmla="*/ 2200275 h 6229350"/>
                <a:gd name="connsiteX149" fmla="*/ 504825 w 6877050"/>
                <a:gd name="connsiteY149" fmla="*/ 2047875 h 6229350"/>
                <a:gd name="connsiteX150" fmla="*/ 428625 w 6877050"/>
                <a:gd name="connsiteY150" fmla="*/ 1952625 h 6229350"/>
                <a:gd name="connsiteX151" fmla="*/ 695325 w 6877050"/>
                <a:gd name="connsiteY151" fmla="*/ 1895475 h 6229350"/>
                <a:gd name="connsiteX152" fmla="*/ 600075 w 6877050"/>
                <a:gd name="connsiteY152" fmla="*/ 1781175 h 6229350"/>
                <a:gd name="connsiteX153" fmla="*/ 981075 w 6877050"/>
                <a:gd name="connsiteY153" fmla="*/ 1533525 h 6229350"/>
                <a:gd name="connsiteX154" fmla="*/ 895350 w 6877050"/>
                <a:gd name="connsiteY154" fmla="*/ 1504950 h 6229350"/>
                <a:gd name="connsiteX155" fmla="*/ 1571625 w 6877050"/>
                <a:gd name="connsiteY155" fmla="*/ 1162050 h 6229350"/>
                <a:gd name="connsiteX156" fmla="*/ 1323975 w 6877050"/>
                <a:gd name="connsiteY156" fmla="*/ 1057275 h 6229350"/>
                <a:gd name="connsiteX157" fmla="*/ 1438275 w 6877050"/>
                <a:gd name="connsiteY157" fmla="*/ 923925 h 6229350"/>
                <a:gd name="connsiteX158" fmla="*/ 1238250 w 6877050"/>
                <a:gd name="connsiteY158" fmla="*/ 800100 h 6229350"/>
                <a:gd name="connsiteX159" fmla="*/ 1419225 w 6877050"/>
                <a:gd name="connsiteY159" fmla="*/ 657225 h 6229350"/>
                <a:gd name="connsiteX160" fmla="*/ 1714500 w 6877050"/>
                <a:gd name="connsiteY160" fmla="*/ 533400 h 6229350"/>
                <a:gd name="connsiteX161" fmla="*/ 1962150 w 6877050"/>
                <a:gd name="connsiteY161" fmla="*/ 466725 h 6229350"/>
                <a:gd name="connsiteX162" fmla="*/ 2276475 w 6877050"/>
                <a:gd name="connsiteY162" fmla="*/ 523875 h 6229350"/>
                <a:gd name="connsiteX163" fmla="*/ 2428875 w 6877050"/>
                <a:gd name="connsiteY163" fmla="*/ 542925 h 6229350"/>
                <a:gd name="connsiteX164" fmla="*/ 2428875 w 6877050"/>
                <a:gd name="connsiteY164" fmla="*/ 371475 h 6229350"/>
                <a:gd name="connsiteX165" fmla="*/ 2819400 w 6877050"/>
                <a:gd name="connsiteY165" fmla="*/ 571500 h 6229350"/>
                <a:gd name="connsiteX166" fmla="*/ 2886075 w 6877050"/>
                <a:gd name="connsiteY166" fmla="*/ 390525 h 6229350"/>
                <a:gd name="connsiteX167" fmla="*/ 3011760 w 6877050"/>
                <a:gd name="connsiteY167" fmla="*/ 912837 h 6229350"/>
                <a:gd name="connsiteX168" fmla="*/ 3259410 w 6877050"/>
                <a:gd name="connsiteY168" fmla="*/ 207987 h 6229350"/>
                <a:gd name="connsiteX169" fmla="*/ 3371850 w 6877050"/>
                <a:gd name="connsiteY169" fmla="*/ 0 h 6229350"/>
                <a:gd name="connsiteX0" fmla="*/ 3371850 w 6877050"/>
                <a:gd name="connsiteY0" fmla="*/ 0 h 6229350"/>
                <a:gd name="connsiteX1" fmla="*/ 3343275 w 6877050"/>
                <a:gd name="connsiteY1" fmla="*/ 1000125 h 6229350"/>
                <a:gd name="connsiteX2" fmla="*/ 3429000 w 6877050"/>
                <a:gd name="connsiteY2" fmla="*/ 361950 h 6229350"/>
                <a:gd name="connsiteX3" fmla="*/ 3543300 w 6877050"/>
                <a:gd name="connsiteY3" fmla="*/ 495300 h 6229350"/>
                <a:gd name="connsiteX4" fmla="*/ 4048125 w 6877050"/>
                <a:gd name="connsiteY4" fmla="*/ 285750 h 6229350"/>
                <a:gd name="connsiteX5" fmla="*/ 4419600 w 6877050"/>
                <a:gd name="connsiteY5" fmla="*/ 209550 h 6229350"/>
                <a:gd name="connsiteX6" fmla="*/ 4638675 w 6877050"/>
                <a:gd name="connsiteY6" fmla="*/ 209550 h 6229350"/>
                <a:gd name="connsiteX7" fmla="*/ 4752975 w 6877050"/>
                <a:gd name="connsiteY7" fmla="*/ 238125 h 6229350"/>
                <a:gd name="connsiteX8" fmla="*/ 4838700 w 6877050"/>
                <a:gd name="connsiteY8" fmla="*/ 266700 h 6229350"/>
                <a:gd name="connsiteX9" fmla="*/ 5010150 w 6877050"/>
                <a:gd name="connsiteY9" fmla="*/ 266700 h 6229350"/>
                <a:gd name="connsiteX10" fmla="*/ 4943475 w 6877050"/>
                <a:gd name="connsiteY10" fmla="*/ 390525 h 6229350"/>
                <a:gd name="connsiteX11" fmla="*/ 4991100 w 6877050"/>
                <a:gd name="connsiteY11" fmla="*/ 476250 h 6229350"/>
                <a:gd name="connsiteX12" fmla="*/ 4905375 w 6877050"/>
                <a:gd name="connsiteY12" fmla="*/ 581025 h 6229350"/>
                <a:gd name="connsiteX13" fmla="*/ 5057775 w 6877050"/>
                <a:gd name="connsiteY13" fmla="*/ 581025 h 6229350"/>
                <a:gd name="connsiteX14" fmla="*/ 5143500 w 6877050"/>
                <a:gd name="connsiteY14" fmla="*/ 581025 h 6229350"/>
                <a:gd name="connsiteX15" fmla="*/ 5248275 w 6877050"/>
                <a:gd name="connsiteY15" fmla="*/ 619125 h 6229350"/>
                <a:gd name="connsiteX16" fmla="*/ 5276850 w 6877050"/>
                <a:gd name="connsiteY16" fmla="*/ 619125 h 6229350"/>
                <a:gd name="connsiteX17" fmla="*/ 5238750 w 6877050"/>
                <a:gd name="connsiteY17" fmla="*/ 704850 h 6229350"/>
                <a:gd name="connsiteX18" fmla="*/ 5524500 w 6877050"/>
                <a:gd name="connsiteY18" fmla="*/ 762000 h 6229350"/>
                <a:gd name="connsiteX19" fmla="*/ 5505450 w 6877050"/>
                <a:gd name="connsiteY19" fmla="*/ 800100 h 6229350"/>
                <a:gd name="connsiteX20" fmla="*/ 5667375 w 6877050"/>
                <a:gd name="connsiteY20" fmla="*/ 847725 h 6229350"/>
                <a:gd name="connsiteX21" fmla="*/ 5581650 w 6877050"/>
                <a:gd name="connsiteY21" fmla="*/ 876300 h 6229350"/>
                <a:gd name="connsiteX22" fmla="*/ 5905500 w 6877050"/>
                <a:gd name="connsiteY22" fmla="*/ 952500 h 6229350"/>
                <a:gd name="connsiteX23" fmla="*/ 5838825 w 6877050"/>
                <a:gd name="connsiteY23" fmla="*/ 1038225 h 6229350"/>
                <a:gd name="connsiteX24" fmla="*/ 6124575 w 6877050"/>
                <a:gd name="connsiteY24" fmla="*/ 1133475 h 6229350"/>
                <a:gd name="connsiteX25" fmla="*/ 6038850 w 6877050"/>
                <a:gd name="connsiteY25" fmla="*/ 1200150 h 6229350"/>
                <a:gd name="connsiteX26" fmla="*/ 6286500 w 6877050"/>
                <a:gd name="connsiteY26" fmla="*/ 1409700 h 6229350"/>
                <a:gd name="connsiteX27" fmla="*/ 6162675 w 6877050"/>
                <a:gd name="connsiteY27" fmla="*/ 1438275 h 6229350"/>
                <a:gd name="connsiteX28" fmla="*/ 6210300 w 6877050"/>
                <a:gd name="connsiteY28" fmla="*/ 1562100 h 6229350"/>
                <a:gd name="connsiteX29" fmla="*/ 6038850 w 6877050"/>
                <a:gd name="connsiteY29" fmla="*/ 1562100 h 6229350"/>
                <a:gd name="connsiteX30" fmla="*/ 6048375 w 6877050"/>
                <a:gd name="connsiteY30" fmla="*/ 1676400 h 6229350"/>
                <a:gd name="connsiteX31" fmla="*/ 5924550 w 6877050"/>
                <a:gd name="connsiteY31" fmla="*/ 1666875 h 6229350"/>
                <a:gd name="connsiteX32" fmla="*/ 5981700 w 6877050"/>
                <a:gd name="connsiteY32" fmla="*/ 1771650 h 6229350"/>
                <a:gd name="connsiteX33" fmla="*/ 5829300 w 6877050"/>
                <a:gd name="connsiteY33" fmla="*/ 1800225 h 6229350"/>
                <a:gd name="connsiteX34" fmla="*/ 6381750 w 6877050"/>
                <a:gd name="connsiteY34" fmla="*/ 2333625 h 6229350"/>
                <a:gd name="connsiteX35" fmla="*/ 6296025 w 6877050"/>
                <a:gd name="connsiteY35" fmla="*/ 2371725 h 6229350"/>
                <a:gd name="connsiteX36" fmla="*/ 6686550 w 6877050"/>
                <a:gd name="connsiteY36" fmla="*/ 2743200 h 6229350"/>
                <a:gd name="connsiteX37" fmla="*/ 6581775 w 6877050"/>
                <a:gd name="connsiteY37" fmla="*/ 2752725 h 6229350"/>
                <a:gd name="connsiteX38" fmla="*/ 6877050 w 6877050"/>
                <a:gd name="connsiteY38" fmla="*/ 3105150 h 6229350"/>
                <a:gd name="connsiteX39" fmla="*/ 6781800 w 6877050"/>
                <a:gd name="connsiteY39" fmla="*/ 3124200 h 6229350"/>
                <a:gd name="connsiteX40" fmla="*/ 6819900 w 6877050"/>
                <a:gd name="connsiteY40" fmla="*/ 3286125 h 6229350"/>
                <a:gd name="connsiteX41" fmla="*/ 6753225 w 6877050"/>
                <a:gd name="connsiteY41" fmla="*/ 3295650 h 6229350"/>
                <a:gd name="connsiteX42" fmla="*/ 6819900 w 6877050"/>
                <a:gd name="connsiteY42" fmla="*/ 3571875 h 6229350"/>
                <a:gd name="connsiteX43" fmla="*/ 6677025 w 6877050"/>
                <a:gd name="connsiteY43" fmla="*/ 3543300 h 6229350"/>
                <a:gd name="connsiteX44" fmla="*/ 6657975 w 6877050"/>
                <a:gd name="connsiteY44" fmla="*/ 3648075 h 6229350"/>
                <a:gd name="connsiteX45" fmla="*/ 6496050 w 6877050"/>
                <a:gd name="connsiteY45" fmla="*/ 3533775 h 6229350"/>
                <a:gd name="connsiteX46" fmla="*/ 6448425 w 6877050"/>
                <a:gd name="connsiteY46" fmla="*/ 3609975 h 6229350"/>
                <a:gd name="connsiteX47" fmla="*/ 6296025 w 6877050"/>
                <a:gd name="connsiteY47" fmla="*/ 3486150 h 6229350"/>
                <a:gd name="connsiteX48" fmla="*/ 6219825 w 6877050"/>
                <a:gd name="connsiteY48" fmla="*/ 3429000 h 6229350"/>
                <a:gd name="connsiteX49" fmla="*/ 6143625 w 6877050"/>
                <a:gd name="connsiteY49" fmla="*/ 3390900 h 6229350"/>
                <a:gd name="connsiteX50" fmla="*/ 6257925 w 6877050"/>
                <a:gd name="connsiteY50" fmla="*/ 3676650 h 6229350"/>
                <a:gd name="connsiteX51" fmla="*/ 6257925 w 6877050"/>
                <a:gd name="connsiteY51" fmla="*/ 3676650 h 6229350"/>
                <a:gd name="connsiteX52" fmla="*/ 6210300 w 6877050"/>
                <a:gd name="connsiteY52" fmla="*/ 3724275 h 6229350"/>
                <a:gd name="connsiteX53" fmla="*/ 6315075 w 6877050"/>
                <a:gd name="connsiteY53" fmla="*/ 3943350 h 6229350"/>
                <a:gd name="connsiteX54" fmla="*/ 6210300 w 6877050"/>
                <a:gd name="connsiteY54" fmla="*/ 4000500 h 6229350"/>
                <a:gd name="connsiteX55" fmla="*/ 6362700 w 6877050"/>
                <a:gd name="connsiteY55" fmla="*/ 4362450 h 6229350"/>
                <a:gd name="connsiteX56" fmla="*/ 6276975 w 6877050"/>
                <a:gd name="connsiteY56" fmla="*/ 4362450 h 6229350"/>
                <a:gd name="connsiteX57" fmla="*/ 6276975 w 6877050"/>
                <a:gd name="connsiteY57" fmla="*/ 4667250 h 6229350"/>
                <a:gd name="connsiteX58" fmla="*/ 6191250 w 6877050"/>
                <a:gd name="connsiteY58" fmla="*/ 4667250 h 6229350"/>
                <a:gd name="connsiteX59" fmla="*/ 6238875 w 6877050"/>
                <a:gd name="connsiteY59" fmla="*/ 5153025 h 6229350"/>
                <a:gd name="connsiteX60" fmla="*/ 6172200 w 6877050"/>
                <a:gd name="connsiteY60" fmla="*/ 5162550 h 6229350"/>
                <a:gd name="connsiteX61" fmla="*/ 6086475 w 6877050"/>
                <a:gd name="connsiteY61" fmla="*/ 5438775 h 6229350"/>
                <a:gd name="connsiteX62" fmla="*/ 6019800 w 6877050"/>
                <a:gd name="connsiteY62" fmla="*/ 5343525 h 6229350"/>
                <a:gd name="connsiteX63" fmla="*/ 5943600 w 6877050"/>
                <a:gd name="connsiteY63" fmla="*/ 5353050 h 6229350"/>
                <a:gd name="connsiteX64" fmla="*/ 5886450 w 6877050"/>
                <a:gd name="connsiteY64" fmla="*/ 5210175 h 6229350"/>
                <a:gd name="connsiteX65" fmla="*/ 5886450 w 6877050"/>
                <a:gd name="connsiteY65" fmla="*/ 5210175 h 6229350"/>
                <a:gd name="connsiteX66" fmla="*/ 5753100 w 6877050"/>
                <a:gd name="connsiteY66" fmla="*/ 5133975 h 6229350"/>
                <a:gd name="connsiteX67" fmla="*/ 5667375 w 6877050"/>
                <a:gd name="connsiteY67" fmla="*/ 5200650 h 6229350"/>
                <a:gd name="connsiteX68" fmla="*/ 5572125 w 6877050"/>
                <a:gd name="connsiteY68" fmla="*/ 4991100 h 6229350"/>
                <a:gd name="connsiteX69" fmla="*/ 5448300 w 6877050"/>
                <a:gd name="connsiteY69" fmla="*/ 5038725 h 6229350"/>
                <a:gd name="connsiteX70" fmla="*/ 5381625 w 6877050"/>
                <a:gd name="connsiteY70" fmla="*/ 4829175 h 6229350"/>
                <a:gd name="connsiteX71" fmla="*/ 5305425 w 6877050"/>
                <a:gd name="connsiteY71" fmla="*/ 4933950 h 6229350"/>
                <a:gd name="connsiteX72" fmla="*/ 5067300 w 6877050"/>
                <a:gd name="connsiteY72" fmla="*/ 4591050 h 6229350"/>
                <a:gd name="connsiteX73" fmla="*/ 5000625 w 6877050"/>
                <a:gd name="connsiteY73" fmla="*/ 4772025 h 6229350"/>
                <a:gd name="connsiteX74" fmla="*/ 4924425 w 6877050"/>
                <a:gd name="connsiteY74" fmla="*/ 4848225 h 6229350"/>
                <a:gd name="connsiteX75" fmla="*/ 4991100 w 6877050"/>
                <a:gd name="connsiteY75" fmla="*/ 4981575 h 6229350"/>
                <a:gd name="connsiteX76" fmla="*/ 4905375 w 6877050"/>
                <a:gd name="connsiteY76" fmla="*/ 5000625 h 6229350"/>
                <a:gd name="connsiteX77" fmla="*/ 4905375 w 6877050"/>
                <a:gd name="connsiteY77" fmla="*/ 5219700 h 6229350"/>
                <a:gd name="connsiteX78" fmla="*/ 4791075 w 6877050"/>
                <a:gd name="connsiteY78" fmla="*/ 5153025 h 6229350"/>
                <a:gd name="connsiteX79" fmla="*/ 4743450 w 6877050"/>
                <a:gd name="connsiteY79" fmla="*/ 5429250 h 6229350"/>
                <a:gd name="connsiteX80" fmla="*/ 4648200 w 6877050"/>
                <a:gd name="connsiteY80" fmla="*/ 5438775 h 6229350"/>
                <a:gd name="connsiteX81" fmla="*/ 4581525 w 6877050"/>
                <a:gd name="connsiteY81" fmla="*/ 5676900 h 6229350"/>
                <a:gd name="connsiteX82" fmla="*/ 4495800 w 6877050"/>
                <a:gd name="connsiteY82" fmla="*/ 5591175 h 6229350"/>
                <a:gd name="connsiteX83" fmla="*/ 4419600 w 6877050"/>
                <a:gd name="connsiteY83" fmla="*/ 5810250 h 6229350"/>
                <a:gd name="connsiteX84" fmla="*/ 4352925 w 6877050"/>
                <a:gd name="connsiteY84" fmla="*/ 5743575 h 6229350"/>
                <a:gd name="connsiteX85" fmla="*/ 4286250 w 6877050"/>
                <a:gd name="connsiteY85" fmla="*/ 5895975 h 6229350"/>
                <a:gd name="connsiteX86" fmla="*/ 4200525 w 6877050"/>
                <a:gd name="connsiteY86" fmla="*/ 5819775 h 6229350"/>
                <a:gd name="connsiteX87" fmla="*/ 3952875 w 6877050"/>
                <a:gd name="connsiteY87" fmla="*/ 6086475 h 6229350"/>
                <a:gd name="connsiteX88" fmla="*/ 3867150 w 6877050"/>
                <a:gd name="connsiteY88" fmla="*/ 6229350 h 6229350"/>
                <a:gd name="connsiteX89" fmla="*/ 3657600 w 6877050"/>
                <a:gd name="connsiteY89" fmla="*/ 5943600 h 6229350"/>
                <a:gd name="connsiteX90" fmla="*/ 3609975 w 6877050"/>
                <a:gd name="connsiteY90" fmla="*/ 6076950 h 6229350"/>
                <a:gd name="connsiteX91" fmla="*/ 3409950 w 6877050"/>
                <a:gd name="connsiteY91" fmla="*/ 5705475 h 6229350"/>
                <a:gd name="connsiteX92" fmla="*/ 3257550 w 6877050"/>
                <a:gd name="connsiteY92" fmla="*/ 5762625 h 6229350"/>
                <a:gd name="connsiteX93" fmla="*/ 3152775 w 6877050"/>
                <a:gd name="connsiteY93" fmla="*/ 5562600 h 6229350"/>
                <a:gd name="connsiteX94" fmla="*/ 3009900 w 6877050"/>
                <a:gd name="connsiteY94" fmla="*/ 5591175 h 6229350"/>
                <a:gd name="connsiteX95" fmla="*/ 3009900 w 6877050"/>
                <a:gd name="connsiteY95" fmla="*/ 5334000 h 6229350"/>
                <a:gd name="connsiteX96" fmla="*/ 2838450 w 6877050"/>
                <a:gd name="connsiteY96" fmla="*/ 5419725 h 6229350"/>
                <a:gd name="connsiteX97" fmla="*/ 2790825 w 6877050"/>
                <a:gd name="connsiteY97" fmla="*/ 5286375 h 6229350"/>
                <a:gd name="connsiteX98" fmla="*/ 2657475 w 6877050"/>
                <a:gd name="connsiteY98" fmla="*/ 5305425 h 6229350"/>
                <a:gd name="connsiteX99" fmla="*/ 2695575 w 6877050"/>
                <a:gd name="connsiteY99" fmla="*/ 5124450 h 6229350"/>
                <a:gd name="connsiteX100" fmla="*/ 2552700 w 6877050"/>
                <a:gd name="connsiteY100" fmla="*/ 5105400 h 6229350"/>
                <a:gd name="connsiteX101" fmla="*/ 2581275 w 6877050"/>
                <a:gd name="connsiteY101" fmla="*/ 4914900 h 6229350"/>
                <a:gd name="connsiteX102" fmla="*/ 2457450 w 6877050"/>
                <a:gd name="connsiteY102" fmla="*/ 5143500 h 6229350"/>
                <a:gd name="connsiteX103" fmla="*/ 2381250 w 6877050"/>
                <a:gd name="connsiteY103" fmla="*/ 5105400 h 6229350"/>
                <a:gd name="connsiteX104" fmla="*/ 2286000 w 6877050"/>
                <a:gd name="connsiteY104" fmla="*/ 5257800 h 6229350"/>
                <a:gd name="connsiteX105" fmla="*/ 2209800 w 6877050"/>
                <a:gd name="connsiteY105" fmla="*/ 5200650 h 6229350"/>
                <a:gd name="connsiteX106" fmla="*/ 2105025 w 6877050"/>
                <a:gd name="connsiteY106" fmla="*/ 5457825 h 6229350"/>
                <a:gd name="connsiteX107" fmla="*/ 1990725 w 6877050"/>
                <a:gd name="connsiteY107" fmla="*/ 5400675 h 6229350"/>
                <a:gd name="connsiteX108" fmla="*/ 1876425 w 6877050"/>
                <a:gd name="connsiteY108" fmla="*/ 5600700 h 6229350"/>
                <a:gd name="connsiteX109" fmla="*/ 1809750 w 6877050"/>
                <a:gd name="connsiteY109" fmla="*/ 5581650 h 6229350"/>
                <a:gd name="connsiteX110" fmla="*/ 1400175 w 6877050"/>
                <a:gd name="connsiteY110" fmla="*/ 5915025 h 6229350"/>
                <a:gd name="connsiteX111" fmla="*/ 1476375 w 6877050"/>
                <a:gd name="connsiteY111" fmla="*/ 5657850 h 6229350"/>
                <a:gd name="connsiteX112" fmla="*/ 1457325 w 6877050"/>
                <a:gd name="connsiteY112" fmla="*/ 5486400 h 6229350"/>
                <a:gd name="connsiteX113" fmla="*/ 1466850 w 6877050"/>
                <a:gd name="connsiteY113" fmla="*/ 5381625 h 6229350"/>
                <a:gd name="connsiteX114" fmla="*/ 1419225 w 6877050"/>
                <a:gd name="connsiteY114" fmla="*/ 5410200 h 6229350"/>
                <a:gd name="connsiteX115" fmla="*/ 1428750 w 6877050"/>
                <a:gd name="connsiteY115" fmla="*/ 5267325 h 6229350"/>
                <a:gd name="connsiteX116" fmla="*/ 1343025 w 6877050"/>
                <a:gd name="connsiteY116" fmla="*/ 5238750 h 6229350"/>
                <a:gd name="connsiteX117" fmla="*/ 1390650 w 6877050"/>
                <a:gd name="connsiteY117" fmla="*/ 5029200 h 6229350"/>
                <a:gd name="connsiteX118" fmla="*/ 1238250 w 6877050"/>
                <a:gd name="connsiteY118" fmla="*/ 5010150 h 6229350"/>
                <a:gd name="connsiteX119" fmla="*/ 1285875 w 6877050"/>
                <a:gd name="connsiteY119" fmla="*/ 4867275 h 6229350"/>
                <a:gd name="connsiteX120" fmla="*/ 1209675 w 6877050"/>
                <a:gd name="connsiteY120" fmla="*/ 4800600 h 6229350"/>
                <a:gd name="connsiteX121" fmla="*/ 1314450 w 6877050"/>
                <a:gd name="connsiteY121" fmla="*/ 4619625 h 6229350"/>
                <a:gd name="connsiteX122" fmla="*/ 1200150 w 6877050"/>
                <a:gd name="connsiteY122" fmla="*/ 4572000 h 6229350"/>
                <a:gd name="connsiteX123" fmla="*/ 1314450 w 6877050"/>
                <a:gd name="connsiteY123" fmla="*/ 4391025 h 6229350"/>
                <a:gd name="connsiteX124" fmla="*/ 1219200 w 6877050"/>
                <a:gd name="connsiteY124" fmla="*/ 4305300 h 6229350"/>
                <a:gd name="connsiteX125" fmla="*/ 1390650 w 6877050"/>
                <a:gd name="connsiteY125" fmla="*/ 4105275 h 6229350"/>
                <a:gd name="connsiteX126" fmla="*/ 1428750 w 6877050"/>
                <a:gd name="connsiteY126" fmla="*/ 3962400 h 6229350"/>
                <a:gd name="connsiteX127" fmla="*/ 1428750 w 6877050"/>
                <a:gd name="connsiteY127" fmla="*/ 3933825 h 6229350"/>
                <a:gd name="connsiteX128" fmla="*/ 1095375 w 6877050"/>
                <a:gd name="connsiteY128" fmla="*/ 4114800 h 6229350"/>
                <a:gd name="connsiteX129" fmla="*/ 1038225 w 6877050"/>
                <a:gd name="connsiteY129" fmla="*/ 4010025 h 6229350"/>
                <a:gd name="connsiteX130" fmla="*/ 857250 w 6877050"/>
                <a:gd name="connsiteY130" fmla="*/ 4152900 h 6229350"/>
                <a:gd name="connsiteX131" fmla="*/ 819150 w 6877050"/>
                <a:gd name="connsiteY131" fmla="*/ 4048125 h 6229350"/>
                <a:gd name="connsiteX132" fmla="*/ 561975 w 6877050"/>
                <a:gd name="connsiteY132" fmla="*/ 4200525 h 6229350"/>
                <a:gd name="connsiteX133" fmla="*/ 523875 w 6877050"/>
                <a:gd name="connsiteY133" fmla="*/ 4114800 h 6229350"/>
                <a:gd name="connsiteX134" fmla="*/ 114300 w 6877050"/>
                <a:gd name="connsiteY134" fmla="*/ 4276725 h 6229350"/>
                <a:gd name="connsiteX135" fmla="*/ 114300 w 6877050"/>
                <a:gd name="connsiteY135" fmla="*/ 3990975 h 6229350"/>
                <a:gd name="connsiteX136" fmla="*/ 0 w 6877050"/>
                <a:gd name="connsiteY136" fmla="*/ 3962400 h 6229350"/>
                <a:gd name="connsiteX137" fmla="*/ 114300 w 6877050"/>
                <a:gd name="connsiteY137" fmla="*/ 3838575 h 6229350"/>
                <a:gd name="connsiteX138" fmla="*/ 0 w 6877050"/>
                <a:gd name="connsiteY138" fmla="*/ 3800475 h 6229350"/>
                <a:gd name="connsiteX139" fmla="*/ 180975 w 6877050"/>
                <a:gd name="connsiteY139" fmla="*/ 3524250 h 6229350"/>
                <a:gd name="connsiteX140" fmla="*/ 0 w 6877050"/>
                <a:gd name="connsiteY140" fmla="*/ 3448050 h 6229350"/>
                <a:gd name="connsiteX141" fmla="*/ 219075 w 6877050"/>
                <a:gd name="connsiteY141" fmla="*/ 3095625 h 6229350"/>
                <a:gd name="connsiteX142" fmla="*/ 66675 w 6877050"/>
                <a:gd name="connsiteY142" fmla="*/ 3000375 h 6229350"/>
                <a:gd name="connsiteX143" fmla="*/ 180975 w 6877050"/>
                <a:gd name="connsiteY143" fmla="*/ 2867025 h 6229350"/>
                <a:gd name="connsiteX144" fmla="*/ 47625 w 6877050"/>
                <a:gd name="connsiteY144" fmla="*/ 2781300 h 6229350"/>
                <a:gd name="connsiteX145" fmla="*/ 314325 w 6877050"/>
                <a:gd name="connsiteY145" fmla="*/ 2676525 h 6229350"/>
                <a:gd name="connsiteX146" fmla="*/ 180975 w 6877050"/>
                <a:gd name="connsiteY146" fmla="*/ 2590800 h 6229350"/>
                <a:gd name="connsiteX147" fmla="*/ 676275 w 6877050"/>
                <a:gd name="connsiteY147" fmla="*/ 2314575 h 6229350"/>
                <a:gd name="connsiteX148" fmla="*/ 209550 w 6877050"/>
                <a:gd name="connsiteY148" fmla="*/ 2200275 h 6229350"/>
                <a:gd name="connsiteX149" fmla="*/ 504825 w 6877050"/>
                <a:gd name="connsiteY149" fmla="*/ 2047875 h 6229350"/>
                <a:gd name="connsiteX150" fmla="*/ 428625 w 6877050"/>
                <a:gd name="connsiteY150" fmla="*/ 1952625 h 6229350"/>
                <a:gd name="connsiteX151" fmla="*/ 695325 w 6877050"/>
                <a:gd name="connsiteY151" fmla="*/ 1895475 h 6229350"/>
                <a:gd name="connsiteX152" fmla="*/ 600075 w 6877050"/>
                <a:gd name="connsiteY152" fmla="*/ 1781175 h 6229350"/>
                <a:gd name="connsiteX153" fmla="*/ 981075 w 6877050"/>
                <a:gd name="connsiteY153" fmla="*/ 1533525 h 6229350"/>
                <a:gd name="connsiteX154" fmla="*/ 895350 w 6877050"/>
                <a:gd name="connsiteY154" fmla="*/ 1504950 h 6229350"/>
                <a:gd name="connsiteX155" fmla="*/ 1571625 w 6877050"/>
                <a:gd name="connsiteY155" fmla="*/ 1162050 h 6229350"/>
                <a:gd name="connsiteX156" fmla="*/ 1323975 w 6877050"/>
                <a:gd name="connsiteY156" fmla="*/ 1057275 h 6229350"/>
                <a:gd name="connsiteX157" fmla="*/ 1438275 w 6877050"/>
                <a:gd name="connsiteY157" fmla="*/ 923925 h 6229350"/>
                <a:gd name="connsiteX158" fmla="*/ 1238250 w 6877050"/>
                <a:gd name="connsiteY158" fmla="*/ 800100 h 6229350"/>
                <a:gd name="connsiteX159" fmla="*/ 1419225 w 6877050"/>
                <a:gd name="connsiteY159" fmla="*/ 657225 h 6229350"/>
                <a:gd name="connsiteX160" fmla="*/ 1714500 w 6877050"/>
                <a:gd name="connsiteY160" fmla="*/ 533400 h 6229350"/>
                <a:gd name="connsiteX161" fmla="*/ 1962150 w 6877050"/>
                <a:gd name="connsiteY161" fmla="*/ 466725 h 6229350"/>
                <a:gd name="connsiteX162" fmla="*/ 2276475 w 6877050"/>
                <a:gd name="connsiteY162" fmla="*/ 523875 h 6229350"/>
                <a:gd name="connsiteX163" fmla="*/ 2428875 w 6877050"/>
                <a:gd name="connsiteY163" fmla="*/ 542925 h 6229350"/>
                <a:gd name="connsiteX164" fmla="*/ 2428875 w 6877050"/>
                <a:gd name="connsiteY164" fmla="*/ 371475 h 6229350"/>
                <a:gd name="connsiteX165" fmla="*/ 2819400 w 6877050"/>
                <a:gd name="connsiteY165" fmla="*/ 571500 h 6229350"/>
                <a:gd name="connsiteX166" fmla="*/ 2886075 w 6877050"/>
                <a:gd name="connsiteY166" fmla="*/ 390525 h 6229350"/>
                <a:gd name="connsiteX167" fmla="*/ 3011760 w 6877050"/>
                <a:gd name="connsiteY167" fmla="*/ 912837 h 6229350"/>
                <a:gd name="connsiteX168" fmla="*/ 3107010 w 6877050"/>
                <a:gd name="connsiteY168" fmla="*/ 103212 h 6229350"/>
                <a:gd name="connsiteX169" fmla="*/ 3371850 w 6877050"/>
                <a:gd name="connsiteY169" fmla="*/ 0 h 6229350"/>
                <a:gd name="connsiteX0" fmla="*/ 3371850 w 6877050"/>
                <a:gd name="connsiteY0" fmla="*/ 0 h 6229350"/>
                <a:gd name="connsiteX1" fmla="*/ 3343275 w 6877050"/>
                <a:gd name="connsiteY1" fmla="*/ 1000125 h 6229350"/>
                <a:gd name="connsiteX2" fmla="*/ 3429000 w 6877050"/>
                <a:gd name="connsiteY2" fmla="*/ 361950 h 6229350"/>
                <a:gd name="connsiteX3" fmla="*/ 3543300 w 6877050"/>
                <a:gd name="connsiteY3" fmla="*/ 495300 h 6229350"/>
                <a:gd name="connsiteX4" fmla="*/ 4048125 w 6877050"/>
                <a:gd name="connsiteY4" fmla="*/ 285750 h 6229350"/>
                <a:gd name="connsiteX5" fmla="*/ 4419600 w 6877050"/>
                <a:gd name="connsiteY5" fmla="*/ 209550 h 6229350"/>
                <a:gd name="connsiteX6" fmla="*/ 4638675 w 6877050"/>
                <a:gd name="connsiteY6" fmla="*/ 209550 h 6229350"/>
                <a:gd name="connsiteX7" fmla="*/ 4752975 w 6877050"/>
                <a:gd name="connsiteY7" fmla="*/ 238125 h 6229350"/>
                <a:gd name="connsiteX8" fmla="*/ 4838700 w 6877050"/>
                <a:gd name="connsiteY8" fmla="*/ 266700 h 6229350"/>
                <a:gd name="connsiteX9" fmla="*/ 5010150 w 6877050"/>
                <a:gd name="connsiteY9" fmla="*/ 266700 h 6229350"/>
                <a:gd name="connsiteX10" fmla="*/ 4943475 w 6877050"/>
                <a:gd name="connsiteY10" fmla="*/ 390525 h 6229350"/>
                <a:gd name="connsiteX11" fmla="*/ 4991100 w 6877050"/>
                <a:gd name="connsiteY11" fmla="*/ 476250 h 6229350"/>
                <a:gd name="connsiteX12" fmla="*/ 4905375 w 6877050"/>
                <a:gd name="connsiteY12" fmla="*/ 581025 h 6229350"/>
                <a:gd name="connsiteX13" fmla="*/ 5057775 w 6877050"/>
                <a:gd name="connsiteY13" fmla="*/ 581025 h 6229350"/>
                <a:gd name="connsiteX14" fmla="*/ 5143500 w 6877050"/>
                <a:gd name="connsiteY14" fmla="*/ 581025 h 6229350"/>
                <a:gd name="connsiteX15" fmla="*/ 5248275 w 6877050"/>
                <a:gd name="connsiteY15" fmla="*/ 619125 h 6229350"/>
                <a:gd name="connsiteX16" fmla="*/ 5276850 w 6877050"/>
                <a:gd name="connsiteY16" fmla="*/ 619125 h 6229350"/>
                <a:gd name="connsiteX17" fmla="*/ 5238750 w 6877050"/>
                <a:gd name="connsiteY17" fmla="*/ 704850 h 6229350"/>
                <a:gd name="connsiteX18" fmla="*/ 5524500 w 6877050"/>
                <a:gd name="connsiteY18" fmla="*/ 762000 h 6229350"/>
                <a:gd name="connsiteX19" fmla="*/ 5505450 w 6877050"/>
                <a:gd name="connsiteY19" fmla="*/ 800100 h 6229350"/>
                <a:gd name="connsiteX20" fmla="*/ 5667375 w 6877050"/>
                <a:gd name="connsiteY20" fmla="*/ 847725 h 6229350"/>
                <a:gd name="connsiteX21" fmla="*/ 5581650 w 6877050"/>
                <a:gd name="connsiteY21" fmla="*/ 876300 h 6229350"/>
                <a:gd name="connsiteX22" fmla="*/ 5905500 w 6877050"/>
                <a:gd name="connsiteY22" fmla="*/ 952500 h 6229350"/>
                <a:gd name="connsiteX23" fmla="*/ 5838825 w 6877050"/>
                <a:gd name="connsiteY23" fmla="*/ 1038225 h 6229350"/>
                <a:gd name="connsiteX24" fmla="*/ 6124575 w 6877050"/>
                <a:gd name="connsiteY24" fmla="*/ 1133475 h 6229350"/>
                <a:gd name="connsiteX25" fmla="*/ 6038850 w 6877050"/>
                <a:gd name="connsiteY25" fmla="*/ 1200150 h 6229350"/>
                <a:gd name="connsiteX26" fmla="*/ 6286500 w 6877050"/>
                <a:gd name="connsiteY26" fmla="*/ 1409700 h 6229350"/>
                <a:gd name="connsiteX27" fmla="*/ 6162675 w 6877050"/>
                <a:gd name="connsiteY27" fmla="*/ 1438275 h 6229350"/>
                <a:gd name="connsiteX28" fmla="*/ 6210300 w 6877050"/>
                <a:gd name="connsiteY28" fmla="*/ 1562100 h 6229350"/>
                <a:gd name="connsiteX29" fmla="*/ 6038850 w 6877050"/>
                <a:gd name="connsiteY29" fmla="*/ 1562100 h 6229350"/>
                <a:gd name="connsiteX30" fmla="*/ 6048375 w 6877050"/>
                <a:gd name="connsiteY30" fmla="*/ 1676400 h 6229350"/>
                <a:gd name="connsiteX31" fmla="*/ 5924550 w 6877050"/>
                <a:gd name="connsiteY31" fmla="*/ 1666875 h 6229350"/>
                <a:gd name="connsiteX32" fmla="*/ 5981700 w 6877050"/>
                <a:gd name="connsiteY32" fmla="*/ 1771650 h 6229350"/>
                <a:gd name="connsiteX33" fmla="*/ 5829300 w 6877050"/>
                <a:gd name="connsiteY33" fmla="*/ 1800225 h 6229350"/>
                <a:gd name="connsiteX34" fmla="*/ 6381750 w 6877050"/>
                <a:gd name="connsiteY34" fmla="*/ 2333625 h 6229350"/>
                <a:gd name="connsiteX35" fmla="*/ 6296025 w 6877050"/>
                <a:gd name="connsiteY35" fmla="*/ 2371725 h 6229350"/>
                <a:gd name="connsiteX36" fmla="*/ 6686550 w 6877050"/>
                <a:gd name="connsiteY36" fmla="*/ 2743200 h 6229350"/>
                <a:gd name="connsiteX37" fmla="*/ 6581775 w 6877050"/>
                <a:gd name="connsiteY37" fmla="*/ 2752725 h 6229350"/>
                <a:gd name="connsiteX38" fmla="*/ 6877050 w 6877050"/>
                <a:gd name="connsiteY38" fmla="*/ 3105150 h 6229350"/>
                <a:gd name="connsiteX39" fmla="*/ 6781800 w 6877050"/>
                <a:gd name="connsiteY39" fmla="*/ 3124200 h 6229350"/>
                <a:gd name="connsiteX40" fmla="*/ 6819900 w 6877050"/>
                <a:gd name="connsiteY40" fmla="*/ 3286125 h 6229350"/>
                <a:gd name="connsiteX41" fmla="*/ 6753225 w 6877050"/>
                <a:gd name="connsiteY41" fmla="*/ 3295650 h 6229350"/>
                <a:gd name="connsiteX42" fmla="*/ 6819900 w 6877050"/>
                <a:gd name="connsiteY42" fmla="*/ 3571875 h 6229350"/>
                <a:gd name="connsiteX43" fmla="*/ 6677025 w 6877050"/>
                <a:gd name="connsiteY43" fmla="*/ 3543300 h 6229350"/>
                <a:gd name="connsiteX44" fmla="*/ 6657975 w 6877050"/>
                <a:gd name="connsiteY44" fmla="*/ 3648075 h 6229350"/>
                <a:gd name="connsiteX45" fmla="*/ 6496050 w 6877050"/>
                <a:gd name="connsiteY45" fmla="*/ 3533775 h 6229350"/>
                <a:gd name="connsiteX46" fmla="*/ 6448425 w 6877050"/>
                <a:gd name="connsiteY46" fmla="*/ 3609975 h 6229350"/>
                <a:gd name="connsiteX47" fmla="*/ 6296025 w 6877050"/>
                <a:gd name="connsiteY47" fmla="*/ 3486150 h 6229350"/>
                <a:gd name="connsiteX48" fmla="*/ 6219825 w 6877050"/>
                <a:gd name="connsiteY48" fmla="*/ 3429000 h 6229350"/>
                <a:gd name="connsiteX49" fmla="*/ 6143625 w 6877050"/>
                <a:gd name="connsiteY49" fmla="*/ 3390900 h 6229350"/>
                <a:gd name="connsiteX50" fmla="*/ 6257925 w 6877050"/>
                <a:gd name="connsiteY50" fmla="*/ 3676650 h 6229350"/>
                <a:gd name="connsiteX51" fmla="*/ 6257925 w 6877050"/>
                <a:gd name="connsiteY51" fmla="*/ 3676650 h 6229350"/>
                <a:gd name="connsiteX52" fmla="*/ 6210300 w 6877050"/>
                <a:gd name="connsiteY52" fmla="*/ 3724275 h 6229350"/>
                <a:gd name="connsiteX53" fmla="*/ 6315075 w 6877050"/>
                <a:gd name="connsiteY53" fmla="*/ 3943350 h 6229350"/>
                <a:gd name="connsiteX54" fmla="*/ 6210300 w 6877050"/>
                <a:gd name="connsiteY54" fmla="*/ 4000500 h 6229350"/>
                <a:gd name="connsiteX55" fmla="*/ 6362700 w 6877050"/>
                <a:gd name="connsiteY55" fmla="*/ 4362450 h 6229350"/>
                <a:gd name="connsiteX56" fmla="*/ 6276975 w 6877050"/>
                <a:gd name="connsiteY56" fmla="*/ 4362450 h 6229350"/>
                <a:gd name="connsiteX57" fmla="*/ 6276975 w 6877050"/>
                <a:gd name="connsiteY57" fmla="*/ 4667250 h 6229350"/>
                <a:gd name="connsiteX58" fmla="*/ 6191250 w 6877050"/>
                <a:gd name="connsiteY58" fmla="*/ 4667250 h 6229350"/>
                <a:gd name="connsiteX59" fmla="*/ 6238875 w 6877050"/>
                <a:gd name="connsiteY59" fmla="*/ 5153025 h 6229350"/>
                <a:gd name="connsiteX60" fmla="*/ 6172200 w 6877050"/>
                <a:gd name="connsiteY60" fmla="*/ 5162550 h 6229350"/>
                <a:gd name="connsiteX61" fmla="*/ 6086475 w 6877050"/>
                <a:gd name="connsiteY61" fmla="*/ 5438775 h 6229350"/>
                <a:gd name="connsiteX62" fmla="*/ 6019800 w 6877050"/>
                <a:gd name="connsiteY62" fmla="*/ 5343525 h 6229350"/>
                <a:gd name="connsiteX63" fmla="*/ 5943600 w 6877050"/>
                <a:gd name="connsiteY63" fmla="*/ 5353050 h 6229350"/>
                <a:gd name="connsiteX64" fmla="*/ 5886450 w 6877050"/>
                <a:gd name="connsiteY64" fmla="*/ 5210175 h 6229350"/>
                <a:gd name="connsiteX65" fmla="*/ 5886450 w 6877050"/>
                <a:gd name="connsiteY65" fmla="*/ 5210175 h 6229350"/>
                <a:gd name="connsiteX66" fmla="*/ 5753100 w 6877050"/>
                <a:gd name="connsiteY66" fmla="*/ 5133975 h 6229350"/>
                <a:gd name="connsiteX67" fmla="*/ 5667375 w 6877050"/>
                <a:gd name="connsiteY67" fmla="*/ 5200650 h 6229350"/>
                <a:gd name="connsiteX68" fmla="*/ 5572125 w 6877050"/>
                <a:gd name="connsiteY68" fmla="*/ 4991100 h 6229350"/>
                <a:gd name="connsiteX69" fmla="*/ 5448300 w 6877050"/>
                <a:gd name="connsiteY69" fmla="*/ 5038725 h 6229350"/>
                <a:gd name="connsiteX70" fmla="*/ 5381625 w 6877050"/>
                <a:gd name="connsiteY70" fmla="*/ 4829175 h 6229350"/>
                <a:gd name="connsiteX71" fmla="*/ 5305425 w 6877050"/>
                <a:gd name="connsiteY71" fmla="*/ 4933950 h 6229350"/>
                <a:gd name="connsiteX72" fmla="*/ 5067300 w 6877050"/>
                <a:gd name="connsiteY72" fmla="*/ 4591050 h 6229350"/>
                <a:gd name="connsiteX73" fmla="*/ 5000625 w 6877050"/>
                <a:gd name="connsiteY73" fmla="*/ 4772025 h 6229350"/>
                <a:gd name="connsiteX74" fmla="*/ 4924425 w 6877050"/>
                <a:gd name="connsiteY74" fmla="*/ 4848225 h 6229350"/>
                <a:gd name="connsiteX75" fmla="*/ 4991100 w 6877050"/>
                <a:gd name="connsiteY75" fmla="*/ 4981575 h 6229350"/>
                <a:gd name="connsiteX76" fmla="*/ 4905375 w 6877050"/>
                <a:gd name="connsiteY76" fmla="*/ 5000625 h 6229350"/>
                <a:gd name="connsiteX77" fmla="*/ 4905375 w 6877050"/>
                <a:gd name="connsiteY77" fmla="*/ 5219700 h 6229350"/>
                <a:gd name="connsiteX78" fmla="*/ 4791075 w 6877050"/>
                <a:gd name="connsiteY78" fmla="*/ 5153025 h 6229350"/>
                <a:gd name="connsiteX79" fmla="*/ 4743450 w 6877050"/>
                <a:gd name="connsiteY79" fmla="*/ 5429250 h 6229350"/>
                <a:gd name="connsiteX80" fmla="*/ 4648200 w 6877050"/>
                <a:gd name="connsiteY80" fmla="*/ 5438775 h 6229350"/>
                <a:gd name="connsiteX81" fmla="*/ 4581525 w 6877050"/>
                <a:gd name="connsiteY81" fmla="*/ 5676900 h 6229350"/>
                <a:gd name="connsiteX82" fmla="*/ 4495800 w 6877050"/>
                <a:gd name="connsiteY82" fmla="*/ 5591175 h 6229350"/>
                <a:gd name="connsiteX83" fmla="*/ 4419600 w 6877050"/>
                <a:gd name="connsiteY83" fmla="*/ 5810250 h 6229350"/>
                <a:gd name="connsiteX84" fmla="*/ 4352925 w 6877050"/>
                <a:gd name="connsiteY84" fmla="*/ 5743575 h 6229350"/>
                <a:gd name="connsiteX85" fmla="*/ 4286250 w 6877050"/>
                <a:gd name="connsiteY85" fmla="*/ 5895975 h 6229350"/>
                <a:gd name="connsiteX86" fmla="*/ 4200525 w 6877050"/>
                <a:gd name="connsiteY86" fmla="*/ 5819775 h 6229350"/>
                <a:gd name="connsiteX87" fmla="*/ 3952875 w 6877050"/>
                <a:gd name="connsiteY87" fmla="*/ 6086475 h 6229350"/>
                <a:gd name="connsiteX88" fmla="*/ 3867150 w 6877050"/>
                <a:gd name="connsiteY88" fmla="*/ 6229350 h 6229350"/>
                <a:gd name="connsiteX89" fmla="*/ 3657600 w 6877050"/>
                <a:gd name="connsiteY89" fmla="*/ 5943600 h 6229350"/>
                <a:gd name="connsiteX90" fmla="*/ 3609975 w 6877050"/>
                <a:gd name="connsiteY90" fmla="*/ 6076950 h 6229350"/>
                <a:gd name="connsiteX91" fmla="*/ 3409950 w 6877050"/>
                <a:gd name="connsiteY91" fmla="*/ 5705475 h 6229350"/>
                <a:gd name="connsiteX92" fmla="*/ 3257550 w 6877050"/>
                <a:gd name="connsiteY92" fmla="*/ 5762625 h 6229350"/>
                <a:gd name="connsiteX93" fmla="*/ 3152775 w 6877050"/>
                <a:gd name="connsiteY93" fmla="*/ 5562600 h 6229350"/>
                <a:gd name="connsiteX94" fmla="*/ 3009900 w 6877050"/>
                <a:gd name="connsiteY94" fmla="*/ 5591175 h 6229350"/>
                <a:gd name="connsiteX95" fmla="*/ 3009900 w 6877050"/>
                <a:gd name="connsiteY95" fmla="*/ 5334000 h 6229350"/>
                <a:gd name="connsiteX96" fmla="*/ 2838450 w 6877050"/>
                <a:gd name="connsiteY96" fmla="*/ 5419725 h 6229350"/>
                <a:gd name="connsiteX97" fmla="*/ 2790825 w 6877050"/>
                <a:gd name="connsiteY97" fmla="*/ 5286375 h 6229350"/>
                <a:gd name="connsiteX98" fmla="*/ 2657475 w 6877050"/>
                <a:gd name="connsiteY98" fmla="*/ 5305425 h 6229350"/>
                <a:gd name="connsiteX99" fmla="*/ 2695575 w 6877050"/>
                <a:gd name="connsiteY99" fmla="*/ 5124450 h 6229350"/>
                <a:gd name="connsiteX100" fmla="*/ 2552700 w 6877050"/>
                <a:gd name="connsiteY100" fmla="*/ 5105400 h 6229350"/>
                <a:gd name="connsiteX101" fmla="*/ 2581275 w 6877050"/>
                <a:gd name="connsiteY101" fmla="*/ 4914900 h 6229350"/>
                <a:gd name="connsiteX102" fmla="*/ 2457450 w 6877050"/>
                <a:gd name="connsiteY102" fmla="*/ 5143500 h 6229350"/>
                <a:gd name="connsiteX103" fmla="*/ 2381250 w 6877050"/>
                <a:gd name="connsiteY103" fmla="*/ 5105400 h 6229350"/>
                <a:gd name="connsiteX104" fmla="*/ 2286000 w 6877050"/>
                <a:gd name="connsiteY104" fmla="*/ 5257800 h 6229350"/>
                <a:gd name="connsiteX105" fmla="*/ 2209800 w 6877050"/>
                <a:gd name="connsiteY105" fmla="*/ 5200650 h 6229350"/>
                <a:gd name="connsiteX106" fmla="*/ 2105025 w 6877050"/>
                <a:gd name="connsiteY106" fmla="*/ 5457825 h 6229350"/>
                <a:gd name="connsiteX107" fmla="*/ 1990725 w 6877050"/>
                <a:gd name="connsiteY107" fmla="*/ 5400675 h 6229350"/>
                <a:gd name="connsiteX108" fmla="*/ 1876425 w 6877050"/>
                <a:gd name="connsiteY108" fmla="*/ 5600700 h 6229350"/>
                <a:gd name="connsiteX109" fmla="*/ 1809750 w 6877050"/>
                <a:gd name="connsiteY109" fmla="*/ 5581650 h 6229350"/>
                <a:gd name="connsiteX110" fmla="*/ 1400175 w 6877050"/>
                <a:gd name="connsiteY110" fmla="*/ 5915025 h 6229350"/>
                <a:gd name="connsiteX111" fmla="*/ 1476375 w 6877050"/>
                <a:gd name="connsiteY111" fmla="*/ 5657850 h 6229350"/>
                <a:gd name="connsiteX112" fmla="*/ 1457325 w 6877050"/>
                <a:gd name="connsiteY112" fmla="*/ 5486400 h 6229350"/>
                <a:gd name="connsiteX113" fmla="*/ 1466850 w 6877050"/>
                <a:gd name="connsiteY113" fmla="*/ 5381625 h 6229350"/>
                <a:gd name="connsiteX114" fmla="*/ 1419225 w 6877050"/>
                <a:gd name="connsiteY114" fmla="*/ 5410200 h 6229350"/>
                <a:gd name="connsiteX115" fmla="*/ 1428750 w 6877050"/>
                <a:gd name="connsiteY115" fmla="*/ 5267325 h 6229350"/>
                <a:gd name="connsiteX116" fmla="*/ 1343025 w 6877050"/>
                <a:gd name="connsiteY116" fmla="*/ 5238750 h 6229350"/>
                <a:gd name="connsiteX117" fmla="*/ 1390650 w 6877050"/>
                <a:gd name="connsiteY117" fmla="*/ 5029200 h 6229350"/>
                <a:gd name="connsiteX118" fmla="*/ 1238250 w 6877050"/>
                <a:gd name="connsiteY118" fmla="*/ 5010150 h 6229350"/>
                <a:gd name="connsiteX119" fmla="*/ 1285875 w 6877050"/>
                <a:gd name="connsiteY119" fmla="*/ 4867275 h 6229350"/>
                <a:gd name="connsiteX120" fmla="*/ 1209675 w 6877050"/>
                <a:gd name="connsiteY120" fmla="*/ 4800600 h 6229350"/>
                <a:gd name="connsiteX121" fmla="*/ 1314450 w 6877050"/>
                <a:gd name="connsiteY121" fmla="*/ 4619625 h 6229350"/>
                <a:gd name="connsiteX122" fmla="*/ 1200150 w 6877050"/>
                <a:gd name="connsiteY122" fmla="*/ 4572000 h 6229350"/>
                <a:gd name="connsiteX123" fmla="*/ 1314450 w 6877050"/>
                <a:gd name="connsiteY123" fmla="*/ 4391025 h 6229350"/>
                <a:gd name="connsiteX124" fmla="*/ 1219200 w 6877050"/>
                <a:gd name="connsiteY124" fmla="*/ 4305300 h 6229350"/>
                <a:gd name="connsiteX125" fmla="*/ 1390650 w 6877050"/>
                <a:gd name="connsiteY125" fmla="*/ 4105275 h 6229350"/>
                <a:gd name="connsiteX126" fmla="*/ 1428750 w 6877050"/>
                <a:gd name="connsiteY126" fmla="*/ 3962400 h 6229350"/>
                <a:gd name="connsiteX127" fmla="*/ 1428750 w 6877050"/>
                <a:gd name="connsiteY127" fmla="*/ 3933825 h 6229350"/>
                <a:gd name="connsiteX128" fmla="*/ 1095375 w 6877050"/>
                <a:gd name="connsiteY128" fmla="*/ 4114800 h 6229350"/>
                <a:gd name="connsiteX129" fmla="*/ 1038225 w 6877050"/>
                <a:gd name="connsiteY129" fmla="*/ 4010025 h 6229350"/>
                <a:gd name="connsiteX130" fmla="*/ 857250 w 6877050"/>
                <a:gd name="connsiteY130" fmla="*/ 4152900 h 6229350"/>
                <a:gd name="connsiteX131" fmla="*/ 819150 w 6877050"/>
                <a:gd name="connsiteY131" fmla="*/ 4048125 h 6229350"/>
                <a:gd name="connsiteX132" fmla="*/ 561975 w 6877050"/>
                <a:gd name="connsiteY132" fmla="*/ 4200525 h 6229350"/>
                <a:gd name="connsiteX133" fmla="*/ 523875 w 6877050"/>
                <a:gd name="connsiteY133" fmla="*/ 4114800 h 6229350"/>
                <a:gd name="connsiteX134" fmla="*/ 114300 w 6877050"/>
                <a:gd name="connsiteY134" fmla="*/ 4276725 h 6229350"/>
                <a:gd name="connsiteX135" fmla="*/ 114300 w 6877050"/>
                <a:gd name="connsiteY135" fmla="*/ 3990975 h 6229350"/>
                <a:gd name="connsiteX136" fmla="*/ 0 w 6877050"/>
                <a:gd name="connsiteY136" fmla="*/ 3962400 h 6229350"/>
                <a:gd name="connsiteX137" fmla="*/ 114300 w 6877050"/>
                <a:gd name="connsiteY137" fmla="*/ 3838575 h 6229350"/>
                <a:gd name="connsiteX138" fmla="*/ 0 w 6877050"/>
                <a:gd name="connsiteY138" fmla="*/ 3800475 h 6229350"/>
                <a:gd name="connsiteX139" fmla="*/ 180975 w 6877050"/>
                <a:gd name="connsiteY139" fmla="*/ 3524250 h 6229350"/>
                <a:gd name="connsiteX140" fmla="*/ 0 w 6877050"/>
                <a:gd name="connsiteY140" fmla="*/ 3448050 h 6229350"/>
                <a:gd name="connsiteX141" fmla="*/ 219075 w 6877050"/>
                <a:gd name="connsiteY141" fmla="*/ 3095625 h 6229350"/>
                <a:gd name="connsiteX142" fmla="*/ 66675 w 6877050"/>
                <a:gd name="connsiteY142" fmla="*/ 3000375 h 6229350"/>
                <a:gd name="connsiteX143" fmla="*/ 180975 w 6877050"/>
                <a:gd name="connsiteY143" fmla="*/ 2867025 h 6229350"/>
                <a:gd name="connsiteX144" fmla="*/ 47625 w 6877050"/>
                <a:gd name="connsiteY144" fmla="*/ 2781300 h 6229350"/>
                <a:gd name="connsiteX145" fmla="*/ 314325 w 6877050"/>
                <a:gd name="connsiteY145" fmla="*/ 2676525 h 6229350"/>
                <a:gd name="connsiteX146" fmla="*/ 180975 w 6877050"/>
                <a:gd name="connsiteY146" fmla="*/ 2590800 h 6229350"/>
                <a:gd name="connsiteX147" fmla="*/ 676275 w 6877050"/>
                <a:gd name="connsiteY147" fmla="*/ 2314575 h 6229350"/>
                <a:gd name="connsiteX148" fmla="*/ 209550 w 6877050"/>
                <a:gd name="connsiteY148" fmla="*/ 2200275 h 6229350"/>
                <a:gd name="connsiteX149" fmla="*/ 504825 w 6877050"/>
                <a:gd name="connsiteY149" fmla="*/ 2047875 h 6229350"/>
                <a:gd name="connsiteX150" fmla="*/ 428625 w 6877050"/>
                <a:gd name="connsiteY150" fmla="*/ 1952625 h 6229350"/>
                <a:gd name="connsiteX151" fmla="*/ 695325 w 6877050"/>
                <a:gd name="connsiteY151" fmla="*/ 1895475 h 6229350"/>
                <a:gd name="connsiteX152" fmla="*/ 600075 w 6877050"/>
                <a:gd name="connsiteY152" fmla="*/ 1781175 h 6229350"/>
                <a:gd name="connsiteX153" fmla="*/ 981075 w 6877050"/>
                <a:gd name="connsiteY153" fmla="*/ 1533525 h 6229350"/>
                <a:gd name="connsiteX154" fmla="*/ 895350 w 6877050"/>
                <a:gd name="connsiteY154" fmla="*/ 1504950 h 6229350"/>
                <a:gd name="connsiteX155" fmla="*/ 1571625 w 6877050"/>
                <a:gd name="connsiteY155" fmla="*/ 1162050 h 6229350"/>
                <a:gd name="connsiteX156" fmla="*/ 1323975 w 6877050"/>
                <a:gd name="connsiteY156" fmla="*/ 1057275 h 6229350"/>
                <a:gd name="connsiteX157" fmla="*/ 1438275 w 6877050"/>
                <a:gd name="connsiteY157" fmla="*/ 923925 h 6229350"/>
                <a:gd name="connsiteX158" fmla="*/ 1238250 w 6877050"/>
                <a:gd name="connsiteY158" fmla="*/ 800100 h 6229350"/>
                <a:gd name="connsiteX159" fmla="*/ 1419225 w 6877050"/>
                <a:gd name="connsiteY159" fmla="*/ 657225 h 6229350"/>
                <a:gd name="connsiteX160" fmla="*/ 1714500 w 6877050"/>
                <a:gd name="connsiteY160" fmla="*/ 533400 h 6229350"/>
                <a:gd name="connsiteX161" fmla="*/ 1962150 w 6877050"/>
                <a:gd name="connsiteY161" fmla="*/ 466725 h 6229350"/>
                <a:gd name="connsiteX162" fmla="*/ 2276475 w 6877050"/>
                <a:gd name="connsiteY162" fmla="*/ 523875 h 6229350"/>
                <a:gd name="connsiteX163" fmla="*/ 2428875 w 6877050"/>
                <a:gd name="connsiteY163" fmla="*/ 542925 h 6229350"/>
                <a:gd name="connsiteX164" fmla="*/ 2428875 w 6877050"/>
                <a:gd name="connsiteY164" fmla="*/ 371475 h 6229350"/>
                <a:gd name="connsiteX165" fmla="*/ 2819400 w 6877050"/>
                <a:gd name="connsiteY165" fmla="*/ 571500 h 6229350"/>
                <a:gd name="connsiteX166" fmla="*/ 2886075 w 6877050"/>
                <a:gd name="connsiteY166" fmla="*/ 390525 h 6229350"/>
                <a:gd name="connsiteX167" fmla="*/ 3011760 w 6877050"/>
                <a:gd name="connsiteY167" fmla="*/ 912837 h 6229350"/>
                <a:gd name="connsiteX168" fmla="*/ 2973660 w 6877050"/>
                <a:gd name="connsiteY168" fmla="*/ 141312 h 6229350"/>
                <a:gd name="connsiteX169" fmla="*/ 3371850 w 6877050"/>
                <a:gd name="connsiteY169" fmla="*/ 0 h 6229350"/>
                <a:gd name="connsiteX0" fmla="*/ 3362325 w 6877050"/>
                <a:gd name="connsiteY0" fmla="*/ 0 h 6105525"/>
                <a:gd name="connsiteX1" fmla="*/ 3343275 w 6877050"/>
                <a:gd name="connsiteY1" fmla="*/ 876300 h 6105525"/>
                <a:gd name="connsiteX2" fmla="*/ 3429000 w 6877050"/>
                <a:gd name="connsiteY2" fmla="*/ 238125 h 6105525"/>
                <a:gd name="connsiteX3" fmla="*/ 3543300 w 6877050"/>
                <a:gd name="connsiteY3" fmla="*/ 371475 h 6105525"/>
                <a:gd name="connsiteX4" fmla="*/ 4048125 w 6877050"/>
                <a:gd name="connsiteY4" fmla="*/ 161925 h 6105525"/>
                <a:gd name="connsiteX5" fmla="*/ 4419600 w 6877050"/>
                <a:gd name="connsiteY5" fmla="*/ 85725 h 6105525"/>
                <a:gd name="connsiteX6" fmla="*/ 4638675 w 6877050"/>
                <a:gd name="connsiteY6" fmla="*/ 85725 h 6105525"/>
                <a:gd name="connsiteX7" fmla="*/ 4752975 w 6877050"/>
                <a:gd name="connsiteY7" fmla="*/ 114300 h 6105525"/>
                <a:gd name="connsiteX8" fmla="*/ 4838700 w 6877050"/>
                <a:gd name="connsiteY8" fmla="*/ 142875 h 6105525"/>
                <a:gd name="connsiteX9" fmla="*/ 5010150 w 6877050"/>
                <a:gd name="connsiteY9" fmla="*/ 142875 h 6105525"/>
                <a:gd name="connsiteX10" fmla="*/ 4943475 w 6877050"/>
                <a:gd name="connsiteY10" fmla="*/ 266700 h 6105525"/>
                <a:gd name="connsiteX11" fmla="*/ 4991100 w 6877050"/>
                <a:gd name="connsiteY11" fmla="*/ 352425 h 6105525"/>
                <a:gd name="connsiteX12" fmla="*/ 4905375 w 6877050"/>
                <a:gd name="connsiteY12" fmla="*/ 457200 h 6105525"/>
                <a:gd name="connsiteX13" fmla="*/ 5057775 w 6877050"/>
                <a:gd name="connsiteY13" fmla="*/ 457200 h 6105525"/>
                <a:gd name="connsiteX14" fmla="*/ 5143500 w 6877050"/>
                <a:gd name="connsiteY14" fmla="*/ 457200 h 6105525"/>
                <a:gd name="connsiteX15" fmla="*/ 5248275 w 6877050"/>
                <a:gd name="connsiteY15" fmla="*/ 495300 h 6105525"/>
                <a:gd name="connsiteX16" fmla="*/ 5276850 w 6877050"/>
                <a:gd name="connsiteY16" fmla="*/ 495300 h 6105525"/>
                <a:gd name="connsiteX17" fmla="*/ 5238750 w 6877050"/>
                <a:gd name="connsiteY17" fmla="*/ 581025 h 6105525"/>
                <a:gd name="connsiteX18" fmla="*/ 5524500 w 6877050"/>
                <a:gd name="connsiteY18" fmla="*/ 638175 h 6105525"/>
                <a:gd name="connsiteX19" fmla="*/ 5505450 w 6877050"/>
                <a:gd name="connsiteY19" fmla="*/ 676275 h 6105525"/>
                <a:gd name="connsiteX20" fmla="*/ 5667375 w 6877050"/>
                <a:gd name="connsiteY20" fmla="*/ 723900 h 6105525"/>
                <a:gd name="connsiteX21" fmla="*/ 5581650 w 6877050"/>
                <a:gd name="connsiteY21" fmla="*/ 752475 h 6105525"/>
                <a:gd name="connsiteX22" fmla="*/ 5905500 w 6877050"/>
                <a:gd name="connsiteY22" fmla="*/ 828675 h 6105525"/>
                <a:gd name="connsiteX23" fmla="*/ 5838825 w 6877050"/>
                <a:gd name="connsiteY23" fmla="*/ 914400 h 6105525"/>
                <a:gd name="connsiteX24" fmla="*/ 6124575 w 6877050"/>
                <a:gd name="connsiteY24" fmla="*/ 1009650 h 6105525"/>
                <a:gd name="connsiteX25" fmla="*/ 6038850 w 6877050"/>
                <a:gd name="connsiteY25" fmla="*/ 1076325 h 6105525"/>
                <a:gd name="connsiteX26" fmla="*/ 6286500 w 6877050"/>
                <a:gd name="connsiteY26" fmla="*/ 1285875 h 6105525"/>
                <a:gd name="connsiteX27" fmla="*/ 6162675 w 6877050"/>
                <a:gd name="connsiteY27" fmla="*/ 1314450 h 6105525"/>
                <a:gd name="connsiteX28" fmla="*/ 6210300 w 6877050"/>
                <a:gd name="connsiteY28" fmla="*/ 1438275 h 6105525"/>
                <a:gd name="connsiteX29" fmla="*/ 6038850 w 6877050"/>
                <a:gd name="connsiteY29" fmla="*/ 1438275 h 6105525"/>
                <a:gd name="connsiteX30" fmla="*/ 6048375 w 6877050"/>
                <a:gd name="connsiteY30" fmla="*/ 1552575 h 6105525"/>
                <a:gd name="connsiteX31" fmla="*/ 5924550 w 6877050"/>
                <a:gd name="connsiteY31" fmla="*/ 1543050 h 6105525"/>
                <a:gd name="connsiteX32" fmla="*/ 5981700 w 6877050"/>
                <a:gd name="connsiteY32" fmla="*/ 1647825 h 6105525"/>
                <a:gd name="connsiteX33" fmla="*/ 5829300 w 6877050"/>
                <a:gd name="connsiteY33" fmla="*/ 1676400 h 6105525"/>
                <a:gd name="connsiteX34" fmla="*/ 6381750 w 6877050"/>
                <a:gd name="connsiteY34" fmla="*/ 2209800 h 6105525"/>
                <a:gd name="connsiteX35" fmla="*/ 6296025 w 6877050"/>
                <a:gd name="connsiteY35" fmla="*/ 2247900 h 6105525"/>
                <a:gd name="connsiteX36" fmla="*/ 6686550 w 6877050"/>
                <a:gd name="connsiteY36" fmla="*/ 2619375 h 6105525"/>
                <a:gd name="connsiteX37" fmla="*/ 6581775 w 6877050"/>
                <a:gd name="connsiteY37" fmla="*/ 2628900 h 6105525"/>
                <a:gd name="connsiteX38" fmla="*/ 6877050 w 6877050"/>
                <a:gd name="connsiteY38" fmla="*/ 2981325 h 6105525"/>
                <a:gd name="connsiteX39" fmla="*/ 6781800 w 6877050"/>
                <a:gd name="connsiteY39" fmla="*/ 3000375 h 6105525"/>
                <a:gd name="connsiteX40" fmla="*/ 6819900 w 6877050"/>
                <a:gd name="connsiteY40" fmla="*/ 3162300 h 6105525"/>
                <a:gd name="connsiteX41" fmla="*/ 6753225 w 6877050"/>
                <a:gd name="connsiteY41" fmla="*/ 3171825 h 6105525"/>
                <a:gd name="connsiteX42" fmla="*/ 6819900 w 6877050"/>
                <a:gd name="connsiteY42" fmla="*/ 3448050 h 6105525"/>
                <a:gd name="connsiteX43" fmla="*/ 6677025 w 6877050"/>
                <a:gd name="connsiteY43" fmla="*/ 3419475 h 6105525"/>
                <a:gd name="connsiteX44" fmla="*/ 6657975 w 6877050"/>
                <a:gd name="connsiteY44" fmla="*/ 3524250 h 6105525"/>
                <a:gd name="connsiteX45" fmla="*/ 6496050 w 6877050"/>
                <a:gd name="connsiteY45" fmla="*/ 3409950 h 6105525"/>
                <a:gd name="connsiteX46" fmla="*/ 6448425 w 6877050"/>
                <a:gd name="connsiteY46" fmla="*/ 3486150 h 6105525"/>
                <a:gd name="connsiteX47" fmla="*/ 6296025 w 6877050"/>
                <a:gd name="connsiteY47" fmla="*/ 3362325 h 6105525"/>
                <a:gd name="connsiteX48" fmla="*/ 6219825 w 6877050"/>
                <a:gd name="connsiteY48" fmla="*/ 3305175 h 6105525"/>
                <a:gd name="connsiteX49" fmla="*/ 6143625 w 6877050"/>
                <a:gd name="connsiteY49" fmla="*/ 3267075 h 6105525"/>
                <a:gd name="connsiteX50" fmla="*/ 6257925 w 6877050"/>
                <a:gd name="connsiteY50" fmla="*/ 3552825 h 6105525"/>
                <a:gd name="connsiteX51" fmla="*/ 6257925 w 6877050"/>
                <a:gd name="connsiteY51" fmla="*/ 3552825 h 6105525"/>
                <a:gd name="connsiteX52" fmla="*/ 6210300 w 6877050"/>
                <a:gd name="connsiteY52" fmla="*/ 3600450 h 6105525"/>
                <a:gd name="connsiteX53" fmla="*/ 6315075 w 6877050"/>
                <a:gd name="connsiteY53" fmla="*/ 3819525 h 6105525"/>
                <a:gd name="connsiteX54" fmla="*/ 6210300 w 6877050"/>
                <a:gd name="connsiteY54" fmla="*/ 3876675 h 6105525"/>
                <a:gd name="connsiteX55" fmla="*/ 6362700 w 6877050"/>
                <a:gd name="connsiteY55" fmla="*/ 4238625 h 6105525"/>
                <a:gd name="connsiteX56" fmla="*/ 6276975 w 6877050"/>
                <a:gd name="connsiteY56" fmla="*/ 4238625 h 6105525"/>
                <a:gd name="connsiteX57" fmla="*/ 6276975 w 6877050"/>
                <a:gd name="connsiteY57" fmla="*/ 4543425 h 6105525"/>
                <a:gd name="connsiteX58" fmla="*/ 6191250 w 6877050"/>
                <a:gd name="connsiteY58" fmla="*/ 4543425 h 6105525"/>
                <a:gd name="connsiteX59" fmla="*/ 6238875 w 6877050"/>
                <a:gd name="connsiteY59" fmla="*/ 5029200 h 6105525"/>
                <a:gd name="connsiteX60" fmla="*/ 6172200 w 6877050"/>
                <a:gd name="connsiteY60" fmla="*/ 5038725 h 6105525"/>
                <a:gd name="connsiteX61" fmla="*/ 6086475 w 6877050"/>
                <a:gd name="connsiteY61" fmla="*/ 5314950 h 6105525"/>
                <a:gd name="connsiteX62" fmla="*/ 6019800 w 6877050"/>
                <a:gd name="connsiteY62" fmla="*/ 5219700 h 6105525"/>
                <a:gd name="connsiteX63" fmla="*/ 5943600 w 6877050"/>
                <a:gd name="connsiteY63" fmla="*/ 5229225 h 6105525"/>
                <a:gd name="connsiteX64" fmla="*/ 5886450 w 6877050"/>
                <a:gd name="connsiteY64" fmla="*/ 5086350 h 6105525"/>
                <a:gd name="connsiteX65" fmla="*/ 5886450 w 6877050"/>
                <a:gd name="connsiteY65" fmla="*/ 5086350 h 6105525"/>
                <a:gd name="connsiteX66" fmla="*/ 5753100 w 6877050"/>
                <a:gd name="connsiteY66" fmla="*/ 5010150 h 6105525"/>
                <a:gd name="connsiteX67" fmla="*/ 5667375 w 6877050"/>
                <a:gd name="connsiteY67" fmla="*/ 5076825 h 6105525"/>
                <a:gd name="connsiteX68" fmla="*/ 5572125 w 6877050"/>
                <a:gd name="connsiteY68" fmla="*/ 4867275 h 6105525"/>
                <a:gd name="connsiteX69" fmla="*/ 5448300 w 6877050"/>
                <a:gd name="connsiteY69" fmla="*/ 4914900 h 6105525"/>
                <a:gd name="connsiteX70" fmla="*/ 5381625 w 6877050"/>
                <a:gd name="connsiteY70" fmla="*/ 4705350 h 6105525"/>
                <a:gd name="connsiteX71" fmla="*/ 5305425 w 6877050"/>
                <a:gd name="connsiteY71" fmla="*/ 4810125 h 6105525"/>
                <a:gd name="connsiteX72" fmla="*/ 5067300 w 6877050"/>
                <a:gd name="connsiteY72" fmla="*/ 4467225 h 6105525"/>
                <a:gd name="connsiteX73" fmla="*/ 5000625 w 6877050"/>
                <a:gd name="connsiteY73" fmla="*/ 4648200 h 6105525"/>
                <a:gd name="connsiteX74" fmla="*/ 4924425 w 6877050"/>
                <a:gd name="connsiteY74" fmla="*/ 4724400 h 6105525"/>
                <a:gd name="connsiteX75" fmla="*/ 4991100 w 6877050"/>
                <a:gd name="connsiteY75" fmla="*/ 4857750 h 6105525"/>
                <a:gd name="connsiteX76" fmla="*/ 4905375 w 6877050"/>
                <a:gd name="connsiteY76" fmla="*/ 4876800 h 6105525"/>
                <a:gd name="connsiteX77" fmla="*/ 4905375 w 6877050"/>
                <a:gd name="connsiteY77" fmla="*/ 5095875 h 6105525"/>
                <a:gd name="connsiteX78" fmla="*/ 4791075 w 6877050"/>
                <a:gd name="connsiteY78" fmla="*/ 5029200 h 6105525"/>
                <a:gd name="connsiteX79" fmla="*/ 4743450 w 6877050"/>
                <a:gd name="connsiteY79" fmla="*/ 5305425 h 6105525"/>
                <a:gd name="connsiteX80" fmla="*/ 4648200 w 6877050"/>
                <a:gd name="connsiteY80" fmla="*/ 5314950 h 6105525"/>
                <a:gd name="connsiteX81" fmla="*/ 4581525 w 6877050"/>
                <a:gd name="connsiteY81" fmla="*/ 5553075 h 6105525"/>
                <a:gd name="connsiteX82" fmla="*/ 4495800 w 6877050"/>
                <a:gd name="connsiteY82" fmla="*/ 5467350 h 6105525"/>
                <a:gd name="connsiteX83" fmla="*/ 4419600 w 6877050"/>
                <a:gd name="connsiteY83" fmla="*/ 5686425 h 6105525"/>
                <a:gd name="connsiteX84" fmla="*/ 4352925 w 6877050"/>
                <a:gd name="connsiteY84" fmla="*/ 5619750 h 6105525"/>
                <a:gd name="connsiteX85" fmla="*/ 4286250 w 6877050"/>
                <a:gd name="connsiteY85" fmla="*/ 5772150 h 6105525"/>
                <a:gd name="connsiteX86" fmla="*/ 4200525 w 6877050"/>
                <a:gd name="connsiteY86" fmla="*/ 5695950 h 6105525"/>
                <a:gd name="connsiteX87" fmla="*/ 3952875 w 6877050"/>
                <a:gd name="connsiteY87" fmla="*/ 5962650 h 6105525"/>
                <a:gd name="connsiteX88" fmla="*/ 3867150 w 6877050"/>
                <a:gd name="connsiteY88" fmla="*/ 6105525 h 6105525"/>
                <a:gd name="connsiteX89" fmla="*/ 3657600 w 6877050"/>
                <a:gd name="connsiteY89" fmla="*/ 5819775 h 6105525"/>
                <a:gd name="connsiteX90" fmla="*/ 3609975 w 6877050"/>
                <a:gd name="connsiteY90" fmla="*/ 5953125 h 6105525"/>
                <a:gd name="connsiteX91" fmla="*/ 3409950 w 6877050"/>
                <a:gd name="connsiteY91" fmla="*/ 5581650 h 6105525"/>
                <a:gd name="connsiteX92" fmla="*/ 3257550 w 6877050"/>
                <a:gd name="connsiteY92" fmla="*/ 5638800 h 6105525"/>
                <a:gd name="connsiteX93" fmla="*/ 3152775 w 6877050"/>
                <a:gd name="connsiteY93" fmla="*/ 5438775 h 6105525"/>
                <a:gd name="connsiteX94" fmla="*/ 3009900 w 6877050"/>
                <a:gd name="connsiteY94" fmla="*/ 5467350 h 6105525"/>
                <a:gd name="connsiteX95" fmla="*/ 3009900 w 6877050"/>
                <a:gd name="connsiteY95" fmla="*/ 5210175 h 6105525"/>
                <a:gd name="connsiteX96" fmla="*/ 2838450 w 6877050"/>
                <a:gd name="connsiteY96" fmla="*/ 5295900 h 6105525"/>
                <a:gd name="connsiteX97" fmla="*/ 2790825 w 6877050"/>
                <a:gd name="connsiteY97" fmla="*/ 5162550 h 6105525"/>
                <a:gd name="connsiteX98" fmla="*/ 2657475 w 6877050"/>
                <a:gd name="connsiteY98" fmla="*/ 5181600 h 6105525"/>
                <a:gd name="connsiteX99" fmla="*/ 2695575 w 6877050"/>
                <a:gd name="connsiteY99" fmla="*/ 5000625 h 6105525"/>
                <a:gd name="connsiteX100" fmla="*/ 2552700 w 6877050"/>
                <a:gd name="connsiteY100" fmla="*/ 4981575 h 6105525"/>
                <a:gd name="connsiteX101" fmla="*/ 2581275 w 6877050"/>
                <a:gd name="connsiteY101" fmla="*/ 4791075 h 6105525"/>
                <a:gd name="connsiteX102" fmla="*/ 2457450 w 6877050"/>
                <a:gd name="connsiteY102" fmla="*/ 5019675 h 6105525"/>
                <a:gd name="connsiteX103" fmla="*/ 2381250 w 6877050"/>
                <a:gd name="connsiteY103" fmla="*/ 4981575 h 6105525"/>
                <a:gd name="connsiteX104" fmla="*/ 2286000 w 6877050"/>
                <a:gd name="connsiteY104" fmla="*/ 5133975 h 6105525"/>
                <a:gd name="connsiteX105" fmla="*/ 2209800 w 6877050"/>
                <a:gd name="connsiteY105" fmla="*/ 5076825 h 6105525"/>
                <a:gd name="connsiteX106" fmla="*/ 2105025 w 6877050"/>
                <a:gd name="connsiteY106" fmla="*/ 5334000 h 6105525"/>
                <a:gd name="connsiteX107" fmla="*/ 1990725 w 6877050"/>
                <a:gd name="connsiteY107" fmla="*/ 5276850 h 6105525"/>
                <a:gd name="connsiteX108" fmla="*/ 1876425 w 6877050"/>
                <a:gd name="connsiteY108" fmla="*/ 5476875 h 6105525"/>
                <a:gd name="connsiteX109" fmla="*/ 1809750 w 6877050"/>
                <a:gd name="connsiteY109" fmla="*/ 5457825 h 6105525"/>
                <a:gd name="connsiteX110" fmla="*/ 1400175 w 6877050"/>
                <a:gd name="connsiteY110" fmla="*/ 5791200 h 6105525"/>
                <a:gd name="connsiteX111" fmla="*/ 1476375 w 6877050"/>
                <a:gd name="connsiteY111" fmla="*/ 5534025 h 6105525"/>
                <a:gd name="connsiteX112" fmla="*/ 1457325 w 6877050"/>
                <a:gd name="connsiteY112" fmla="*/ 5362575 h 6105525"/>
                <a:gd name="connsiteX113" fmla="*/ 1466850 w 6877050"/>
                <a:gd name="connsiteY113" fmla="*/ 5257800 h 6105525"/>
                <a:gd name="connsiteX114" fmla="*/ 1419225 w 6877050"/>
                <a:gd name="connsiteY114" fmla="*/ 5286375 h 6105525"/>
                <a:gd name="connsiteX115" fmla="*/ 1428750 w 6877050"/>
                <a:gd name="connsiteY115" fmla="*/ 5143500 h 6105525"/>
                <a:gd name="connsiteX116" fmla="*/ 1343025 w 6877050"/>
                <a:gd name="connsiteY116" fmla="*/ 5114925 h 6105525"/>
                <a:gd name="connsiteX117" fmla="*/ 1390650 w 6877050"/>
                <a:gd name="connsiteY117" fmla="*/ 4905375 h 6105525"/>
                <a:gd name="connsiteX118" fmla="*/ 1238250 w 6877050"/>
                <a:gd name="connsiteY118" fmla="*/ 4886325 h 6105525"/>
                <a:gd name="connsiteX119" fmla="*/ 1285875 w 6877050"/>
                <a:gd name="connsiteY119" fmla="*/ 4743450 h 6105525"/>
                <a:gd name="connsiteX120" fmla="*/ 1209675 w 6877050"/>
                <a:gd name="connsiteY120" fmla="*/ 4676775 h 6105525"/>
                <a:gd name="connsiteX121" fmla="*/ 1314450 w 6877050"/>
                <a:gd name="connsiteY121" fmla="*/ 4495800 h 6105525"/>
                <a:gd name="connsiteX122" fmla="*/ 1200150 w 6877050"/>
                <a:gd name="connsiteY122" fmla="*/ 4448175 h 6105525"/>
                <a:gd name="connsiteX123" fmla="*/ 1314450 w 6877050"/>
                <a:gd name="connsiteY123" fmla="*/ 4267200 h 6105525"/>
                <a:gd name="connsiteX124" fmla="*/ 1219200 w 6877050"/>
                <a:gd name="connsiteY124" fmla="*/ 4181475 h 6105525"/>
                <a:gd name="connsiteX125" fmla="*/ 1390650 w 6877050"/>
                <a:gd name="connsiteY125" fmla="*/ 3981450 h 6105525"/>
                <a:gd name="connsiteX126" fmla="*/ 1428750 w 6877050"/>
                <a:gd name="connsiteY126" fmla="*/ 3838575 h 6105525"/>
                <a:gd name="connsiteX127" fmla="*/ 1428750 w 6877050"/>
                <a:gd name="connsiteY127" fmla="*/ 3810000 h 6105525"/>
                <a:gd name="connsiteX128" fmla="*/ 1095375 w 6877050"/>
                <a:gd name="connsiteY128" fmla="*/ 3990975 h 6105525"/>
                <a:gd name="connsiteX129" fmla="*/ 1038225 w 6877050"/>
                <a:gd name="connsiteY129" fmla="*/ 3886200 h 6105525"/>
                <a:gd name="connsiteX130" fmla="*/ 857250 w 6877050"/>
                <a:gd name="connsiteY130" fmla="*/ 4029075 h 6105525"/>
                <a:gd name="connsiteX131" fmla="*/ 819150 w 6877050"/>
                <a:gd name="connsiteY131" fmla="*/ 3924300 h 6105525"/>
                <a:gd name="connsiteX132" fmla="*/ 561975 w 6877050"/>
                <a:gd name="connsiteY132" fmla="*/ 4076700 h 6105525"/>
                <a:gd name="connsiteX133" fmla="*/ 523875 w 6877050"/>
                <a:gd name="connsiteY133" fmla="*/ 3990975 h 6105525"/>
                <a:gd name="connsiteX134" fmla="*/ 114300 w 6877050"/>
                <a:gd name="connsiteY134" fmla="*/ 4152900 h 6105525"/>
                <a:gd name="connsiteX135" fmla="*/ 114300 w 6877050"/>
                <a:gd name="connsiteY135" fmla="*/ 3867150 h 6105525"/>
                <a:gd name="connsiteX136" fmla="*/ 0 w 6877050"/>
                <a:gd name="connsiteY136" fmla="*/ 3838575 h 6105525"/>
                <a:gd name="connsiteX137" fmla="*/ 114300 w 6877050"/>
                <a:gd name="connsiteY137" fmla="*/ 3714750 h 6105525"/>
                <a:gd name="connsiteX138" fmla="*/ 0 w 6877050"/>
                <a:gd name="connsiteY138" fmla="*/ 3676650 h 6105525"/>
                <a:gd name="connsiteX139" fmla="*/ 180975 w 6877050"/>
                <a:gd name="connsiteY139" fmla="*/ 3400425 h 6105525"/>
                <a:gd name="connsiteX140" fmla="*/ 0 w 6877050"/>
                <a:gd name="connsiteY140" fmla="*/ 3324225 h 6105525"/>
                <a:gd name="connsiteX141" fmla="*/ 219075 w 6877050"/>
                <a:gd name="connsiteY141" fmla="*/ 2971800 h 6105525"/>
                <a:gd name="connsiteX142" fmla="*/ 66675 w 6877050"/>
                <a:gd name="connsiteY142" fmla="*/ 2876550 h 6105525"/>
                <a:gd name="connsiteX143" fmla="*/ 180975 w 6877050"/>
                <a:gd name="connsiteY143" fmla="*/ 2743200 h 6105525"/>
                <a:gd name="connsiteX144" fmla="*/ 47625 w 6877050"/>
                <a:gd name="connsiteY144" fmla="*/ 2657475 h 6105525"/>
                <a:gd name="connsiteX145" fmla="*/ 314325 w 6877050"/>
                <a:gd name="connsiteY145" fmla="*/ 2552700 h 6105525"/>
                <a:gd name="connsiteX146" fmla="*/ 180975 w 6877050"/>
                <a:gd name="connsiteY146" fmla="*/ 2466975 h 6105525"/>
                <a:gd name="connsiteX147" fmla="*/ 676275 w 6877050"/>
                <a:gd name="connsiteY147" fmla="*/ 2190750 h 6105525"/>
                <a:gd name="connsiteX148" fmla="*/ 209550 w 6877050"/>
                <a:gd name="connsiteY148" fmla="*/ 2076450 h 6105525"/>
                <a:gd name="connsiteX149" fmla="*/ 504825 w 6877050"/>
                <a:gd name="connsiteY149" fmla="*/ 1924050 h 6105525"/>
                <a:gd name="connsiteX150" fmla="*/ 428625 w 6877050"/>
                <a:gd name="connsiteY150" fmla="*/ 1828800 h 6105525"/>
                <a:gd name="connsiteX151" fmla="*/ 695325 w 6877050"/>
                <a:gd name="connsiteY151" fmla="*/ 1771650 h 6105525"/>
                <a:gd name="connsiteX152" fmla="*/ 600075 w 6877050"/>
                <a:gd name="connsiteY152" fmla="*/ 1657350 h 6105525"/>
                <a:gd name="connsiteX153" fmla="*/ 981075 w 6877050"/>
                <a:gd name="connsiteY153" fmla="*/ 1409700 h 6105525"/>
                <a:gd name="connsiteX154" fmla="*/ 895350 w 6877050"/>
                <a:gd name="connsiteY154" fmla="*/ 1381125 h 6105525"/>
                <a:gd name="connsiteX155" fmla="*/ 1571625 w 6877050"/>
                <a:gd name="connsiteY155" fmla="*/ 1038225 h 6105525"/>
                <a:gd name="connsiteX156" fmla="*/ 1323975 w 6877050"/>
                <a:gd name="connsiteY156" fmla="*/ 933450 h 6105525"/>
                <a:gd name="connsiteX157" fmla="*/ 1438275 w 6877050"/>
                <a:gd name="connsiteY157" fmla="*/ 800100 h 6105525"/>
                <a:gd name="connsiteX158" fmla="*/ 1238250 w 6877050"/>
                <a:gd name="connsiteY158" fmla="*/ 676275 h 6105525"/>
                <a:gd name="connsiteX159" fmla="*/ 1419225 w 6877050"/>
                <a:gd name="connsiteY159" fmla="*/ 533400 h 6105525"/>
                <a:gd name="connsiteX160" fmla="*/ 1714500 w 6877050"/>
                <a:gd name="connsiteY160" fmla="*/ 409575 h 6105525"/>
                <a:gd name="connsiteX161" fmla="*/ 1962150 w 6877050"/>
                <a:gd name="connsiteY161" fmla="*/ 342900 h 6105525"/>
                <a:gd name="connsiteX162" fmla="*/ 2276475 w 6877050"/>
                <a:gd name="connsiteY162" fmla="*/ 400050 h 6105525"/>
                <a:gd name="connsiteX163" fmla="*/ 2428875 w 6877050"/>
                <a:gd name="connsiteY163" fmla="*/ 419100 h 6105525"/>
                <a:gd name="connsiteX164" fmla="*/ 2428875 w 6877050"/>
                <a:gd name="connsiteY164" fmla="*/ 247650 h 6105525"/>
                <a:gd name="connsiteX165" fmla="*/ 2819400 w 6877050"/>
                <a:gd name="connsiteY165" fmla="*/ 447675 h 6105525"/>
                <a:gd name="connsiteX166" fmla="*/ 2886075 w 6877050"/>
                <a:gd name="connsiteY166" fmla="*/ 266700 h 6105525"/>
                <a:gd name="connsiteX167" fmla="*/ 3011760 w 6877050"/>
                <a:gd name="connsiteY167" fmla="*/ 789012 h 6105525"/>
                <a:gd name="connsiteX168" fmla="*/ 2973660 w 6877050"/>
                <a:gd name="connsiteY168" fmla="*/ 17487 h 6105525"/>
                <a:gd name="connsiteX169" fmla="*/ 3362325 w 6877050"/>
                <a:gd name="connsiteY169" fmla="*/ 0 h 610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6877050" h="6105525">
                  <a:moveTo>
                    <a:pt x="3362325" y="0"/>
                  </a:moveTo>
                  <a:lnTo>
                    <a:pt x="3343275" y="876300"/>
                  </a:lnTo>
                  <a:lnTo>
                    <a:pt x="3429000" y="238125"/>
                  </a:lnTo>
                  <a:lnTo>
                    <a:pt x="3543300" y="371475"/>
                  </a:lnTo>
                  <a:lnTo>
                    <a:pt x="4048125" y="161925"/>
                  </a:lnTo>
                  <a:lnTo>
                    <a:pt x="4419600" y="85725"/>
                  </a:lnTo>
                  <a:lnTo>
                    <a:pt x="4638675" y="85725"/>
                  </a:lnTo>
                  <a:lnTo>
                    <a:pt x="4752975" y="114300"/>
                  </a:lnTo>
                  <a:lnTo>
                    <a:pt x="4838700" y="142875"/>
                  </a:lnTo>
                  <a:lnTo>
                    <a:pt x="5010150" y="142875"/>
                  </a:lnTo>
                  <a:lnTo>
                    <a:pt x="4943475" y="266700"/>
                  </a:lnTo>
                  <a:lnTo>
                    <a:pt x="4991100" y="352425"/>
                  </a:lnTo>
                  <a:lnTo>
                    <a:pt x="4905375" y="457200"/>
                  </a:lnTo>
                  <a:lnTo>
                    <a:pt x="5057775" y="457200"/>
                  </a:lnTo>
                  <a:lnTo>
                    <a:pt x="5143500" y="457200"/>
                  </a:lnTo>
                  <a:lnTo>
                    <a:pt x="5248275" y="495300"/>
                  </a:lnTo>
                  <a:lnTo>
                    <a:pt x="5276850" y="495300"/>
                  </a:lnTo>
                  <a:lnTo>
                    <a:pt x="5238750" y="581025"/>
                  </a:lnTo>
                  <a:lnTo>
                    <a:pt x="5524500" y="638175"/>
                  </a:lnTo>
                  <a:lnTo>
                    <a:pt x="5505450" y="676275"/>
                  </a:lnTo>
                  <a:lnTo>
                    <a:pt x="5667375" y="723900"/>
                  </a:lnTo>
                  <a:lnTo>
                    <a:pt x="5581650" y="752475"/>
                  </a:lnTo>
                  <a:lnTo>
                    <a:pt x="5905500" y="828675"/>
                  </a:lnTo>
                  <a:lnTo>
                    <a:pt x="5838825" y="914400"/>
                  </a:lnTo>
                  <a:lnTo>
                    <a:pt x="6124575" y="1009650"/>
                  </a:lnTo>
                  <a:lnTo>
                    <a:pt x="6038850" y="1076325"/>
                  </a:lnTo>
                  <a:lnTo>
                    <a:pt x="6286500" y="1285875"/>
                  </a:lnTo>
                  <a:lnTo>
                    <a:pt x="6162675" y="1314450"/>
                  </a:lnTo>
                  <a:lnTo>
                    <a:pt x="6210300" y="1438275"/>
                  </a:lnTo>
                  <a:lnTo>
                    <a:pt x="6038850" y="1438275"/>
                  </a:lnTo>
                  <a:lnTo>
                    <a:pt x="6048375" y="1552575"/>
                  </a:lnTo>
                  <a:lnTo>
                    <a:pt x="5924550" y="1543050"/>
                  </a:lnTo>
                  <a:lnTo>
                    <a:pt x="5981700" y="1647825"/>
                  </a:lnTo>
                  <a:lnTo>
                    <a:pt x="5829300" y="1676400"/>
                  </a:lnTo>
                  <a:lnTo>
                    <a:pt x="6381750" y="2209800"/>
                  </a:lnTo>
                  <a:lnTo>
                    <a:pt x="6296025" y="2247900"/>
                  </a:lnTo>
                  <a:lnTo>
                    <a:pt x="6686550" y="2619375"/>
                  </a:lnTo>
                  <a:lnTo>
                    <a:pt x="6581775" y="2628900"/>
                  </a:lnTo>
                  <a:lnTo>
                    <a:pt x="6877050" y="2981325"/>
                  </a:lnTo>
                  <a:lnTo>
                    <a:pt x="6781800" y="3000375"/>
                  </a:lnTo>
                  <a:lnTo>
                    <a:pt x="6819900" y="3162300"/>
                  </a:lnTo>
                  <a:lnTo>
                    <a:pt x="6753225" y="3171825"/>
                  </a:lnTo>
                  <a:lnTo>
                    <a:pt x="6819900" y="3448050"/>
                  </a:lnTo>
                  <a:lnTo>
                    <a:pt x="6677025" y="3419475"/>
                  </a:lnTo>
                  <a:lnTo>
                    <a:pt x="6657975" y="3524250"/>
                  </a:lnTo>
                  <a:lnTo>
                    <a:pt x="6496050" y="3409950"/>
                  </a:lnTo>
                  <a:lnTo>
                    <a:pt x="6448425" y="3486150"/>
                  </a:lnTo>
                  <a:lnTo>
                    <a:pt x="6296025" y="3362325"/>
                  </a:lnTo>
                  <a:lnTo>
                    <a:pt x="6219825" y="3305175"/>
                  </a:lnTo>
                  <a:lnTo>
                    <a:pt x="6143625" y="3267075"/>
                  </a:lnTo>
                  <a:lnTo>
                    <a:pt x="6257925" y="3552825"/>
                  </a:lnTo>
                  <a:lnTo>
                    <a:pt x="6257925" y="3552825"/>
                  </a:lnTo>
                  <a:lnTo>
                    <a:pt x="6210300" y="3600450"/>
                  </a:lnTo>
                  <a:lnTo>
                    <a:pt x="6315075" y="3819525"/>
                  </a:lnTo>
                  <a:lnTo>
                    <a:pt x="6210300" y="3876675"/>
                  </a:lnTo>
                  <a:lnTo>
                    <a:pt x="6362700" y="4238625"/>
                  </a:lnTo>
                  <a:lnTo>
                    <a:pt x="6276975" y="4238625"/>
                  </a:lnTo>
                  <a:lnTo>
                    <a:pt x="6276975" y="4543425"/>
                  </a:lnTo>
                  <a:lnTo>
                    <a:pt x="6191250" y="4543425"/>
                  </a:lnTo>
                  <a:lnTo>
                    <a:pt x="6238875" y="5029200"/>
                  </a:lnTo>
                  <a:lnTo>
                    <a:pt x="6172200" y="5038725"/>
                  </a:lnTo>
                  <a:lnTo>
                    <a:pt x="6086475" y="5314950"/>
                  </a:lnTo>
                  <a:lnTo>
                    <a:pt x="6019800" y="5219700"/>
                  </a:lnTo>
                  <a:lnTo>
                    <a:pt x="5943600" y="5229225"/>
                  </a:lnTo>
                  <a:lnTo>
                    <a:pt x="5886450" y="5086350"/>
                  </a:lnTo>
                  <a:lnTo>
                    <a:pt x="5886450" y="5086350"/>
                  </a:lnTo>
                  <a:lnTo>
                    <a:pt x="5753100" y="5010150"/>
                  </a:lnTo>
                  <a:lnTo>
                    <a:pt x="5667375" y="5076825"/>
                  </a:lnTo>
                  <a:lnTo>
                    <a:pt x="5572125" y="4867275"/>
                  </a:lnTo>
                  <a:lnTo>
                    <a:pt x="5448300" y="4914900"/>
                  </a:lnTo>
                  <a:lnTo>
                    <a:pt x="5381625" y="4705350"/>
                  </a:lnTo>
                  <a:lnTo>
                    <a:pt x="5305425" y="4810125"/>
                  </a:lnTo>
                  <a:lnTo>
                    <a:pt x="5067300" y="4467225"/>
                  </a:lnTo>
                  <a:lnTo>
                    <a:pt x="5000625" y="4648200"/>
                  </a:lnTo>
                  <a:lnTo>
                    <a:pt x="4924425" y="4724400"/>
                  </a:lnTo>
                  <a:lnTo>
                    <a:pt x="4991100" y="4857750"/>
                  </a:lnTo>
                  <a:lnTo>
                    <a:pt x="4905375" y="4876800"/>
                  </a:lnTo>
                  <a:lnTo>
                    <a:pt x="4905375" y="5095875"/>
                  </a:lnTo>
                  <a:lnTo>
                    <a:pt x="4791075" y="5029200"/>
                  </a:lnTo>
                  <a:lnTo>
                    <a:pt x="4743450" y="5305425"/>
                  </a:lnTo>
                  <a:lnTo>
                    <a:pt x="4648200" y="5314950"/>
                  </a:lnTo>
                  <a:lnTo>
                    <a:pt x="4581525" y="5553075"/>
                  </a:lnTo>
                  <a:lnTo>
                    <a:pt x="4495800" y="5467350"/>
                  </a:lnTo>
                  <a:lnTo>
                    <a:pt x="4419600" y="5686425"/>
                  </a:lnTo>
                  <a:lnTo>
                    <a:pt x="4352925" y="5619750"/>
                  </a:lnTo>
                  <a:lnTo>
                    <a:pt x="4286250" y="5772150"/>
                  </a:lnTo>
                  <a:lnTo>
                    <a:pt x="4200525" y="5695950"/>
                  </a:lnTo>
                  <a:lnTo>
                    <a:pt x="3952875" y="5962650"/>
                  </a:lnTo>
                  <a:lnTo>
                    <a:pt x="3867150" y="6105525"/>
                  </a:lnTo>
                  <a:lnTo>
                    <a:pt x="3657600" y="5819775"/>
                  </a:lnTo>
                  <a:lnTo>
                    <a:pt x="3609975" y="5953125"/>
                  </a:lnTo>
                  <a:lnTo>
                    <a:pt x="3409950" y="5581650"/>
                  </a:lnTo>
                  <a:lnTo>
                    <a:pt x="3257550" y="5638800"/>
                  </a:lnTo>
                  <a:lnTo>
                    <a:pt x="3152775" y="5438775"/>
                  </a:lnTo>
                  <a:lnTo>
                    <a:pt x="3009900" y="5467350"/>
                  </a:lnTo>
                  <a:lnTo>
                    <a:pt x="3009900" y="5210175"/>
                  </a:lnTo>
                  <a:lnTo>
                    <a:pt x="2838450" y="5295900"/>
                  </a:lnTo>
                  <a:lnTo>
                    <a:pt x="2790825" y="5162550"/>
                  </a:lnTo>
                  <a:lnTo>
                    <a:pt x="2657475" y="5181600"/>
                  </a:lnTo>
                  <a:lnTo>
                    <a:pt x="2695575" y="5000625"/>
                  </a:lnTo>
                  <a:lnTo>
                    <a:pt x="2552700" y="4981575"/>
                  </a:lnTo>
                  <a:lnTo>
                    <a:pt x="2581275" y="4791075"/>
                  </a:lnTo>
                  <a:lnTo>
                    <a:pt x="2457450" y="5019675"/>
                  </a:lnTo>
                  <a:lnTo>
                    <a:pt x="2381250" y="4981575"/>
                  </a:lnTo>
                  <a:lnTo>
                    <a:pt x="2286000" y="5133975"/>
                  </a:lnTo>
                  <a:lnTo>
                    <a:pt x="2209800" y="5076825"/>
                  </a:lnTo>
                  <a:lnTo>
                    <a:pt x="2105025" y="5334000"/>
                  </a:lnTo>
                  <a:lnTo>
                    <a:pt x="1990725" y="5276850"/>
                  </a:lnTo>
                  <a:lnTo>
                    <a:pt x="1876425" y="5476875"/>
                  </a:lnTo>
                  <a:lnTo>
                    <a:pt x="1809750" y="5457825"/>
                  </a:lnTo>
                  <a:lnTo>
                    <a:pt x="1400175" y="5791200"/>
                  </a:lnTo>
                  <a:lnTo>
                    <a:pt x="1476375" y="5534025"/>
                  </a:lnTo>
                  <a:lnTo>
                    <a:pt x="1457325" y="5362575"/>
                  </a:lnTo>
                  <a:lnTo>
                    <a:pt x="1466850" y="5257800"/>
                  </a:lnTo>
                  <a:lnTo>
                    <a:pt x="1419225" y="5286375"/>
                  </a:lnTo>
                  <a:lnTo>
                    <a:pt x="1428750" y="5143500"/>
                  </a:lnTo>
                  <a:lnTo>
                    <a:pt x="1343025" y="5114925"/>
                  </a:lnTo>
                  <a:lnTo>
                    <a:pt x="1390650" y="4905375"/>
                  </a:lnTo>
                  <a:lnTo>
                    <a:pt x="1238250" y="4886325"/>
                  </a:lnTo>
                  <a:lnTo>
                    <a:pt x="1285875" y="4743450"/>
                  </a:lnTo>
                  <a:lnTo>
                    <a:pt x="1209675" y="4676775"/>
                  </a:lnTo>
                  <a:lnTo>
                    <a:pt x="1314450" y="4495800"/>
                  </a:lnTo>
                  <a:lnTo>
                    <a:pt x="1200150" y="4448175"/>
                  </a:lnTo>
                  <a:lnTo>
                    <a:pt x="1314450" y="4267200"/>
                  </a:lnTo>
                  <a:lnTo>
                    <a:pt x="1219200" y="4181475"/>
                  </a:lnTo>
                  <a:lnTo>
                    <a:pt x="1390650" y="3981450"/>
                  </a:lnTo>
                  <a:lnTo>
                    <a:pt x="1428750" y="3838575"/>
                  </a:lnTo>
                  <a:lnTo>
                    <a:pt x="1428750" y="3810000"/>
                  </a:lnTo>
                  <a:lnTo>
                    <a:pt x="1095375" y="3990975"/>
                  </a:lnTo>
                  <a:lnTo>
                    <a:pt x="1038225" y="3886200"/>
                  </a:lnTo>
                  <a:lnTo>
                    <a:pt x="857250" y="4029075"/>
                  </a:lnTo>
                  <a:lnTo>
                    <a:pt x="819150" y="3924300"/>
                  </a:lnTo>
                  <a:lnTo>
                    <a:pt x="561975" y="4076700"/>
                  </a:lnTo>
                  <a:lnTo>
                    <a:pt x="523875" y="3990975"/>
                  </a:lnTo>
                  <a:lnTo>
                    <a:pt x="114300" y="4152900"/>
                  </a:lnTo>
                  <a:lnTo>
                    <a:pt x="114300" y="3867150"/>
                  </a:lnTo>
                  <a:lnTo>
                    <a:pt x="0" y="3838575"/>
                  </a:lnTo>
                  <a:lnTo>
                    <a:pt x="114300" y="3714750"/>
                  </a:lnTo>
                  <a:lnTo>
                    <a:pt x="0" y="3676650"/>
                  </a:lnTo>
                  <a:lnTo>
                    <a:pt x="180975" y="3400425"/>
                  </a:lnTo>
                  <a:lnTo>
                    <a:pt x="0" y="3324225"/>
                  </a:lnTo>
                  <a:lnTo>
                    <a:pt x="219075" y="2971800"/>
                  </a:lnTo>
                  <a:lnTo>
                    <a:pt x="66675" y="2876550"/>
                  </a:lnTo>
                  <a:lnTo>
                    <a:pt x="180975" y="2743200"/>
                  </a:lnTo>
                  <a:lnTo>
                    <a:pt x="47625" y="2657475"/>
                  </a:lnTo>
                  <a:lnTo>
                    <a:pt x="314325" y="2552700"/>
                  </a:lnTo>
                  <a:lnTo>
                    <a:pt x="180975" y="2466975"/>
                  </a:lnTo>
                  <a:lnTo>
                    <a:pt x="676275" y="2190750"/>
                  </a:lnTo>
                  <a:lnTo>
                    <a:pt x="209550" y="2076450"/>
                  </a:lnTo>
                  <a:lnTo>
                    <a:pt x="504825" y="1924050"/>
                  </a:lnTo>
                  <a:lnTo>
                    <a:pt x="428625" y="1828800"/>
                  </a:lnTo>
                  <a:lnTo>
                    <a:pt x="695325" y="1771650"/>
                  </a:lnTo>
                  <a:lnTo>
                    <a:pt x="600075" y="1657350"/>
                  </a:lnTo>
                  <a:lnTo>
                    <a:pt x="981075" y="1409700"/>
                  </a:lnTo>
                  <a:lnTo>
                    <a:pt x="895350" y="1381125"/>
                  </a:lnTo>
                  <a:lnTo>
                    <a:pt x="1571625" y="1038225"/>
                  </a:lnTo>
                  <a:lnTo>
                    <a:pt x="1323975" y="933450"/>
                  </a:lnTo>
                  <a:lnTo>
                    <a:pt x="1438275" y="800100"/>
                  </a:lnTo>
                  <a:lnTo>
                    <a:pt x="1238250" y="676275"/>
                  </a:lnTo>
                  <a:lnTo>
                    <a:pt x="1419225" y="533400"/>
                  </a:lnTo>
                  <a:lnTo>
                    <a:pt x="1714500" y="409575"/>
                  </a:lnTo>
                  <a:lnTo>
                    <a:pt x="1962150" y="342900"/>
                  </a:lnTo>
                  <a:lnTo>
                    <a:pt x="2276475" y="400050"/>
                  </a:lnTo>
                  <a:lnTo>
                    <a:pt x="2428875" y="419100"/>
                  </a:lnTo>
                  <a:lnTo>
                    <a:pt x="2428875" y="247650"/>
                  </a:lnTo>
                  <a:lnTo>
                    <a:pt x="2819400" y="447675"/>
                  </a:lnTo>
                  <a:lnTo>
                    <a:pt x="2886075" y="266700"/>
                  </a:lnTo>
                  <a:cubicBezTo>
                    <a:pt x="2926072" y="223577"/>
                    <a:pt x="2949538" y="819435"/>
                    <a:pt x="3011760" y="789012"/>
                  </a:cubicBezTo>
                  <a:cubicBezTo>
                    <a:pt x="3073982" y="758589"/>
                    <a:pt x="2970795" y="-95486"/>
                    <a:pt x="2973660" y="17487"/>
                  </a:cubicBezTo>
                  <a:lnTo>
                    <a:pt x="336232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8000"/>
                    <a:alpha val="61000"/>
                  </a:schemeClr>
                </a:gs>
                <a:gs pos="100000">
                  <a:srgbClr val="92D050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Капля 3"/>
            <p:cNvSpPr/>
            <p:nvPr userDrawn="1"/>
          </p:nvSpPr>
          <p:spPr>
            <a:xfrm>
              <a:off x="109875" y="5801252"/>
              <a:ext cx="1132909" cy="1073303"/>
            </a:xfrm>
            <a:custGeom>
              <a:avLst/>
              <a:gdLst/>
              <a:ahLst/>
              <a:cxnLst/>
              <a:rect l="l" t="t" r="r" b="b"/>
              <a:pathLst>
                <a:path w="2520282" h="2229652">
                  <a:moveTo>
                    <a:pt x="2520282" y="0"/>
                  </a:moveTo>
                  <a:lnTo>
                    <a:pt x="2520282" y="900100"/>
                  </a:lnTo>
                  <a:cubicBezTo>
                    <a:pt x="2520282" y="1397212"/>
                    <a:pt x="2277213" y="1800200"/>
                    <a:pt x="1584178" y="1800200"/>
                  </a:cubicBezTo>
                  <a:cubicBezTo>
                    <a:pt x="1292761" y="1800200"/>
                    <a:pt x="1081466" y="1685678"/>
                    <a:pt x="934887" y="1533514"/>
                  </a:cubicBezTo>
                  <a:lnTo>
                    <a:pt x="95055" y="2229652"/>
                  </a:lnTo>
                  <a:lnTo>
                    <a:pt x="0" y="2105482"/>
                  </a:lnTo>
                  <a:lnTo>
                    <a:pt x="886624" y="1479717"/>
                  </a:lnTo>
                  <a:cubicBezTo>
                    <a:pt x="718196" y="1279629"/>
                    <a:pt x="649760" y="1034133"/>
                    <a:pt x="648074" y="900100"/>
                  </a:cubicBezTo>
                  <a:cubicBezTo>
                    <a:pt x="644899" y="647692"/>
                    <a:pt x="900668" y="264317"/>
                    <a:pt x="1565128" y="285750"/>
                  </a:cubicBezTo>
                  <a:cubicBezTo>
                    <a:pt x="1969238" y="336550"/>
                    <a:pt x="2249522" y="92075"/>
                    <a:pt x="2520282" y="0"/>
                  </a:cubicBezTo>
                  <a:close/>
                </a:path>
              </a:pathLst>
            </a:custGeom>
            <a:solidFill>
              <a:srgbClr val="B0DD7F">
                <a:alpha val="7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Капля 3"/>
            <p:cNvSpPr/>
            <p:nvPr userDrawn="1"/>
          </p:nvSpPr>
          <p:spPr>
            <a:xfrm rot="16636726">
              <a:off x="-86228" y="841190"/>
              <a:ext cx="1311454" cy="1199546"/>
            </a:xfrm>
            <a:custGeom>
              <a:avLst/>
              <a:gdLst/>
              <a:ahLst/>
              <a:cxnLst/>
              <a:rect l="l" t="t" r="r" b="b"/>
              <a:pathLst>
                <a:path w="2520281" h="2229653">
                  <a:moveTo>
                    <a:pt x="1584177" y="0"/>
                  </a:moveTo>
                  <a:lnTo>
                    <a:pt x="2520281" y="0"/>
                  </a:lnTo>
                  <a:lnTo>
                    <a:pt x="2520281" y="900100"/>
                  </a:lnTo>
                  <a:cubicBezTo>
                    <a:pt x="2520281" y="1397212"/>
                    <a:pt x="2101173" y="1800200"/>
                    <a:pt x="1584177" y="1800200"/>
                  </a:cubicBezTo>
                  <a:cubicBezTo>
                    <a:pt x="1327811" y="1800200"/>
                    <a:pt x="1095516" y="1701108"/>
                    <a:pt x="926826" y="1540196"/>
                  </a:cubicBezTo>
                  <a:lnTo>
                    <a:pt x="95055" y="2229653"/>
                  </a:lnTo>
                  <a:lnTo>
                    <a:pt x="0" y="2105483"/>
                  </a:lnTo>
                  <a:lnTo>
                    <a:pt x="878432" y="1485500"/>
                  </a:lnTo>
                  <a:cubicBezTo>
                    <a:pt x="733769" y="1330429"/>
                    <a:pt x="648073" y="1124888"/>
                    <a:pt x="648073" y="900100"/>
                  </a:cubicBezTo>
                  <a:cubicBezTo>
                    <a:pt x="648073" y="402988"/>
                    <a:pt x="1067181" y="0"/>
                    <a:pt x="158417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ED03C"/>
                </a:gs>
                <a:gs pos="100000">
                  <a:srgbClr val="6CA626">
                    <a:alpha val="73725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/>
            <p:nvPr userDrawn="1"/>
          </p:nvSpPr>
          <p:spPr>
            <a:xfrm rot="20751026">
              <a:off x="-250299" y="1395901"/>
              <a:ext cx="1699599" cy="1604752"/>
            </a:xfrm>
            <a:custGeom>
              <a:avLst/>
              <a:gdLst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048000 w 4848225"/>
                <a:gd name="connsiteY17" fmla="*/ 495300 h 4752975"/>
                <a:gd name="connsiteX18" fmla="*/ 3067050 w 4848225"/>
                <a:gd name="connsiteY18" fmla="*/ 619125 h 4752975"/>
                <a:gd name="connsiteX19" fmla="*/ 3362325 w 4848225"/>
                <a:gd name="connsiteY19" fmla="*/ 476250 h 4752975"/>
                <a:gd name="connsiteX20" fmla="*/ 3371850 w 4848225"/>
                <a:gd name="connsiteY20" fmla="*/ 609600 h 4752975"/>
                <a:gd name="connsiteX21" fmla="*/ 3619500 w 4848225"/>
                <a:gd name="connsiteY21" fmla="*/ 371475 h 4752975"/>
                <a:gd name="connsiteX22" fmla="*/ 3676650 w 4848225"/>
                <a:gd name="connsiteY22" fmla="*/ 476250 h 4752975"/>
                <a:gd name="connsiteX23" fmla="*/ 4057650 w 4848225"/>
                <a:gd name="connsiteY23" fmla="*/ 200025 h 4752975"/>
                <a:gd name="connsiteX24" fmla="*/ 4095750 w 4848225"/>
                <a:gd name="connsiteY24" fmla="*/ 257175 h 4752975"/>
                <a:gd name="connsiteX25" fmla="*/ 4629150 w 4848225"/>
                <a:gd name="connsiteY25" fmla="*/ 0 h 4752975"/>
                <a:gd name="connsiteX26" fmla="*/ 4657725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048000 w 4848225"/>
                <a:gd name="connsiteY17" fmla="*/ 495300 h 4752975"/>
                <a:gd name="connsiteX18" fmla="*/ 3067050 w 4848225"/>
                <a:gd name="connsiteY18" fmla="*/ 619125 h 4752975"/>
                <a:gd name="connsiteX19" fmla="*/ 3362325 w 4848225"/>
                <a:gd name="connsiteY19" fmla="*/ 476250 h 4752975"/>
                <a:gd name="connsiteX20" fmla="*/ 3371850 w 4848225"/>
                <a:gd name="connsiteY20" fmla="*/ 609600 h 4752975"/>
                <a:gd name="connsiteX21" fmla="*/ 3619500 w 4848225"/>
                <a:gd name="connsiteY21" fmla="*/ 371475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57175 h 4752975"/>
                <a:gd name="connsiteX25" fmla="*/ 4629150 w 4848225"/>
                <a:gd name="connsiteY25" fmla="*/ 0 h 4752975"/>
                <a:gd name="connsiteX26" fmla="*/ 4657725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048000 w 4848225"/>
                <a:gd name="connsiteY17" fmla="*/ 495300 h 4752975"/>
                <a:gd name="connsiteX18" fmla="*/ 3067050 w 4848225"/>
                <a:gd name="connsiteY18" fmla="*/ 619125 h 4752975"/>
                <a:gd name="connsiteX19" fmla="*/ 3362325 w 4848225"/>
                <a:gd name="connsiteY19" fmla="*/ 476250 h 4752975"/>
                <a:gd name="connsiteX20" fmla="*/ 3371850 w 4848225"/>
                <a:gd name="connsiteY20" fmla="*/ 609600 h 4752975"/>
                <a:gd name="connsiteX21" fmla="*/ 3619500 w 4848225"/>
                <a:gd name="connsiteY21" fmla="*/ 371475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57725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048000 w 4848225"/>
                <a:gd name="connsiteY17" fmla="*/ 495300 h 4752975"/>
                <a:gd name="connsiteX18" fmla="*/ 3067050 w 4848225"/>
                <a:gd name="connsiteY18" fmla="*/ 619125 h 4752975"/>
                <a:gd name="connsiteX19" fmla="*/ 3362325 w 4848225"/>
                <a:gd name="connsiteY19" fmla="*/ 476250 h 4752975"/>
                <a:gd name="connsiteX20" fmla="*/ 3371850 w 4848225"/>
                <a:gd name="connsiteY20" fmla="*/ 609600 h 4752975"/>
                <a:gd name="connsiteX21" fmla="*/ 3619500 w 4848225"/>
                <a:gd name="connsiteY21" fmla="*/ 371475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048000 w 4848225"/>
                <a:gd name="connsiteY17" fmla="*/ 495300 h 4752975"/>
                <a:gd name="connsiteX18" fmla="*/ 3067050 w 4848225"/>
                <a:gd name="connsiteY18" fmla="*/ 619125 h 4752975"/>
                <a:gd name="connsiteX19" fmla="*/ 3362325 w 4848225"/>
                <a:gd name="connsiteY19" fmla="*/ 476250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048000 w 4848225"/>
                <a:gd name="connsiteY17" fmla="*/ 495300 h 4752975"/>
                <a:gd name="connsiteX18" fmla="*/ 3067050 w 4848225"/>
                <a:gd name="connsiteY18" fmla="*/ 619125 h 4752975"/>
                <a:gd name="connsiteX19" fmla="*/ 3401236 w 4848225"/>
                <a:gd name="connsiteY19" fmla="*/ 388702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62075 w 4848225"/>
                <a:gd name="connsiteY8" fmla="*/ 1390650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116094 w 4848225"/>
                <a:gd name="connsiteY17" fmla="*/ 407751 h 4752975"/>
                <a:gd name="connsiteX18" fmla="*/ 3067050 w 4848225"/>
                <a:gd name="connsiteY18" fmla="*/ 619125 h 4752975"/>
                <a:gd name="connsiteX19" fmla="*/ 3401236 w 4848225"/>
                <a:gd name="connsiteY19" fmla="*/ 388702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33475 w 4848225"/>
                <a:gd name="connsiteY3" fmla="*/ 2171700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81530 w 4848225"/>
                <a:gd name="connsiteY8" fmla="*/ 1458744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116094 w 4848225"/>
                <a:gd name="connsiteY17" fmla="*/ 407751 h 4752975"/>
                <a:gd name="connsiteX18" fmla="*/ 3067050 w 4848225"/>
                <a:gd name="connsiteY18" fmla="*/ 619125 h 4752975"/>
                <a:gd name="connsiteX19" fmla="*/ 3401236 w 4848225"/>
                <a:gd name="connsiteY19" fmla="*/ 388702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14019 w 4848225"/>
                <a:gd name="connsiteY3" fmla="*/ 2093879 h 4752975"/>
                <a:gd name="connsiteX4" fmla="*/ 1314450 w 4848225"/>
                <a:gd name="connsiteY4" fmla="*/ 2190750 h 4752975"/>
                <a:gd name="connsiteX5" fmla="*/ 1162050 w 4848225"/>
                <a:gd name="connsiteY5" fmla="*/ 1695450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81530 w 4848225"/>
                <a:gd name="connsiteY8" fmla="*/ 1458744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116094 w 4848225"/>
                <a:gd name="connsiteY17" fmla="*/ 407751 h 4752975"/>
                <a:gd name="connsiteX18" fmla="*/ 3067050 w 4848225"/>
                <a:gd name="connsiteY18" fmla="*/ 619125 h 4752975"/>
                <a:gd name="connsiteX19" fmla="*/ 3401236 w 4848225"/>
                <a:gd name="connsiteY19" fmla="*/ 388702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14019 w 4848225"/>
                <a:gd name="connsiteY3" fmla="*/ 2093879 h 4752975"/>
                <a:gd name="connsiteX4" fmla="*/ 1314450 w 4848225"/>
                <a:gd name="connsiteY4" fmla="*/ 2190750 h 4752975"/>
                <a:gd name="connsiteX5" fmla="*/ 1113412 w 4848225"/>
                <a:gd name="connsiteY5" fmla="*/ 1607901 h 4752975"/>
                <a:gd name="connsiteX6" fmla="*/ 1266825 w 4848225"/>
                <a:gd name="connsiteY6" fmla="*/ 1724025 h 4752975"/>
                <a:gd name="connsiteX7" fmla="*/ 1304925 w 4848225"/>
                <a:gd name="connsiteY7" fmla="*/ 1276350 h 4752975"/>
                <a:gd name="connsiteX8" fmla="*/ 1381530 w 4848225"/>
                <a:gd name="connsiteY8" fmla="*/ 1458744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116094 w 4848225"/>
                <a:gd name="connsiteY17" fmla="*/ 407751 h 4752975"/>
                <a:gd name="connsiteX18" fmla="*/ 3067050 w 4848225"/>
                <a:gd name="connsiteY18" fmla="*/ 619125 h 4752975"/>
                <a:gd name="connsiteX19" fmla="*/ 3401236 w 4848225"/>
                <a:gd name="connsiteY19" fmla="*/ 388702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  <a:gd name="connsiteX0" fmla="*/ 1657350 w 4848225"/>
                <a:gd name="connsiteY0" fmla="*/ 3133725 h 4752975"/>
                <a:gd name="connsiteX1" fmla="*/ 1190625 w 4848225"/>
                <a:gd name="connsiteY1" fmla="*/ 2619375 h 4752975"/>
                <a:gd name="connsiteX2" fmla="*/ 1371600 w 4848225"/>
                <a:gd name="connsiteY2" fmla="*/ 2647950 h 4752975"/>
                <a:gd name="connsiteX3" fmla="*/ 1114019 w 4848225"/>
                <a:gd name="connsiteY3" fmla="*/ 2093879 h 4752975"/>
                <a:gd name="connsiteX4" fmla="*/ 1314450 w 4848225"/>
                <a:gd name="connsiteY4" fmla="*/ 2190750 h 4752975"/>
                <a:gd name="connsiteX5" fmla="*/ 1113412 w 4848225"/>
                <a:gd name="connsiteY5" fmla="*/ 1607901 h 4752975"/>
                <a:gd name="connsiteX6" fmla="*/ 1305736 w 4848225"/>
                <a:gd name="connsiteY6" fmla="*/ 1724025 h 4752975"/>
                <a:gd name="connsiteX7" fmla="*/ 1304925 w 4848225"/>
                <a:gd name="connsiteY7" fmla="*/ 1276350 h 4752975"/>
                <a:gd name="connsiteX8" fmla="*/ 1381530 w 4848225"/>
                <a:gd name="connsiteY8" fmla="*/ 1458744 h 4752975"/>
                <a:gd name="connsiteX9" fmla="*/ 1485900 w 4848225"/>
                <a:gd name="connsiteY9" fmla="*/ 1009650 h 4752975"/>
                <a:gd name="connsiteX10" fmla="*/ 1609725 w 4848225"/>
                <a:gd name="connsiteY10" fmla="*/ 1095375 h 4752975"/>
                <a:gd name="connsiteX11" fmla="*/ 1866900 w 4848225"/>
                <a:gd name="connsiteY11" fmla="*/ 676275 h 4752975"/>
                <a:gd name="connsiteX12" fmla="*/ 1895475 w 4848225"/>
                <a:gd name="connsiteY12" fmla="*/ 876300 h 4752975"/>
                <a:gd name="connsiteX13" fmla="*/ 2238375 w 4848225"/>
                <a:gd name="connsiteY13" fmla="*/ 495300 h 4752975"/>
                <a:gd name="connsiteX14" fmla="*/ 2276475 w 4848225"/>
                <a:gd name="connsiteY14" fmla="*/ 628650 h 4752975"/>
                <a:gd name="connsiteX15" fmla="*/ 2638425 w 4848225"/>
                <a:gd name="connsiteY15" fmla="*/ 428625 h 4752975"/>
                <a:gd name="connsiteX16" fmla="*/ 2695575 w 4848225"/>
                <a:gd name="connsiteY16" fmla="*/ 609600 h 4752975"/>
                <a:gd name="connsiteX17" fmla="*/ 3116094 w 4848225"/>
                <a:gd name="connsiteY17" fmla="*/ 407751 h 4752975"/>
                <a:gd name="connsiteX18" fmla="*/ 3067050 w 4848225"/>
                <a:gd name="connsiteY18" fmla="*/ 619125 h 4752975"/>
                <a:gd name="connsiteX19" fmla="*/ 3401236 w 4848225"/>
                <a:gd name="connsiteY19" fmla="*/ 388702 h 4752975"/>
                <a:gd name="connsiteX20" fmla="*/ 3371850 w 4848225"/>
                <a:gd name="connsiteY20" fmla="*/ 609600 h 4752975"/>
                <a:gd name="connsiteX21" fmla="*/ 3707049 w 4848225"/>
                <a:gd name="connsiteY21" fmla="*/ 274198 h 4752975"/>
                <a:gd name="connsiteX22" fmla="*/ 3676650 w 4848225"/>
                <a:gd name="connsiteY22" fmla="*/ 476250 h 4752975"/>
                <a:gd name="connsiteX23" fmla="*/ 4154926 w 4848225"/>
                <a:gd name="connsiteY23" fmla="*/ 122204 h 4752975"/>
                <a:gd name="connsiteX24" fmla="*/ 4095750 w 4848225"/>
                <a:gd name="connsiteY24" fmla="*/ 296086 h 4752975"/>
                <a:gd name="connsiteX25" fmla="*/ 4629150 w 4848225"/>
                <a:gd name="connsiteY25" fmla="*/ 0 h 4752975"/>
                <a:gd name="connsiteX26" fmla="*/ 4618814 w 4848225"/>
                <a:gd name="connsiteY26" fmla="*/ 485775 h 4752975"/>
                <a:gd name="connsiteX27" fmla="*/ 4800600 w 4848225"/>
                <a:gd name="connsiteY27" fmla="*/ 381000 h 4752975"/>
                <a:gd name="connsiteX28" fmla="*/ 4657725 w 4848225"/>
                <a:gd name="connsiteY28" fmla="*/ 923925 h 4752975"/>
                <a:gd name="connsiteX29" fmla="*/ 4848225 w 4848225"/>
                <a:gd name="connsiteY29" fmla="*/ 828675 h 4752975"/>
                <a:gd name="connsiteX30" fmla="*/ 4648200 w 4848225"/>
                <a:gd name="connsiteY30" fmla="*/ 1304925 h 4752975"/>
                <a:gd name="connsiteX31" fmla="*/ 4819650 w 4848225"/>
                <a:gd name="connsiteY31" fmla="*/ 1343025 h 4752975"/>
                <a:gd name="connsiteX32" fmla="*/ 4667250 w 4848225"/>
                <a:gd name="connsiteY32" fmla="*/ 1771650 h 4752975"/>
                <a:gd name="connsiteX33" fmla="*/ 4781550 w 4848225"/>
                <a:gd name="connsiteY33" fmla="*/ 1781175 h 4752975"/>
                <a:gd name="connsiteX34" fmla="*/ 4619625 w 4848225"/>
                <a:gd name="connsiteY34" fmla="*/ 2333625 h 4752975"/>
                <a:gd name="connsiteX35" fmla="*/ 4791075 w 4848225"/>
                <a:gd name="connsiteY35" fmla="*/ 2266950 h 4752975"/>
                <a:gd name="connsiteX36" fmla="*/ 4543425 w 4848225"/>
                <a:gd name="connsiteY36" fmla="*/ 2724150 h 4752975"/>
                <a:gd name="connsiteX37" fmla="*/ 4676775 w 4848225"/>
                <a:gd name="connsiteY37" fmla="*/ 2676525 h 4752975"/>
                <a:gd name="connsiteX38" fmla="*/ 4362450 w 4848225"/>
                <a:gd name="connsiteY38" fmla="*/ 3114675 h 4752975"/>
                <a:gd name="connsiteX39" fmla="*/ 4552950 w 4848225"/>
                <a:gd name="connsiteY39" fmla="*/ 3076575 h 4752975"/>
                <a:gd name="connsiteX40" fmla="*/ 4105275 w 4848225"/>
                <a:gd name="connsiteY40" fmla="*/ 3457575 h 4752975"/>
                <a:gd name="connsiteX41" fmla="*/ 4210050 w 4848225"/>
                <a:gd name="connsiteY41" fmla="*/ 3562350 h 4752975"/>
                <a:gd name="connsiteX42" fmla="*/ 3714750 w 4848225"/>
                <a:gd name="connsiteY42" fmla="*/ 3686175 h 4752975"/>
                <a:gd name="connsiteX43" fmla="*/ 3895725 w 4848225"/>
                <a:gd name="connsiteY43" fmla="*/ 3771900 h 4752975"/>
                <a:gd name="connsiteX44" fmla="*/ 3314700 w 4848225"/>
                <a:gd name="connsiteY44" fmla="*/ 3838575 h 4752975"/>
                <a:gd name="connsiteX45" fmla="*/ 3476625 w 4848225"/>
                <a:gd name="connsiteY45" fmla="*/ 3971925 h 4752975"/>
                <a:gd name="connsiteX46" fmla="*/ 3371850 w 4848225"/>
                <a:gd name="connsiteY46" fmla="*/ 3962400 h 4752975"/>
                <a:gd name="connsiteX47" fmla="*/ 2962275 w 4848225"/>
                <a:gd name="connsiteY47" fmla="*/ 3838575 h 4752975"/>
                <a:gd name="connsiteX48" fmla="*/ 3009900 w 4848225"/>
                <a:gd name="connsiteY48" fmla="*/ 3971925 h 4752975"/>
                <a:gd name="connsiteX49" fmla="*/ 2495550 w 4848225"/>
                <a:gd name="connsiteY49" fmla="*/ 3790950 h 4752975"/>
                <a:gd name="connsiteX50" fmla="*/ 2505075 w 4848225"/>
                <a:gd name="connsiteY50" fmla="*/ 3924300 h 4752975"/>
                <a:gd name="connsiteX51" fmla="*/ 2124075 w 4848225"/>
                <a:gd name="connsiteY51" fmla="*/ 3552825 h 4752975"/>
                <a:gd name="connsiteX52" fmla="*/ 2047875 w 4848225"/>
                <a:gd name="connsiteY52" fmla="*/ 3714750 h 4752975"/>
                <a:gd name="connsiteX53" fmla="*/ 1771650 w 4848225"/>
                <a:gd name="connsiteY53" fmla="*/ 3248025 h 4752975"/>
                <a:gd name="connsiteX54" fmla="*/ 257175 w 4848225"/>
                <a:gd name="connsiteY54" fmla="*/ 4752975 h 4752975"/>
                <a:gd name="connsiteX55" fmla="*/ 0 w 4848225"/>
                <a:gd name="connsiteY55" fmla="*/ 4524375 h 4752975"/>
                <a:gd name="connsiteX56" fmla="*/ 1657350 w 4848225"/>
                <a:gd name="connsiteY56" fmla="*/ 3133725 h 475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48225" h="4752975">
                  <a:moveTo>
                    <a:pt x="1657350" y="3133725"/>
                  </a:moveTo>
                  <a:lnTo>
                    <a:pt x="1190625" y="2619375"/>
                  </a:lnTo>
                  <a:lnTo>
                    <a:pt x="1371600" y="2647950"/>
                  </a:lnTo>
                  <a:lnTo>
                    <a:pt x="1114019" y="2093879"/>
                  </a:lnTo>
                  <a:lnTo>
                    <a:pt x="1314450" y="2190750"/>
                  </a:lnTo>
                  <a:lnTo>
                    <a:pt x="1113412" y="1607901"/>
                  </a:lnTo>
                  <a:lnTo>
                    <a:pt x="1305736" y="1724025"/>
                  </a:lnTo>
                  <a:cubicBezTo>
                    <a:pt x="1305466" y="1574800"/>
                    <a:pt x="1305195" y="1425575"/>
                    <a:pt x="1304925" y="1276350"/>
                  </a:cubicBezTo>
                  <a:lnTo>
                    <a:pt x="1381530" y="1458744"/>
                  </a:lnTo>
                  <a:lnTo>
                    <a:pt x="1485900" y="1009650"/>
                  </a:lnTo>
                  <a:lnTo>
                    <a:pt x="1609725" y="1095375"/>
                  </a:lnTo>
                  <a:lnTo>
                    <a:pt x="1866900" y="676275"/>
                  </a:lnTo>
                  <a:lnTo>
                    <a:pt x="1895475" y="876300"/>
                  </a:lnTo>
                  <a:lnTo>
                    <a:pt x="2238375" y="495300"/>
                  </a:lnTo>
                  <a:lnTo>
                    <a:pt x="2276475" y="628650"/>
                  </a:lnTo>
                  <a:lnTo>
                    <a:pt x="2638425" y="428625"/>
                  </a:lnTo>
                  <a:lnTo>
                    <a:pt x="2695575" y="609600"/>
                  </a:lnTo>
                  <a:lnTo>
                    <a:pt x="3116094" y="407751"/>
                  </a:lnTo>
                  <a:lnTo>
                    <a:pt x="3067050" y="619125"/>
                  </a:lnTo>
                  <a:lnTo>
                    <a:pt x="3401236" y="388702"/>
                  </a:lnTo>
                  <a:lnTo>
                    <a:pt x="3371850" y="609600"/>
                  </a:lnTo>
                  <a:lnTo>
                    <a:pt x="3707049" y="274198"/>
                  </a:lnTo>
                  <a:lnTo>
                    <a:pt x="3676650" y="476250"/>
                  </a:lnTo>
                  <a:lnTo>
                    <a:pt x="4154926" y="122204"/>
                  </a:lnTo>
                  <a:lnTo>
                    <a:pt x="4095750" y="296086"/>
                  </a:lnTo>
                  <a:lnTo>
                    <a:pt x="4629150" y="0"/>
                  </a:lnTo>
                  <a:lnTo>
                    <a:pt x="4618814" y="485775"/>
                  </a:lnTo>
                  <a:lnTo>
                    <a:pt x="4800600" y="381000"/>
                  </a:lnTo>
                  <a:lnTo>
                    <a:pt x="4657725" y="923925"/>
                  </a:lnTo>
                  <a:lnTo>
                    <a:pt x="4848225" y="828675"/>
                  </a:lnTo>
                  <a:lnTo>
                    <a:pt x="4648200" y="1304925"/>
                  </a:lnTo>
                  <a:lnTo>
                    <a:pt x="4819650" y="1343025"/>
                  </a:lnTo>
                  <a:lnTo>
                    <a:pt x="4667250" y="1771650"/>
                  </a:lnTo>
                  <a:lnTo>
                    <a:pt x="4781550" y="1781175"/>
                  </a:lnTo>
                  <a:lnTo>
                    <a:pt x="4619625" y="2333625"/>
                  </a:lnTo>
                  <a:lnTo>
                    <a:pt x="4791075" y="2266950"/>
                  </a:lnTo>
                  <a:lnTo>
                    <a:pt x="4543425" y="2724150"/>
                  </a:lnTo>
                  <a:lnTo>
                    <a:pt x="4676775" y="2676525"/>
                  </a:lnTo>
                  <a:lnTo>
                    <a:pt x="4362450" y="3114675"/>
                  </a:lnTo>
                  <a:lnTo>
                    <a:pt x="4552950" y="3076575"/>
                  </a:lnTo>
                  <a:lnTo>
                    <a:pt x="4105275" y="3457575"/>
                  </a:lnTo>
                  <a:lnTo>
                    <a:pt x="4210050" y="3562350"/>
                  </a:lnTo>
                  <a:lnTo>
                    <a:pt x="3714750" y="3686175"/>
                  </a:lnTo>
                  <a:lnTo>
                    <a:pt x="3895725" y="3771900"/>
                  </a:lnTo>
                  <a:lnTo>
                    <a:pt x="3314700" y="3838575"/>
                  </a:lnTo>
                  <a:lnTo>
                    <a:pt x="3476625" y="3971925"/>
                  </a:lnTo>
                  <a:cubicBezTo>
                    <a:pt x="3384589" y="3961699"/>
                    <a:pt x="3419651" y="3962400"/>
                    <a:pt x="3371850" y="3962400"/>
                  </a:cubicBezTo>
                  <a:lnTo>
                    <a:pt x="2962275" y="3838575"/>
                  </a:lnTo>
                  <a:lnTo>
                    <a:pt x="3009900" y="3971925"/>
                  </a:lnTo>
                  <a:lnTo>
                    <a:pt x="2495550" y="3790950"/>
                  </a:lnTo>
                  <a:lnTo>
                    <a:pt x="2505075" y="3924300"/>
                  </a:lnTo>
                  <a:lnTo>
                    <a:pt x="2124075" y="3552825"/>
                  </a:lnTo>
                  <a:lnTo>
                    <a:pt x="2047875" y="3714750"/>
                  </a:lnTo>
                  <a:lnTo>
                    <a:pt x="1771650" y="3248025"/>
                  </a:lnTo>
                  <a:lnTo>
                    <a:pt x="257175" y="4752975"/>
                  </a:lnTo>
                  <a:lnTo>
                    <a:pt x="0" y="4524375"/>
                  </a:lnTo>
                  <a:lnTo>
                    <a:pt x="1657350" y="31337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alpha val="54000"/>
                  </a:srgbClr>
                </a:gs>
                <a:gs pos="100000">
                  <a:srgbClr val="92D050">
                    <a:alpha val="51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олилиния 13"/>
            <p:cNvSpPr>
              <a:spLocks noChangeAspect="1"/>
            </p:cNvSpPr>
            <p:nvPr userDrawn="1"/>
          </p:nvSpPr>
          <p:spPr>
            <a:xfrm rot="11636100">
              <a:off x="-55983" y="2583209"/>
              <a:ext cx="1585118" cy="1411178"/>
            </a:xfrm>
            <a:custGeom>
              <a:avLst/>
              <a:gdLst>
                <a:gd name="connsiteX0" fmla="*/ 3076575 w 6877050"/>
                <a:gd name="connsiteY0" fmla="*/ 781050 h 6019800"/>
                <a:gd name="connsiteX1" fmla="*/ 3343275 w 6877050"/>
                <a:gd name="connsiteY1" fmla="*/ 790575 h 6019800"/>
                <a:gd name="connsiteX2" fmla="*/ 3362325 w 6877050"/>
                <a:gd name="connsiteY2" fmla="*/ 476250 h 6019800"/>
                <a:gd name="connsiteX3" fmla="*/ 3543300 w 6877050"/>
                <a:gd name="connsiteY3" fmla="*/ 285750 h 6019800"/>
                <a:gd name="connsiteX4" fmla="*/ 4048125 w 6877050"/>
                <a:gd name="connsiteY4" fmla="*/ 76200 h 6019800"/>
                <a:gd name="connsiteX5" fmla="*/ 4419600 w 6877050"/>
                <a:gd name="connsiteY5" fmla="*/ 0 h 6019800"/>
                <a:gd name="connsiteX6" fmla="*/ 4638675 w 6877050"/>
                <a:gd name="connsiteY6" fmla="*/ 0 h 6019800"/>
                <a:gd name="connsiteX7" fmla="*/ 4752975 w 6877050"/>
                <a:gd name="connsiteY7" fmla="*/ 28575 h 6019800"/>
                <a:gd name="connsiteX8" fmla="*/ 4838700 w 6877050"/>
                <a:gd name="connsiteY8" fmla="*/ 57150 h 6019800"/>
                <a:gd name="connsiteX9" fmla="*/ 5010150 w 6877050"/>
                <a:gd name="connsiteY9" fmla="*/ 57150 h 6019800"/>
                <a:gd name="connsiteX10" fmla="*/ 4943475 w 6877050"/>
                <a:gd name="connsiteY10" fmla="*/ 180975 h 6019800"/>
                <a:gd name="connsiteX11" fmla="*/ 4991100 w 6877050"/>
                <a:gd name="connsiteY11" fmla="*/ 266700 h 6019800"/>
                <a:gd name="connsiteX12" fmla="*/ 4905375 w 6877050"/>
                <a:gd name="connsiteY12" fmla="*/ 371475 h 6019800"/>
                <a:gd name="connsiteX13" fmla="*/ 5057775 w 6877050"/>
                <a:gd name="connsiteY13" fmla="*/ 371475 h 6019800"/>
                <a:gd name="connsiteX14" fmla="*/ 5143500 w 6877050"/>
                <a:gd name="connsiteY14" fmla="*/ 371475 h 6019800"/>
                <a:gd name="connsiteX15" fmla="*/ 5248275 w 6877050"/>
                <a:gd name="connsiteY15" fmla="*/ 409575 h 6019800"/>
                <a:gd name="connsiteX16" fmla="*/ 5276850 w 6877050"/>
                <a:gd name="connsiteY16" fmla="*/ 409575 h 6019800"/>
                <a:gd name="connsiteX17" fmla="*/ 5238750 w 6877050"/>
                <a:gd name="connsiteY17" fmla="*/ 495300 h 6019800"/>
                <a:gd name="connsiteX18" fmla="*/ 5524500 w 6877050"/>
                <a:gd name="connsiteY18" fmla="*/ 552450 h 6019800"/>
                <a:gd name="connsiteX19" fmla="*/ 5505450 w 6877050"/>
                <a:gd name="connsiteY19" fmla="*/ 590550 h 6019800"/>
                <a:gd name="connsiteX20" fmla="*/ 5667375 w 6877050"/>
                <a:gd name="connsiteY20" fmla="*/ 638175 h 6019800"/>
                <a:gd name="connsiteX21" fmla="*/ 5581650 w 6877050"/>
                <a:gd name="connsiteY21" fmla="*/ 666750 h 6019800"/>
                <a:gd name="connsiteX22" fmla="*/ 5905500 w 6877050"/>
                <a:gd name="connsiteY22" fmla="*/ 742950 h 6019800"/>
                <a:gd name="connsiteX23" fmla="*/ 5838825 w 6877050"/>
                <a:gd name="connsiteY23" fmla="*/ 828675 h 6019800"/>
                <a:gd name="connsiteX24" fmla="*/ 6124575 w 6877050"/>
                <a:gd name="connsiteY24" fmla="*/ 923925 h 6019800"/>
                <a:gd name="connsiteX25" fmla="*/ 6038850 w 6877050"/>
                <a:gd name="connsiteY25" fmla="*/ 990600 h 6019800"/>
                <a:gd name="connsiteX26" fmla="*/ 6286500 w 6877050"/>
                <a:gd name="connsiteY26" fmla="*/ 1200150 h 6019800"/>
                <a:gd name="connsiteX27" fmla="*/ 6162675 w 6877050"/>
                <a:gd name="connsiteY27" fmla="*/ 1228725 h 6019800"/>
                <a:gd name="connsiteX28" fmla="*/ 6210300 w 6877050"/>
                <a:gd name="connsiteY28" fmla="*/ 1352550 h 6019800"/>
                <a:gd name="connsiteX29" fmla="*/ 6038850 w 6877050"/>
                <a:gd name="connsiteY29" fmla="*/ 1352550 h 6019800"/>
                <a:gd name="connsiteX30" fmla="*/ 6048375 w 6877050"/>
                <a:gd name="connsiteY30" fmla="*/ 1466850 h 6019800"/>
                <a:gd name="connsiteX31" fmla="*/ 5924550 w 6877050"/>
                <a:gd name="connsiteY31" fmla="*/ 1457325 h 6019800"/>
                <a:gd name="connsiteX32" fmla="*/ 5981700 w 6877050"/>
                <a:gd name="connsiteY32" fmla="*/ 1562100 h 6019800"/>
                <a:gd name="connsiteX33" fmla="*/ 5829300 w 6877050"/>
                <a:gd name="connsiteY33" fmla="*/ 1590675 h 6019800"/>
                <a:gd name="connsiteX34" fmla="*/ 6381750 w 6877050"/>
                <a:gd name="connsiteY34" fmla="*/ 2124075 h 6019800"/>
                <a:gd name="connsiteX35" fmla="*/ 6296025 w 6877050"/>
                <a:gd name="connsiteY35" fmla="*/ 2162175 h 6019800"/>
                <a:gd name="connsiteX36" fmla="*/ 6686550 w 6877050"/>
                <a:gd name="connsiteY36" fmla="*/ 2533650 h 6019800"/>
                <a:gd name="connsiteX37" fmla="*/ 6581775 w 6877050"/>
                <a:gd name="connsiteY37" fmla="*/ 2543175 h 6019800"/>
                <a:gd name="connsiteX38" fmla="*/ 6877050 w 6877050"/>
                <a:gd name="connsiteY38" fmla="*/ 2895600 h 6019800"/>
                <a:gd name="connsiteX39" fmla="*/ 6781800 w 6877050"/>
                <a:gd name="connsiteY39" fmla="*/ 2914650 h 6019800"/>
                <a:gd name="connsiteX40" fmla="*/ 6819900 w 6877050"/>
                <a:gd name="connsiteY40" fmla="*/ 3076575 h 6019800"/>
                <a:gd name="connsiteX41" fmla="*/ 6753225 w 6877050"/>
                <a:gd name="connsiteY41" fmla="*/ 3086100 h 6019800"/>
                <a:gd name="connsiteX42" fmla="*/ 6819900 w 6877050"/>
                <a:gd name="connsiteY42" fmla="*/ 3362325 h 6019800"/>
                <a:gd name="connsiteX43" fmla="*/ 6677025 w 6877050"/>
                <a:gd name="connsiteY43" fmla="*/ 3333750 h 6019800"/>
                <a:gd name="connsiteX44" fmla="*/ 6657975 w 6877050"/>
                <a:gd name="connsiteY44" fmla="*/ 3438525 h 6019800"/>
                <a:gd name="connsiteX45" fmla="*/ 6496050 w 6877050"/>
                <a:gd name="connsiteY45" fmla="*/ 3324225 h 6019800"/>
                <a:gd name="connsiteX46" fmla="*/ 6448425 w 6877050"/>
                <a:gd name="connsiteY46" fmla="*/ 3400425 h 6019800"/>
                <a:gd name="connsiteX47" fmla="*/ 6296025 w 6877050"/>
                <a:gd name="connsiteY47" fmla="*/ 3276600 h 6019800"/>
                <a:gd name="connsiteX48" fmla="*/ 6219825 w 6877050"/>
                <a:gd name="connsiteY48" fmla="*/ 3219450 h 6019800"/>
                <a:gd name="connsiteX49" fmla="*/ 6143625 w 6877050"/>
                <a:gd name="connsiteY49" fmla="*/ 3181350 h 6019800"/>
                <a:gd name="connsiteX50" fmla="*/ 6257925 w 6877050"/>
                <a:gd name="connsiteY50" fmla="*/ 3467100 h 6019800"/>
                <a:gd name="connsiteX51" fmla="*/ 6257925 w 6877050"/>
                <a:gd name="connsiteY51" fmla="*/ 3467100 h 6019800"/>
                <a:gd name="connsiteX52" fmla="*/ 6210300 w 6877050"/>
                <a:gd name="connsiteY52" fmla="*/ 3514725 h 6019800"/>
                <a:gd name="connsiteX53" fmla="*/ 6315075 w 6877050"/>
                <a:gd name="connsiteY53" fmla="*/ 3733800 h 6019800"/>
                <a:gd name="connsiteX54" fmla="*/ 6210300 w 6877050"/>
                <a:gd name="connsiteY54" fmla="*/ 3790950 h 6019800"/>
                <a:gd name="connsiteX55" fmla="*/ 6362700 w 6877050"/>
                <a:gd name="connsiteY55" fmla="*/ 4152900 h 6019800"/>
                <a:gd name="connsiteX56" fmla="*/ 6276975 w 6877050"/>
                <a:gd name="connsiteY56" fmla="*/ 4152900 h 6019800"/>
                <a:gd name="connsiteX57" fmla="*/ 6276975 w 6877050"/>
                <a:gd name="connsiteY57" fmla="*/ 4457700 h 6019800"/>
                <a:gd name="connsiteX58" fmla="*/ 6191250 w 6877050"/>
                <a:gd name="connsiteY58" fmla="*/ 4457700 h 6019800"/>
                <a:gd name="connsiteX59" fmla="*/ 6238875 w 6877050"/>
                <a:gd name="connsiteY59" fmla="*/ 4943475 h 6019800"/>
                <a:gd name="connsiteX60" fmla="*/ 6172200 w 6877050"/>
                <a:gd name="connsiteY60" fmla="*/ 4953000 h 6019800"/>
                <a:gd name="connsiteX61" fmla="*/ 6086475 w 6877050"/>
                <a:gd name="connsiteY61" fmla="*/ 5229225 h 6019800"/>
                <a:gd name="connsiteX62" fmla="*/ 6019800 w 6877050"/>
                <a:gd name="connsiteY62" fmla="*/ 5133975 h 6019800"/>
                <a:gd name="connsiteX63" fmla="*/ 5943600 w 6877050"/>
                <a:gd name="connsiteY63" fmla="*/ 5143500 h 6019800"/>
                <a:gd name="connsiteX64" fmla="*/ 5886450 w 6877050"/>
                <a:gd name="connsiteY64" fmla="*/ 5000625 h 6019800"/>
                <a:gd name="connsiteX65" fmla="*/ 5886450 w 6877050"/>
                <a:gd name="connsiteY65" fmla="*/ 5000625 h 6019800"/>
                <a:gd name="connsiteX66" fmla="*/ 5753100 w 6877050"/>
                <a:gd name="connsiteY66" fmla="*/ 4924425 h 6019800"/>
                <a:gd name="connsiteX67" fmla="*/ 5667375 w 6877050"/>
                <a:gd name="connsiteY67" fmla="*/ 4991100 h 6019800"/>
                <a:gd name="connsiteX68" fmla="*/ 5572125 w 6877050"/>
                <a:gd name="connsiteY68" fmla="*/ 4781550 h 6019800"/>
                <a:gd name="connsiteX69" fmla="*/ 5448300 w 6877050"/>
                <a:gd name="connsiteY69" fmla="*/ 4829175 h 6019800"/>
                <a:gd name="connsiteX70" fmla="*/ 5381625 w 6877050"/>
                <a:gd name="connsiteY70" fmla="*/ 4619625 h 6019800"/>
                <a:gd name="connsiteX71" fmla="*/ 5305425 w 6877050"/>
                <a:gd name="connsiteY71" fmla="*/ 4724400 h 6019800"/>
                <a:gd name="connsiteX72" fmla="*/ 5067300 w 6877050"/>
                <a:gd name="connsiteY72" fmla="*/ 4381500 h 6019800"/>
                <a:gd name="connsiteX73" fmla="*/ 5000625 w 6877050"/>
                <a:gd name="connsiteY73" fmla="*/ 4562475 h 6019800"/>
                <a:gd name="connsiteX74" fmla="*/ 4924425 w 6877050"/>
                <a:gd name="connsiteY74" fmla="*/ 4638675 h 6019800"/>
                <a:gd name="connsiteX75" fmla="*/ 4991100 w 6877050"/>
                <a:gd name="connsiteY75" fmla="*/ 4772025 h 6019800"/>
                <a:gd name="connsiteX76" fmla="*/ 4905375 w 6877050"/>
                <a:gd name="connsiteY76" fmla="*/ 4791075 h 6019800"/>
                <a:gd name="connsiteX77" fmla="*/ 4905375 w 6877050"/>
                <a:gd name="connsiteY77" fmla="*/ 5010150 h 6019800"/>
                <a:gd name="connsiteX78" fmla="*/ 4791075 w 6877050"/>
                <a:gd name="connsiteY78" fmla="*/ 4943475 h 6019800"/>
                <a:gd name="connsiteX79" fmla="*/ 4743450 w 6877050"/>
                <a:gd name="connsiteY79" fmla="*/ 5219700 h 6019800"/>
                <a:gd name="connsiteX80" fmla="*/ 4648200 w 6877050"/>
                <a:gd name="connsiteY80" fmla="*/ 5229225 h 6019800"/>
                <a:gd name="connsiteX81" fmla="*/ 4581525 w 6877050"/>
                <a:gd name="connsiteY81" fmla="*/ 5467350 h 6019800"/>
                <a:gd name="connsiteX82" fmla="*/ 4495800 w 6877050"/>
                <a:gd name="connsiteY82" fmla="*/ 5381625 h 6019800"/>
                <a:gd name="connsiteX83" fmla="*/ 4419600 w 6877050"/>
                <a:gd name="connsiteY83" fmla="*/ 5600700 h 6019800"/>
                <a:gd name="connsiteX84" fmla="*/ 4352925 w 6877050"/>
                <a:gd name="connsiteY84" fmla="*/ 5534025 h 6019800"/>
                <a:gd name="connsiteX85" fmla="*/ 4286250 w 6877050"/>
                <a:gd name="connsiteY85" fmla="*/ 5686425 h 6019800"/>
                <a:gd name="connsiteX86" fmla="*/ 4200525 w 6877050"/>
                <a:gd name="connsiteY86" fmla="*/ 5610225 h 6019800"/>
                <a:gd name="connsiteX87" fmla="*/ 3952875 w 6877050"/>
                <a:gd name="connsiteY87" fmla="*/ 5876925 h 6019800"/>
                <a:gd name="connsiteX88" fmla="*/ 3867150 w 6877050"/>
                <a:gd name="connsiteY88" fmla="*/ 6019800 h 6019800"/>
                <a:gd name="connsiteX89" fmla="*/ 3657600 w 6877050"/>
                <a:gd name="connsiteY89" fmla="*/ 5734050 h 6019800"/>
                <a:gd name="connsiteX90" fmla="*/ 3609975 w 6877050"/>
                <a:gd name="connsiteY90" fmla="*/ 5867400 h 6019800"/>
                <a:gd name="connsiteX91" fmla="*/ 3409950 w 6877050"/>
                <a:gd name="connsiteY91" fmla="*/ 5495925 h 6019800"/>
                <a:gd name="connsiteX92" fmla="*/ 3257550 w 6877050"/>
                <a:gd name="connsiteY92" fmla="*/ 5553075 h 6019800"/>
                <a:gd name="connsiteX93" fmla="*/ 3152775 w 6877050"/>
                <a:gd name="connsiteY93" fmla="*/ 5353050 h 6019800"/>
                <a:gd name="connsiteX94" fmla="*/ 3009900 w 6877050"/>
                <a:gd name="connsiteY94" fmla="*/ 5381625 h 6019800"/>
                <a:gd name="connsiteX95" fmla="*/ 3009900 w 6877050"/>
                <a:gd name="connsiteY95" fmla="*/ 5124450 h 6019800"/>
                <a:gd name="connsiteX96" fmla="*/ 2838450 w 6877050"/>
                <a:gd name="connsiteY96" fmla="*/ 5210175 h 6019800"/>
                <a:gd name="connsiteX97" fmla="*/ 2790825 w 6877050"/>
                <a:gd name="connsiteY97" fmla="*/ 5076825 h 6019800"/>
                <a:gd name="connsiteX98" fmla="*/ 2657475 w 6877050"/>
                <a:gd name="connsiteY98" fmla="*/ 5095875 h 6019800"/>
                <a:gd name="connsiteX99" fmla="*/ 2695575 w 6877050"/>
                <a:gd name="connsiteY99" fmla="*/ 4914900 h 6019800"/>
                <a:gd name="connsiteX100" fmla="*/ 2552700 w 6877050"/>
                <a:gd name="connsiteY100" fmla="*/ 4895850 h 6019800"/>
                <a:gd name="connsiteX101" fmla="*/ 2581275 w 6877050"/>
                <a:gd name="connsiteY101" fmla="*/ 4705350 h 6019800"/>
                <a:gd name="connsiteX102" fmla="*/ 2457450 w 6877050"/>
                <a:gd name="connsiteY102" fmla="*/ 4933950 h 6019800"/>
                <a:gd name="connsiteX103" fmla="*/ 2381250 w 6877050"/>
                <a:gd name="connsiteY103" fmla="*/ 4895850 h 6019800"/>
                <a:gd name="connsiteX104" fmla="*/ 2286000 w 6877050"/>
                <a:gd name="connsiteY104" fmla="*/ 5048250 h 6019800"/>
                <a:gd name="connsiteX105" fmla="*/ 2209800 w 6877050"/>
                <a:gd name="connsiteY105" fmla="*/ 4991100 h 6019800"/>
                <a:gd name="connsiteX106" fmla="*/ 2105025 w 6877050"/>
                <a:gd name="connsiteY106" fmla="*/ 5248275 h 6019800"/>
                <a:gd name="connsiteX107" fmla="*/ 1990725 w 6877050"/>
                <a:gd name="connsiteY107" fmla="*/ 5191125 h 6019800"/>
                <a:gd name="connsiteX108" fmla="*/ 1876425 w 6877050"/>
                <a:gd name="connsiteY108" fmla="*/ 5391150 h 6019800"/>
                <a:gd name="connsiteX109" fmla="*/ 1809750 w 6877050"/>
                <a:gd name="connsiteY109" fmla="*/ 5372100 h 6019800"/>
                <a:gd name="connsiteX110" fmla="*/ 1400175 w 6877050"/>
                <a:gd name="connsiteY110" fmla="*/ 5705475 h 6019800"/>
                <a:gd name="connsiteX111" fmla="*/ 1476375 w 6877050"/>
                <a:gd name="connsiteY111" fmla="*/ 5448300 h 6019800"/>
                <a:gd name="connsiteX112" fmla="*/ 1457325 w 6877050"/>
                <a:gd name="connsiteY112" fmla="*/ 5276850 h 6019800"/>
                <a:gd name="connsiteX113" fmla="*/ 1466850 w 6877050"/>
                <a:gd name="connsiteY113" fmla="*/ 5172075 h 6019800"/>
                <a:gd name="connsiteX114" fmla="*/ 1419225 w 6877050"/>
                <a:gd name="connsiteY114" fmla="*/ 5200650 h 6019800"/>
                <a:gd name="connsiteX115" fmla="*/ 1428750 w 6877050"/>
                <a:gd name="connsiteY115" fmla="*/ 5057775 h 6019800"/>
                <a:gd name="connsiteX116" fmla="*/ 1343025 w 6877050"/>
                <a:gd name="connsiteY116" fmla="*/ 5029200 h 6019800"/>
                <a:gd name="connsiteX117" fmla="*/ 1390650 w 6877050"/>
                <a:gd name="connsiteY117" fmla="*/ 4819650 h 6019800"/>
                <a:gd name="connsiteX118" fmla="*/ 1238250 w 6877050"/>
                <a:gd name="connsiteY118" fmla="*/ 4800600 h 6019800"/>
                <a:gd name="connsiteX119" fmla="*/ 1285875 w 6877050"/>
                <a:gd name="connsiteY119" fmla="*/ 4657725 h 6019800"/>
                <a:gd name="connsiteX120" fmla="*/ 1209675 w 6877050"/>
                <a:gd name="connsiteY120" fmla="*/ 4591050 h 6019800"/>
                <a:gd name="connsiteX121" fmla="*/ 1314450 w 6877050"/>
                <a:gd name="connsiteY121" fmla="*/ 4410075 h 6019800"/>
                <a:gd name="connsiteX122" fmla="*/ 1200150 w 6877050"/>
                <a:gd name="connsiteY122" fmla="*/ 4362450 h 6019800"/>
                <a:gd name="connsiteX123" fmla="*/ 1314450 w 6877050"/>
                <a:gd name="connsiteY123" fmla="*/ 4181475 h 6019800"/>
                <a:gd name="connsiteX124" fmla="*/ 1219200 w 6877050"/>
                <a:gd name="connsiteY124" fmla="*/ 4095750 h 6019800"/>
                <a:gd name="connsiteX125" fmla="*/ 1390650 w 6877050"/>
                <a:gd name="connsiteY125" fmla="*/ 3895725 h 6019800"/>
                <a:gd name="connsiteX126" fmla="*/ 1428750 w 6877050"/>
                <a:gd name="connsiteY126" fmla="*/ 3752850 h 6019800"/>
                <a:gd name="connsiteX127" fmla="*/ 1428750 w 6877050"/>
                <a:gd name="connsiteY127" fmla="*/ 3724275 h 6019800"/>
                <a:gd name="connsiteX128" fmla="*/ 1095375 w 6877050"/>
                <a:gd name="connsiteY128" fmla="*/ 3905250 h 6019800"/>
                <a:gd name="connsiteX129" fmla="*/ 1038225 w 6877050"/>
                <a:gd name="connsiteY129" fmla="*/ 3800475 h 6019800"/>
                <a:gd name="connsiteX130" fmla="*/ 857250 w 6877050"/>
                <a:gd name="connsiteY130" fmla="*/ 3943350 h 6019800"/>
                <a:gd name="connsiteX131" fmla="*/ 819150 w 6877050"/>
                <a:gd name="connsiteY131" fmla="*/ 3838575 h 6019800"/>
                <a:gd name="connsiteX132" fmla="*/ 561975 w 6877050"/>
                <a:gd name="connsiteY132" fmla="*/ 3990975 h 6019800"/>
                <a:gd name="connsiteX133" fmla="*/ 523875 w 6877050"/>
                <a:gd name="connsiteY133" fmla="*/ 3905250 h 6019800"/>
                <a:gd name="connsiteX134" fmla="*/ 114300 w 6877050"/>
                <a:gd name="connsiteY134" fmla="*/ 4067175 h 6019800"/>
                <a:gd name="connsiteX135" fmla="*/ 114300 w 6877050"/>
                <a:gd name="connsiteY135" fmla="*/ 3781425 h 6019800"/>
                <a:gd name="connsiteX136" fmla="*/ 0 w 6877050"/>
                <a:gd name="connsiteY136" fmla="*/ 3752850 h 6019800"/>
                <a:gd name="connsiteX137" fmla="*/ 114300 w 6877050"/>
                <a:gd name="connsiteY137" fmla="*/ 3629025 h 6019800"/>
                <a:gd name="connsiteX138" fmla="*/ 0 w 6877050"/>
                <a:gd name="connsiteY138" fmla="*/ 3590925 h 6019800"/>
                <a:gd name="connsiteX139" fmla="*/ 180975 w 6877050"/>
                <a:gd name="connsiteY139" fmla="*/ 3314700 h 6019800"/>
                <a:gd name="connsiteX140" fmla="*/ 0 w 6877050"/>
                <a:gd name="connsiteY140" fmla="*/ 3238500 h 6019800"/>
                <a:gd name="connsiteX141" fmla="*/ 219075 w 6877050"/>
                <a:gd name="connsiteY141" fmla="*/ 2886075 h 6019800"/>
                <a:gd name="connsiteX142" fmla="*/ 66675 w 6877050"/>
                <a:gd name="connsiteY142" fmla="*/ 2790825 h 6019800"/>
                <a:gd name="connsiteX143" fmla="*/ 180975 w 6877050"/>
                <a:gd name="connsiteY143" fmla="*/ 2657475 h 6019800"/>
                <a:gd name="connsiteX144" fmla="*/ 47625 w 6877050"/>
                <a:gd name="connsiteY144" fmla="*/ 2571750 h 6019800"/>
                <a:gd name="connsiteX145" fmla="*/ 314325 w 6877050"/>
                <a:gd name="connsiteY145" fmla="*/ 2466975 h 6019800"/>
                <a:gd name="connsiteX146" fmla="*/ 180975 w 6877050"/>
                <a:gd name="connsiteY146" fmla="*/ 2381250 h 6019800"/>
                <a:gd name="connsiteX147" fmla="*/ 676275 w 6877050"/>
                <a:gd name="connsiteY147" fmla="*/ 2105025 h 6019800"/>
                <a:gd name="connsiteX148" fmla="*/ 209550 w 6877050"/>
                <a:gd name="connsiteY148" fmla="*/ 1990725 h 6019800"/>
                <a:gd name="connsiteX149" fmla="*/ 504825 w 6877050"/>
                <a:gd name="connsiteY149" fmla="*/ 1838325 h 6019800"/>
                <a:gd name="connsiteX150" fmla="*/ 428625 w 6877050"/>
                <a:gd name="connsiteY150" fmla="*/ 1743075 h 6019800"/>
                <a:gd name="connsiteX151" fmla="*/ 695325 w 6877050"/>
                <a:gd name="connsiteY151" fmla="*/ 1685925 h 6019800"/>
                <a:gd name="connsiteX152" fmla="*/ 600075 w 6877050"/>
                <a:gd name="connsiteY152" fmla="*/ 1571625 h 6019800"/>
                <a:gd name="connsiteX153" fmla="*/ 981075 w 6877050"/>
                <a:gd name="connsiteY153" fmla="*/ 1323975 h 6019800"/>
                <a:gd name="connsiteX154" fmla="*/ 895350 w 6877050"/>
                <a:gd name="connsiteY154" fmla="*/ 1295400 h 6019800"/>
                <a:gd name="connsiteX155" fmla="*/ 1571625 w 6877050"/>
                <a:gd name="connsiteY155" fmla="*/ 952500 h 6019800"/>
                <a:gd name="connsiteX156" fmla="*/ 1323975 w 6877050"/>
                <a:gd name="connsiteY156" fmla="*/ 847725 h 6019800"/>
                <a:gd name="connsiteX157" fmla="*/ 1438275 w 6877050"/>
                <a:gd name="connsiteY157" fmla="*/ 714375 h 6019800"/>
                <a:gd name="connsiteX158" fmla="*/ 1238250 w 6877050"/>
                <a:gd name="connsiteY158" fmla="*/ 590550 h 6019800"/>
                <a:gd name="connsiteX159" fmla="*/ 1419225 w 6877050"/>
                <a:gd name="connsiteY159" fmla="*/ 447675 h 6019800"/>
                <a:gd name="connsiteX160" fmla="*/ 1714500 w 6877050"/>
                <a:gd name="connsiteY160" fmla="*/ 323850 h 6019800"/>
                <a:gd name="connsiteX161" fmla="*/ 1962150 w 6877050"/>
                <a:gd name="connsiteY161" fmla="*/ 257175 h 6019800"/>
                <a:gd name="connsiteX162" fmla="*/ 2276475 w 6877050"/>
                <a:gd name="connsiteY162" fmla="*/ 314325 h 6019800"/>
                <a:gd name="connsiteX163" fmla="*/ 2428875 w 6877050"/>
                <a:gd name="connsiteY163" fmla="*/ 333375 h 6019800"/>
                <a:gd name="connsiteX164" fmla="*/ 2428875 w 6877050"/>
                <a:gd name="connsiteY164" fmla="*/ 161925 h 6019800"/>
                <a:gd name="connsiteX165" fmla="*/ 2819400 w 6877050"/>
                <a:gd name="connsiteY165" fmla="*/ 361950 h 6019800"/>
                <a:gd name="connsiteX166" fmla="*/ 2886075 w 6877050"/>
                <a:gd name="connsiteY166" fmla="*/ 180975 h 6019800"/>
                <a:gd name="connsiteX167" fmla="*/ 3076575 w 6877050"/>
                <a:gd name="connsiteY167" fmla="*/ 781050 h 6019800"/>
                <a:gd name="connsiteX0" fmla="*/ 3076575 w 6877050"/>
                <a:gd name="connsiteY0" fmla="*/ 781050 h 6019800"/>
                <a:gd name="connsiteX1" fmla="*/ 3343275 w 6877050"/>
                <a:gd name="connsiteY1" fmla="*/ 790575 h 6019800"/>
                <a:gd name="connsiteX2" fmla="*/ 3429000 w 6877050"/>
                <a:gd name="connsiteY2" fmla="*/ 152400 h 6019800"/>
                <a:gd name="connsiteX3" fmla="*/ 3543300 w 6877050"/>
                <a:gd name="connsiteY3" fmla="*/ 285750 h 6019800"/>
                <a:gd name="connsiteX4" fmla="*/ 4048125 w 6877050"/>
                <a:gd name="connsiteY4" fmla="*/ 76200 h 6019800"/>
                <a:gd name="connsiteX5" fmla="*/ 4419600 w 6877050"/>
                <a:gd name="connsiteY5" fmla="*/ 0 h 6019800"/>
                <a:gd name="connsiteX6" fmla="*/ 4638675 w 6877050"/>
                <a:gd name="connsiteY6" fmla="*/ 0 h 6019800"/>
                <a:gd name="connsiteX7" fmla="*/ 4752975 w 6877050"/>
                <a:gd name="connsiteY7" fmla="*/ 28575 h 6019800"/>
                <a:gd name="connsiteX8" fmla="*/ 4838700 w 6877050"/>
                <a:gd name="connsiteY8" fmla="*/ 57150 h 6019800"/>
                <a:gd name="connsiteX9" fmla="*/ 5010150 w 6877050"/>
                <a:gd name="connsiteY9" fmla="*/ 57150 h 6019800"/>
                <a:gd name="connsiteX10" fmla="*/ 4943475 w 6877050"/>
                <a:gd name="connsiteY10" fmla="*/ 180975 h 6019800"/>
                <a:gd name="connsiteX11" fmla="*/ 4991100 w 6877050"/>
                <a:gd name="connsiteY11" fmla="*/ 266700 h 6019800"/>
                <a:gd name="connsiteX12" fmla="*/ 4905375 w 6877050"/>
                <a:gd name="connsiteY12" fmla="*/ 371475 h 6019800"/>
                <a:gd name="connsiteX13" fmla="*/ 5057775 w 6877050"/>
                <a:gd name="connsiteY13" fmla="*/ 371475 h 6019800"/>
                <a:gd name="connsiteX14" fmla="*/ 5143500 w 6877050"/>
                <a:gd name="connsiteY14" fmla="*/ 371475 h 6019800"/>
                <a:gd name="connsiteX15" fmla="*/ 5248275 w 6877050"/>
                <a:gd name="connsiteY15" fmla="*/ 409575 h 6019800"/>
                <a:gd name="connsiteX16" fmla="*/ 5276850 w 6877050"/>
                <a:gd name="connsiteY16" fmla="*/ 409575 h 6019800"/>
                <a:gd name="connsiteX17" fmla="*/ 5238750 w 6877050"/>
                <a:gd name="connsiteY17" fmla="*/ 495300 h 6019800"/>
                <a:gd name="connsiteX18" fmla="*/ 5524500 w 6877050"/>
                <a:gd name="connsiteY18" fmla="*/ 552450 h 6019800"/>
                <a:gd name="connsiteX19" fmla="*/ 5505450 w 6877050"/>
                <a:gd name="connsiteY19" fmla="*/ 590550 h 6019800"/>
                <a:gd name="connsiteX20" fmla="*/ 5667375 w 6877050"/>
                <a:gd name="connsiteY20" fmla="*/ 638175 h 6019800"/>
                <a:gd name="connsiteX21" fmla="*/ 5581650 w 6877050"/>
                <a:gd name="connsiteY21" fmla="*/ 666750 h 6019800"/>
                <a:gd name="connsiteX22" fmla="*/ 5905500 w 6877050"/>
                <a:gd name="connsiteY22" fmla="*/ 742950 h 6019800"/>
                <a:gd name="connsiteX23" fmla="*/ 5838825 w 6877050"/>
                <a:gd name="connsiteY23" fmla="*/ 828675 h 6019800"/>
                <a:gd name="connsiteX24" fmla="*/ 6124575 w 6877050"/>
                <a:gd name="connsiteY24" fmla="*/ 923925 h 6019800"/>
                <a:gd name="connsiteX25" fmla="*/ 6038850 w 6877050"/>
                <a:gd name="connsiteY25" fmla="*/ 990600 h 6019800"/>
                <a:gd name="connsiteX26" fmla="*/ 6286500 w 6877050"/>
                <a:gd name="connsiteY26" fmla="*/ 1200150 h 6019800"/>
                <a:gd name="connsiteX27" fmla="*/ 6162675 w 6877050"/>
                <a:gd name="connsiteY27" fmla="*/ 1228725 h 6019800"/>
                <a:gd name="connsiteX28" fmla="*/ 6210300 w 6877050"/>
                <a:gd name="connsiteY28" fmla="*/ 1352550 h 6019800"/>
                <a:gd name="connsiteX29" fmla="*/ 6038850 w 6877050"/>
                <a:gd name="connsiteY29" fmla="*/ 1352550 h 6019800"/>
                <a:gd name="connsiteX30" fmla="*/ 6048375 w 6877050"/>
                <a:gd name="connsiteY30" fmla="*/ 1466850 h 6019800"/>
                <a:gd name="connsiteX31" fmla="*/ 5924550 w 6877050"/>
                <a:gd name="connsiteY31" fmla="*/ 1457325 h 6019800"/>
                <a:gd name="connsiteX32" fmla="*/ 5981700 w 6877050"/>
                <a:gd name="connsiteY32" fmla="*/ 1562100 h 6019800"/>
                <a:gd name="connsiteX33" fmla="*/ 5829300 w 6877050"/>
                <a:gd name="connsiteY33" fmla="*/ 1590675 h 6019800"/>
                <a:gd name="connsiteX34" fmla="*/ 6381750 w 6877050"/>
                <a:gd name="connsiteY34" fmla="*/ 2124075 h 6019800"/>
                <a:gd name="connsiteX35" fmla="*/ 6296025 w 6877050"/>
                <a:gd name="connsiteY35" fmla="*/ 2162175 h 6019800"/>
                <a:gd name="connsiteX36" fmla="*/ 6686550 w 6877050"/>
                <a:gd name="connsiteY36" fmla="*/ 2533650 h 6019800"/>
                <a:gd name="connsiteX37" fmla="*/ 6581775 w 6877050"/>
                <a:gd name="connsiteY37" fmla="*/ 2543175 h 6019800"/>
                <a:gd name="connsiteX38" fmla="*/ 6877050 w 6877050"/>
                <a:gd name="connsiteY38" fmla="*/ 2895600 h 6019800"/>
                <a:gd name="connsiteX39" fmla="*/ 6781800 w 6877050"/>
                <a:gd name="connsiteY39" fmla="*/ 2914650 h 6019800"/>
                <a:gd name="connsiteX40" fmla="*/ 6819900 w 6877050"/>
                <a:gd name="connsiteY40" fmla="*/ 3076575 h 6019800"/>
                <a:gd name="connsiteX41" fmla="*/ 6753225 w 6877050"/>
                <a:gd name="connsiteY41" fmla="*/ 3086100 h 6019800"/>
                <a:gd name="connsiteX42" fmla="*/ 6819900 w 6877050"/>
                <a:gd name="connsiteY42" fmla="*/ 3362325 h 6019800"/>
                <a:gd name="connsiteX43" fmla="*/ 6677025 w 6877050"/>
                <a:gd name="connsiteY43" fmla="*/ 3333750 h 6019800"/>
                <a:gd name="connsiteX44" fmla="*/ 6657975 w 6877050"/>
                <a:gd name="connsiteY44" fmla="*/ 3438525 h 6019800"/>
                <a:gd name="connsiteX45" fmla="*/ 6496050 w 6877050"/>
                <a:gd name="connsiteY45" fmla="*/ 3324225 h 6019800"/>
                <a:gd name="connsiteX46" fmla="*/ 6448425 w 6877050"/>
                <a:gd name="connsiteY46" fmla="*/ 3400425 h 6019800"/>
                <a:gd name="connsiteX47" fmla="*/ 6296025 w 6877050"/>
                <a:gd name="connsiteY47" fmla="*/ 3276600 h 6019800"/>
                <a:gd name="connsiteX48" fmla="*/ 6219825 w 6877050"/>
                <a:gd name="connsiteY48" fmla="*/ 3219450 h 6019800"/>
                <a:gd name="connsiteX49" fmla="*/ 6143625 w 6877050"/>
                <a:gd name="connsiteY49" fmla="*/ 3181350 h 6019800"/>
                <a:gd name="connsiteX50" fmla="*/ 6257925 w 6877050"/>
                <a:gd name="connsiteY50" fmla="*/ 3467100 h 6019800"/>
                <a:gd name="connsiteX51" fmla="*/ 6257925 w 6877050"/>
                <a:gd name="connsiteY51" fmla="*/ 3467100 h 6019800"/>
                <a:gd name="connsiteX52" fmla="*/ 6210300 w 6877050"/>
                <a:gd name="connsiteY52" fmla="*/ 3514725 h 6019800"/>
                <a:gd name="connsiteX53" fmla="*/ 6315075 w 6877050"/>
                <a:gd name="connsiteY53" fmla="*/ 3733800 h 6019800"/>
                <a:gd name="connsiteX54" fmla="*/ 6210300 w 6877050"/>
                <a:gd name="connsiteY54" fmla="*/ 3790950 h 6019800"/>
                <a:gd name="connsiteX55" fmla="*/ 6362700 w 6877050"/>
                <a:gd name="connsiteY55" fmla="*/ 4152900 h 6019800"/>
                <a:gd name="connsiteX56" fmla="*/ 6276975 w 6877050"/>
                <a:gd name="connsiteY56" fmla="*/ 4152900 h 6019800"/>
                <a:gd name="connsiteX57" fmla="*/ 6276975 w 6877050"/>
                <a:gd name="connsiteY57" fmla="*/ 4457700 h 6019800"/>
                <a:gd name="connsiteX58" fmla="*/ 6191250 w 6877050"/>
                <a:gd name="connsiteY58" fmla="*/ 4457700 h 6019800"/>
                <a:gd name="connsiteX59" fmla="*/ 6238875 w 6877050"/>
                <a:gd name="connsiteY59" fmla="*/ 4943475 h 6019800"/>
                <a:gd name="connsiteX60" fmla="*/ 6172200 w 6877050"/>
                <a:gd name="connsiteY60" fmla="*/ 4953000 h 6019800"/>
                <a:gd name="connsiteX61" fmla="*/ 6086475 w 6877050"/>
                <a:gd name="connsiteY61" fmla="*/ 5229225 h 6019800"/>
                <a:gd name="connsiteX62" fmla="*/ 6019800 w 6877050"/>
                <a:gd name="connsiteY62" fmla="*/ 5133975 h 6019800"/>
                <a:gd name="connsiteX63" fmla="*/ 5943600 w 6877050"/>
                <a:gd name="connsiteY63" fmla="*/ 5143500 h 6019800"/>
                <a:gd name="connsiteX64" fmla="*/ 5886450 w 6877050"/>
                <a:gd name="connsiteY64" fmla="*/ 5000625 h 6019800"/>
                <a:gd name="connsiteX65" fmla="*/ 5886450 w 6877050"/>
                <a:gd name="connsiteY65" fmla="*/ 5000625 h 6019800"/>
                <a:gd name="connsiteX66" fmla="*/ 5753100 w 6877050"/>
                <a:gd name="connsiteY66" fmla="*/ 4924425 h 6019800"/>
                <a:gd name="connsiteX67" fmla="*/ 5667375 w 6877050"/>
                <a:gd name="connsiteY67" fmla="*/ 4991100 h 6019800"/>
                <a:gd name="connsiteX68" fmla="*/ 5572125 w 6877050"/>
                <a:gd name="connsiteY68" fmla="*/ 4781550 h 6019800"/>
                <a:gd name="connsiteX69" fmla="*/ 5448300 w 6877050"/>
                <a:gd name="connsiteY69" fmla="*/ 4829175 h 6019800"/>
                <a:gd name="connsiteX70" fmla="*/ 5381625 w 6877050"/>
                <a:gd name="connsiteY70" fmla="*/ 4619625 h 6019800"/>
                <a:gd name="connsiteX71" fmla="*/ 5305425 w 6877050"/>
                <a:gd name="connsiteY71" fmla="*/ 4724400 h 6019800"/>
                <a:gd name="connsiteX72" fmla="*/ 5067300 w 6877050"/>
                <a:gd name="connsiteY72" fmla="*/ 4381500 h 6019800"/>
                <a:gd name="connsiteX73" fmla="*/ 5000625 w 6877050"/>
                <a:gd name="connsiteY73" fmla="*/ 4562475 h 6019800"/>
                <a:gd name="connsiteX74" fmla="*/ 4924425 w 6877050"/>
                <a:gd name="connsiteY74" fmla="*/ 4638675 h 6019800"/>
                <a:gd name="connsiteX75" fmla="*/ 4991100 w 6877050"/>
                <a:gd name="connsiteY75" fmla="*/ 4772025 h 6019800"/>
                <a:gd name="connsiteX76" fmla="*/ 4905375 w 6877050"/>
                <a:gd name="connsiteY76" fmla="*/ 4791075 h 6019800"/>
                <a:gd name="connsiteX77" fmla="*/ 4905375 w 6877050"/>
                <a:gd name="connsiteY77" fmla="*/ 5010150 h 6019800"/>
                <a:gd name="connsiteX78" fmla="*/ 4791075 w 6877050"/>
                <a:gd name="connsiteY78" fmla="*/ 4943475 h 6019800"/>
                <a:gd name="connsiteX79" fmla="*/ 4743450 w 6877050"/>
                <a:gd name="connsiteY79" fmla="*/ 5219700 h 6019800"/>
                <a:gd name="connsiteX80" fmla="*/ 4648200 w 6877050"/>
                <a:gd name="connsiteY80" fmla="*/ 5229225 h 6019800"/>
                <a:gd name="connsiteX81" fmla="*/ 4581525 w 6877050"/>
                <a:gd name="connsiteY81" fmla="*/ 5467350 h 6019800"/>
                <a:gd name="connsiteX82" fmla="*/ 4495800 w 6877050"/>
                <a:gd name="connsiteY82" fmla="*/ 5381625 h 6019800"/>
                <a:gd name="connsiteX83" fmla="*/ 4419600 w 6877050"/>
                <a:gd name="connsiteY83" fmla="*/ 5600700 h 6019800"/>
                <a:gd name="connsiteX84" fmla="*/ 4352925 w 6877050"/>
                <a:gd name="connsiteY84" fmla="*/ 5534025 h 6019800"/>
                <a:gd name="connsiteX85" fmla="*/ 4286250 w 6877050"/>
                <a:gd name="connsiteY85" fmla="*/ 5686425 h 6019800"/>
                <a:gd name="connsiteX86" fmla="*/ 4200525 w 6877050"/>
                <a:gd name="connsiteY86" fmla="*/ 5610225 h 6019800"/>
                <a:gd name="connsiteX87" fmla="*/ 3952875 w 6877050"/>
                <a:gd name="connsiteY87" fmla="*/ 5876925 h 6019800"/>
                <a:gd name="connsiteX88" fmla="*/ 3867150 w 6877050"/>
                <a:gd name="connsiteY88" fmla="*/ 6019800 h 6019800"/>
                <a:gd name="connsiteX89" fmla="*/ 3657600 w 6877050"/>
                <a:gd name="connsiteY89" fmla="*/ 5734050 h 6019800"/>
                <a:gd name="connsiteX90" fmla="*/ 3609975 w 6877050"/>
                <a:gd name="connsiteY90" fmla="*/ 5867400 h 6019800"/>
                <a:gd name="connsiteX91" fmla="*/ 3409950 w 6877050"/>
                <a:gd name="connsiteY91" fmla="*/ 5495925 h 6019800"/>
                <a:gd name="connsiteX92" fmla="*/ 3257550 w 6877050"/>
                <a:gd name="connsiteY92" fmla="*/ 5553075 h 6019800"/>
                <a:gd name="connsiteX93" fmla="*/ 3152775 w 6877050"/>
                <a:gd name="connsiteY93" fmla="*/ 5353050 h 6019800"/>
                <a:gd name="connsiteX94" fmla="*/ 3009900 w 6877050"/>
                <a:gd name="connsiteY94" fmla="*/ 5381625 h 6019800"/>
                <a:gd name="connsiteX95" fmla="*/ 3009900 w 6877050"/>
                <a:gd name="connsiteY95" fmla="*/ 5124450 h 6019800"/>
                <a:gd name="connsiteX96" fmla="*/ 2838450 w 6877050"/>
                <a:gd name="connsiteY96" fmla="*/ 5210175 h 6019800"/>
                <a:gd name="connsiteX97" fmla="*/ 2790825 w 6877050"/>
                <a:gd name="connsiteY97" fmla="*/ 5076825 h 6019800"/>
                <a:gd name="connsiteX98" fmla="*/ 2657475 w 6877050"/>
                <a:gd name="connsiteY98" fmla="*/ 5095875 h 6019800"/>
                <a:gd name="connsiteX99" fmla="*/ 2695575 w 6877050"/>
                <a:gd name="connsiteY99" fmla="*/ 4914900 h 6019800"/>
                <a:gd name="connsiteX100" fmla="*/ 2552700 w 6877050"/>
                <a:gd name="connsiteY100" fmla="*/ 4895850 h 6019800"/>
                <a:gd name="connsiteX101" fmla="*/ 2581275 w 6877050"/>
                <a:gd name="connsiteY101" fmla="*/ 4705350 h 6019800"/>
                <a:gd name="connsiteX102" fmla="*/ 2457450 w 6877050"/>
                <a:gd name="connsiteY102" fmla="*/ 4933950 h 6019800"/>
                <a:gd name="connsiteX103" fmla="*/ 2381250 w 6877050"/>
                <a:gd name="connsiteY103" fmla="*/ 4895850 h 6019800"/>
                <a:gd name="connsiteX104" fmla="*/ 2286000 w 6877050"/>
                <a:gd name="connsiteY104" fmla="*/ 5048250 h 6019800"/>
                <a:gd name="connsiteX105" fmla="*/ 2209800 w 6877050"/>
                <a:gd name="connsiteY105" fmla="*/ 4991100 h 6019800"/>
                <a:gd name="connsiteX106" fmla="*/ 2105025 w 6877050"/>
                <a:gd name="connsiteY106" fmla="*/ 5248275 h 6019800"/>
                <a:gd name="connsiteX107" fmla="*/ 1990725 w 6877050"/>
                <a:gd name="connsiteY107" fmla="*/ 5191125 h 6019800"/>
                <a:gd name="connsiteX108" fmla="*/ 1876425 w 6877050"/>
                <a:gd name="connsiteY108" fmla="*/ 5391150 h 6019800"/>
                <a:gd name="connsiteX109" fmla="*/ 1809750 w 6877050"/>
                <a:gd name="connsiteY109" fmla="*/ 5372100 h 6019800"/>
                <a:gd name="connsiteX110" fmla="*/ 1400175 w 6877050"/>
                <a:gd name="connsiteY110" fmla="*/ 5705475 h 6019800"/>
                <a:gd name="connsiteX111" fmla="*/ 1476375 w 6877050"/>
                <a:gd name="connsiteY111" fmla="*/ 5448300 h 6019800"/>
                <a:gd name="connsiteX112" fmla="*/ 1457325 w 6877050"/>
                <a:gd name="connsiteY112" fmla="*/ 5276850 h 6019800"/>
                <a:gd name="connsiteX113" fmla="*/ 1466850 w 6877050"/>
                <a:gd name="connsiteY113" fmla="*/ 5172075 h 6019800"/>
                <a:gd name="connsiteX114" fmla="*/ 1419225 w 6877050"/>
                <a:gd name="connsiteY114" fmla="*/ 5200650 h 6019800"/>
                <a:gd name="connsiteX115" fmla="*/ 1428750 w 6877050"/>
                <a:gd name="connsiteY115" fmla="*/ 5057775 h 6019800"/>
                <a:gd name="connsiteX116" fmla="*/ 1343025 w 6877050"/>
                <a:gd name="connsiteY116" fmla="*/ 5029200 h 6019800"/>
                <a:gd name="connsiteX117" fmla="*/ 1390650 w 6877050"/>
                <a:gd name="connsiteY117" fmla="*/ 4819650 h 6019800"/>
                <a:gd name="connsiteX118" fmla="*/ 1238250 w 6877050"/>
                <a:gd name="connsiteY118" fmla="*/ 4800600 h 6019800"/>
                <a:gd name="connsiteX119" fmla="*/ 1285875 w 6877050"/>
                <a:gd name="connsiteY119" fmla="*/ 4657725 h 6019800"/>
                <a:gd name="connsiteX120" fmla="*/ 1209675 w 6877050"/>
                <a:gd name="connsiteY120" fmla="*/ 4591050 h 6019800"/>
                <a:gd name="connsiteX121" fmla="*/ 1314450 w 6877050"/>
                <a:gd name="connsiteY121" fmla="*/ 4410075 h 6019800"/>
                <a:gd name="connsiteX122" fmla="*/ 1200150 w 6877050"/>
                <a:gd name="connsiteY122" fmla="*/ 4362450 h 6019800"/>
                <a:gd name="connsiteX123" fmla="*/ 1314450 w 6877050"/>
                <a:gd name="connsiteY123" fmla="*/ 4181475 h 6019800"/>
                <a:gd name="connsiteX124" fmla="*/ 1219200 w 6877050"/>
                <a:gd name="connsiteY124" fmla="*/ 4095750 h 6019800"/>
                <a:gd name="connsiteX125" fmla="*/ 1390650 w 6877050"/>
                <a:gd name="connsiteY125" fmla="*/ 3895725 h 6019800"/>
                <a:gd name="connsiteX126" fmla="*/ 1428750 w 6877050"/>
                <a:gd name="connsiteY126" fmla="*/ 3752850 h 6019800"/>
                <a:gd name="connsiteX127" fmla="*/ 1428750 w 6877050"/>
                <a:gd name="connsiteY127" fmla="*/ 3724275 h 6019800"/>
                <a:gd name="connsiteX128" fmla="*/ 1095375 w 6877050"/>
                <a:gd name="connsiteY128" fmla="*/ 3905250 h 6019800"/>
                <a:gd name="connsiteX129" fmla="*/ 1038225 w 6877050"/>
                <a:gd name="connsiteY129" fmla="*/ 3800475 h 6019800"/>
                <a:gd name="connsiteX130" fmla="*/ 857250 w 6877050"/>
                <a:gd name="connsiteY130" fmla="*/ 3943350 h 6019800"/>
                <a:gd name="connsiteX131" fmla="*/ 819150 w 6877050"/>
                <a:gd name="connsiteY131" fmla="*/ 3838575 h 6019800"/>
                <a:gd name="connsiteX132" fmla="*/ 561975 w 6877050"/>
                <a:gd name="connsiteY132" fmla="*/ 3990975 h 6019800"/>
                <a:gd name="connsiteX133" fmla="*/ 523875 w 6877050"/>
                <a:gd name="connsiteY133" fmla="*/ 3905250 h 6019800"/>
                <a:gd name="connsiteX134" fmla="*/ 114300 w 6877050"/>
                <a:gd name="connsiteY134" fmla="*/ 4067175 h 6019800"/>
                <a:gd name="connsiteX135" fmla="*/ 114300 w 6877050"/>
                <a:gd name="connsiteY135" fmla="*/ 3781425 h 6019800"/>
                <a:gd name="connsiteX136" fmla="*/ 0 w 6877050"/>
                <a:gd name="connsiteY136" fmla="*/ 3752850 h 6019800"/>
                <a:gd name="connsiteX137" fmla="*/ 114300 w 6877050"/>
                <a:gd name="connsiteY137" fmla="*/ 3629025 h 6019800"/>
                <a:gd name="connsiteX138" fmla="*/ 0 w 6877050"/>
                <a:gd name="connsiteY138" fmla="*/ 3590925 h 6019800"/>
                <a:gd name="connsiteX139" fmla="*/ 180975 w 6877050"/>
                <a:gd name="connsiteY139" fmla="*/ 3314700 h 6019800"/>
                <a:gd name="connsiteX140" fmla="*/ 0 w 6877050"/>
                <a:gd name="connsiteY140" fmla="*/ 3238500 h 6019800"/>
                <a:gd name="connsiteX141" fmla="*/ 219075 w 6877050"/>
                <a:gd name="connsiteY141" fmla="*/ 2886075 h 6019800"/>
                <a:gd name="connsiteX142" fmla="*/ 66675 w 6877050"/>
                <a:gd name="connsiteY142" fmla="*/ 2790825 h 6019800"/>
                <a:gd name="connsiteX143" fmla="*/ 180975 w 6877050"/>
                <a:gd name="connsiteY143" fmla="*/ 2657475 h 6019800"/>
                <a:gd name="connsiteX144" fmla="*/ 47625 w 6877050"/>
                <a:gd name="connsiteY144" fmla="*/ 2571750 h 6019800"/>
                <a:gd name="connsiteX145" fmla="*/ 314325 w 6877050"/>
                <a:gd name="connsiteY145" fmla="*/ 2466975 h 6019800"/>
                <a:gd name="connsiteX146" fmla="*/ 180975 w 6877050"/>
                <a:gd name="connsiteY146" fmla="*/ 2381250 h 6019800"/>
                <a:gd name="connsiteX147" fmla="*/ 676275 w 6877050"/>
                <a:gd name="connsiteY147" fmla="*/ 2105025 h 6019800"/>
                <a:gd name="connsiteX148" fmla="*/ 209550 w 6877050"/>
                <a:gd name="connsiteY148" fmla="*/ 1990725 h 6019800"/>
                <a:gd name="connsiteX149" fmla="*/ 504825 w 6877050"/>
                <a:gd name="connsiteY149" fmla="*/ 1838325 h 6019800"/>
                <a:gd name="connsiteX150" fmla="*/ 428625 w 6877050"/>
                <a:gd name="connsiteY150" fmla="*/ 1743075 h 6019800"/>
                <a:gd name="connsiteX151" fmla="*/ 695325 w 6877050"/>
                <a:gd name="connsiteY151" fmla="*/ 1685925 h 6019800"/>
                <a:gd name="connsiteX152" fmla="*/ 600075 w 6877050"/>
                <a:gd name="connsiteY152" fmla="*/ 1571625 h 6019800"/>
                <a:gd name="connsiteX153" fmla="*/ 981075 w 6877050"/>
                <a:gd name="connsiteY153" fmla="*/ 1323975 h 6019800"/>
                <a:gd name="connsiteX154" fmla="*/ 895350 w 6877050"/>
                <a:gd name="connsiteY154" fmla="*/ 1295400 h 6019800"/>
                <a:gd name="connsiteX155" fmla="*/ 1571625 w 6877050"/>
                <a:gd name="connsiteY155" fmla="*/ 952500 h 6019800"/>
                <a:gd name="connsiteX156" fmla="*/ 1323975 w 6877050"/>
                <a:gd name="connsiteY156" fmla="*/ 847725 h 6019800"/>
                <a:gd name="connsiteX157" fmla="*/ 1438275 w 6877050"/>
                <a:gd name="connsiteY157" fmla="*/ 714375 h 6019800"/>
                <a:gd name="connsiteX158" fmla="*/ 1238250 w 6877050"/>
                <a:gd name="connsiteY158" fmla="*/ 590550 h 6019800"/>
                <a:gd name="connsiteX159" fmla="*/ 1419225 w 6877050"/>
                <a:gd name="connsiteY159" fmla="*/ 447675 h 6019800"/>
                <a:gd name="connsiteX160" fmla="*/ 1714500 w 6877050"/>
                <a:gd name="connsiteY160" fmla="*/ 323850 h 6019800"/>
                <a:gd name="connsiteX161" fmla="*/ 1962150 w 6877050"/>
                <a:gd name="connsiteY161" fmla="*/ 257175 h 6019800"/>
                <a:gd name="connsiteX162" fmla="*/ 2276475 w 6877050"/>
                <a:gd name="connsiteY162" fmla="*/ 314325 h 6019800"/>
                <a:gd name="connsiteX163" fmla="*/ 2428875 w 6877050"/>
                <a:gd name="connsiteY163" fmla="*/ 333375 h 6019800"/>
                <a:gd name="connsiteX164" fmla="*/ 2428875 w 6877050"/>
                <a:gd name="connsiteY164" fmla="*/ 161925 h 6019800"/>
                <a:gd name="connsiteX165" fmla="*/ 2819400 w 6877050"/>
                <a:gd name="connsiteY165" fmla="*/ 361950 h 6019800"/>
                <a:gd name="connsiteX166" fmla="*/ 2886075 w 6877050"/>
                <a:gd name="connsiteY166" fmla="*/ 180975 h 6019800"/>
                <a:gd name="connsiteX167" fmla="*/ 3076575 w 6877050"/>
                <a:gd name="connsiteY167" fmla="*/ 781050 h 6019800"/>
                <a:gd name="connsiteX0" fmla="*/ 3076575 w 6877050"/>
                <a:gd name="connsiteY0" fmla="*/ 814858 h 6053608"/>
                <a:gd name="connsiteX1" fmla="*/ 3343275 w 6877050"/>
                <a:gd name="connsiteY1" fmla="*/ 824383 h 6053608"/>
                <a:gd name="connsiteX2" fmla="*/ 3429000 w 6877050"/>
                <a:gd name="connsiteY2" fmla="*/ 186208 h 6053608"/>
                <a:gd name="connsiteX3" fmla="*/ 3543300 w 6877050"/>
                <a:gd name="connsiteY3" fmla="*/ 319558 h 6053608"/>
                <a:gd name="connsiteX4" fmla="*/ 4048125 w 6877050"/>
                <a:gd name="connsiteY4" fmla="*/ 110008 h 6053608"/>
                <a:gd name="connsiteX5" fmla="*/ 4419600 w 6877050"/>
                <a:gd name="connsiteY5" fmla="*/ 33808 h 6053608"/>
                <a:gd name="connsiteX6" fmla="*/ 4638675 w 6877050"/>
                <a:gd name="connsiteY6" fmla="*/ 33808 h 6053608"/>
                <a:gd name="connsiteX7" fmla="*/ 4752975 w 6877050"/>
                <a:gd name="connsiteY7" fmla="*/ 62383 h 6053608"/>
                <a:gd name="connsiteX8" fmla="*/ 4838700 w 6877050"/>
                <a:gd name="connsiteY8" fmla="*/ 90958 h 6053608"/>
                <a:gd name="connsiteX9" fmla="*/ 5010150 w 6877050"/>
                <a:gd name="connsiteY9" fmla="*/ 90958 h 6053608"/>
                <a:gd name="connsiteX10" fmla="*/ 4943475 w 6877050"/>
                <a:gd name="connsiteY10" fmla="*/ 214783 h 6053608"/>
                <a:gd name="connsiteX11" fmla="*/ 4991100 w 6877050"/>
                <a:gd name="connsiteY11" fmla="*/ 300508 h 6053608"/>
                <a:gd name="connsiteX12" fmla="*/ 4905375 w 6877050"/>
                <a:gd name="connsiteY12" fmla="*/ 405283 h 6053608"/>
                <a:gd name="connsiteX13" fmla="*/ 5057775 w 6877050"/>
                <a:gd name="connsiteY13" fmla="*/ 405283 h 6053608"/>
                <a:gd name="connsiteX14" fmla="*/ 5143500 w 6877050"/>
                <a:gd name="connsiteY14" fmla="*/ 405283 h 6053608"/>
                <a:gd name="connsiteX15" fmla="*/ 5248275 w 6877050"/>
                <a:gd name="connsiteY15" fmla="*/ 443383 h 6053608"/>
                <a:gd name="connsiteX16" fmla="*/ 5276850 w 6877050"/>
                <a:gd name="connsiteY16" fmla="*/ 443383 h 6053608"/>
                <a:gd name="connsiteX17" fmla="*/ 5238750 w 6877050"/>
                <a:gd name="connsiteY17" fmla="*/ 529108 h 6053608"/>
                <a:gd name="connsiteX18" fmla="*/ 5524500 w 6877050"/>
                <a:gd name="connsiteY18" fmla="*/ 586258 h 6053608"/>
                <a:gd name="connsiteX19" fmla="*/ 5505450 w 6877050"/>
                <a:gd name="connsiteY19" fmla="*/ 624358 h 6053608"/>
                <a:gd name="connsiteX20" fmla="*/ 5667375 w 6877050"/>
                <a:gd name="connsiteY20" fmla="*/ 671983 h 6053608"/>
                <a:gd name="connsiteX21" fmla="*/ 5581650 w 6877050"/>
                <a:gd name="connsiteY21" fmla="*/ 700558 h 6053608"/>
                <a:gd name="connsiteX22" fmla="*/ 5905500 w 6877050"/>
                <a:gd name="connsiteY22" fmla="*/ 776758 h 6053608"/>
                <a:gd name="connsiteX23" fmla="*/ 5838825 w 6877050"/>
                <a:gd name="connsiteY23" fmla="*/ 862483 h 6053608"/>
                <a:gd name="connsiteX24" fmla="*/ 6124575 w 6877050"/>
                <a:gd name="connsiteY24" fmla="*/ 957733 h 6053608"/>
                <a:gd name="connsiteX25" fmla="*/ 6038850 w 6877050"/>
                <a:gd name="connsiteY25" fmla="*/ 1024408 h 6053608"/>
                <a:gd name="connsiteX26" fmla="*/ 6286500 w 6877050"/>
                <a:gd name="connsiteY26" fmla="*/ 1233958 h 6053608"/>
                <a:gd name="connsiteX27" fmla="*/ 6162675 w 6877050"/>
                <a:gd name="connsiteY27" fmla="*/ 1262533 h 6053608"/>
                <a:gd name="connsiteX28" fmla="*/ 6210300 w 6877050"/>
                <a:gd name="connsiteY28" fmla="*/ 1386358 h 6053608"/>
                <a:gd name="connsiteX29" fmla="*/ 6038850 w 6877050"/>
                <a:gd name="connsiteY29" fmla="*/ 1386358 h 6053608"/>
                <a:gd name="connsiteX30" fmla="*/ 6048375 w 6877050"/>
                <a:gd name="connsiteY30" fmla="*/ 1500658 h 6053608"/>
                <a:gd name="connsiteX31" fmla="*/ 5924550 w 6877050"/>
                <a:gd name="connsiteY31" fmla="*/ 1491133 h 6053608"/>
                <a:gd name="connsiteX32" fmla="*/ 5981700 w 6877050"/>
                <a:gd name="connsiteY32" fmla="*/ 1595908 h 6053608"/>
                <a:gd name="connsiteX33" fmla="*/ 5829300 w 6877050"/>
                <a:gd name="connsiteY33" fmla="*/ 1624483 h 6053608"/>
                <a:gd name="connsiteX34" fmla="*/ 6381750 w 6877050"/>
                <a:gd name="connsiteY34" fmla="*/ 2157883 h 6053608"/>
                <a:gd name="connsiteX35" fmla="*/ 6296025 w 6877050"/>
                <a:gd name="connsiteY35" fmla="*/ 2195983 h 6053608"/>
                <a:gd name="connsiteX36" fmla="*/ 6686550 w 6877050"/>
                <a:gd name="connsiteY36" fmla="*/ 2567458 h 6053608"/>
                <a:gd name="connsiteX37" fmla="*/ 6581775 w 6877050"/>
                <a:gd name="connsiteY37" fmla="*/ 2576983 h 6053608"/>
                <a:gd name="connsiteX38" fmla="*/ 6877050 w 6877050"/>
                <a:gd name="connsiteY38" fmla="*/ 2929408 h 6053608"/>
                <a:gd name="connsiteX39" fmla="*/ 6781800 w 6877050"/>
                <a:gd name="connsiteY39" fmla="*/ 2948458 h 6053608"/>
                <a:gd name="connsiteX40" fmla="*/ 6819900 w 6877050"/>
                <a:gd name="connsiteY40" fmla="*/ 3110383 h 6053608"/>
                <a:gd name="connsiteX41" fmla="*/ 6753225 w 6877050"/>
                <a:gd name="connsiteY41" fmla="*/ 3119908 h 6053608"/>
                <a:gd name="connsiteX42" fmla="*/ 6819900 w 6877050"/>
                <a:gd name="connsiteY42" fmla="*/ 3396133 h 6053608"/>
                <a:gd name="connsiteX43" fmla="*/ 6677025 w 6877050"/>
                <a:gd name="connsiteY43" fmla="*/ 3367558 h 6053608"/>
                <a:gd name="connsiteX44" fmla="*/ 6657975 w 6877050"/>
                <a:gd name="connsiteY44" fmla="*/ 3472333 h 6053608"/>
                <a:gd name="connsiteX45" fmla="*/ 6496050 w 6877050"/>
                <a:gd name="connsiteY45" fmla="*/ 3358033 h 6053608"/>
                <a:gd name="connsiteX46" fmla="*/ 6448425 w 6877050"/>
                <a:gd name="connsiteY46" fmla="*/ 3434233 h 6053608"/>
                <a:gd name="connsiteX47" fmla="*/ 6296025 w 6877050"/>
                <a:gd name="connsiteY47" fmla="*/ 3310408 h 6053608"/>
                <a:gd name="connsiteX48" fmla="*/ 6219825 w 6877050"/>
                <a:gd name="connsiteY48" fmla="*/ 3253258 h 6053608"/>
                <a:gd name="connsiteX49" fmla="*/ 6143625 w 6877050"/>
                <a:gd name="connsiteY49" fmla="*/ 3215158 h 6053608"/>
                <a:gd name="connsiteX50" fmla="*/ 6257925 w 6877050"/>
                <a:gd name="connsiteY50" fmla="*/ 3500908 h 6053608"/>
                <a:gd name="connsiteX51" fmla="*/ 6257925 w 6877050"/>
                <a:gd name="connsiteY51" fmla="*/ 3500908 h 6053608"/>
                <a:gd name="connsiteX52" fmla="*/ 6210300 w 6877050"/>
                <a:gd name="connsiteY52" fmla="*/ 3548533 h 6053608"/>
                <a:gd name="connsiteX53" fmla="*/ 6315075 w 6877050"/>
                <a:gd name="connsiteY53" fmla="*/ 3767608 h 6053608"/>
                <a:gd name="connsiteX54" fmla="*/ 6210300 w 6877050"/>
                <a:gd name="connsiteY54" fmla="*/ 3824758 h 6053608"/>
                <a:gd name="connsiteX55" fmla="*/ 6362700 w 6877050"/>
                <a:gd name="connsiteY55" fmla="*/ 4186708 h 6053608"/>
                <a:gd name="connsiteX56" fmla="*/ 6276975 w 6877050"/>
                <a:gd name="connsiteY56" fmla="*/ 4186708 h 6053608"/>
                <a:gd name="connsiteX57" fmla="*/ 6276975 w 6877050"/>
                <a:gd name="connsiteY57" fmla="*/ 4491508 h 6053608"/>
                <a:gd name="connsiteX58" fmla="*/ 6191250 w 6877050"/>
                <a:gd name="connsiteY58" fmla="*/ 4491508 h 6053608"/>
                <a:gd name="connsiteX59" fmla="*/ 6238875 w 6877050"/>
                <a:gd name="connsiteY59" fmla="*/ 4977283 h 6053608"/>
                <a:gd name="connsiteX60" fmla="*/ 6172200 w 6877050"/>
                <a:gd name="connsiteY60" fmla="*/ 4986808 h 6053608"/>
                <a:gd name="connsiteX61" fmla="*/ 6086475 w 6877050"/>
                <a:gd name="connsiteY61" fmla="*/ 5263033 h 6053608"/>
                <a:gd name="connsiteX62" fmla="*/ 6019800 w 6877050"/>
                <a:gd name="connsiteY62" fmla="*/ 5167783 h 6053608"/>
                <a:gd name="connsiteX63" fmla="*/ 5943600 w 6877050"/>
                <a:gd name="connsiteY63" fmla="*/ 5177308 h 6053608"/>
                <a:gd name="connsiteX64" fmla="*/ 5886450 w 6877050"/>
                <a:gd name="connsiteY64" fmla="*/ 5034433 h 6053608"/>
                <a:gd name="connsiteX65" fmla="*/ 5886450 w 6877050"/>
                <a:gd name="connsiteY65" fmla="*/ 5034433 h 6053608"/>
                <a:gd name="connsiteX66" fmla="*/ 5753100 w 6877050"/>
                <a:gd name="connsiteY66" fmla="*/ 4958233 h 6053608"/>
                <a:gd name="connsiteX67" fmla="*/ 5667375 w 6877050"/>
                <a:gd name="connsiteY67" fmla="*/ 5024908 h 6053608"/>
                <a:gd name="connsiteX68" fmla="*/ 5572125 w 6877050"/>
                <a:gd name="connsiteY68" fmla="*/ 4815358 h 6053608"/>
                <a:gd name="connsiteX69" fmla="*/ 5448300 w 6877050"/>
                <a:gd name="connsiteY69" fmla="*/ 4862983 h 6053608"/>
                <a:gd name="connsiteX70" fmla="*/ 5381625 w 6877050"/>
                <a:gd name="connsiteY70" fmla="*/ 4653433 h 6053608"/>
                <a:gd name="connsiteX71" fmla="*/ 5305425 w 6877050"/>
                <a:gd name="connsiteY71" fmla="*/ 4758208 h 6053608"/>
                <a:gd name="connsiteX72" fmla="*/ 5067300 w 6877050"/>
                <a:gd name="connsiteY72" fmla="*/ 4415308 h 6053608"/>
                <a:gd name="connsiteX73" fmla="*/ 5000625 w 6877050"/>
                <a:gd name="connsiteY73" fmla="*/ 4596283 h 6053608"/>
                <a:gd name="connsiteX74" fmla="*/ 4924425 w 6877050"/>
                <a:gd name="connsiteY74" fmla="*/ 4672483 h 6053608"/>
                <a:gd name="connsiteX75" fmla="*/ 4991100 w 6877050"/>
                <a:gd name="connsiteY75" fmla="*/ 4805833 h 6053608"/>
                <a:gd name="connsiteX76" fmla="*/ 4905375 w 6877050"/>
                <a:gd name="connsiteY76" fmla="*/ 4824883 h 6053608"/>
                <a:gd name="connsiteX77" fmla="*/ 4905375 w 6877050"/>
                <a:gd name="connsiteY77" fmla="*/ 5043958 h 6053608"/>
                <a:gd name="connsiteX78" fmla="*/ 4791075 w 6877050"/>
                <a:gd name="connsiteY78" fmla="*/ 4977283 h 6053608"/>
                <a:gd name="connsiteX79" fmla="*/ 4743450 w 6877050"/>
                <a:gd name="connsiteY79" fmla="*/ 5253508 h 6053608"/>
                <a:gd name="connsiteX80" fmla="*/ 4648200 w 6877050"/>
                <a:gd name="connsiteY80" fmla="*/ 5263033 h 6053608"/>
                <a:gd name="connsiteX81" fmla="*/ 4581525 w 6877050"/>
                <a:gd name="connsiteY81" fmla="*/ 5501158 h 6053608"/>
                <a:gd name="connsiteX82" fmla="*/ 4495800 w 6877050"/>
                <a:gd name="connsiteY82" fmla="*/ 5415433 h 6053608"/>
                <a:gd name="connsiteX83" fmla="*/ 4419600 w 6877050"/>
                <a:gd name="connsiteY83" fmla="*/ 5634508 h 6053608"/>
                <a:gd name="connsiteX84" fmla="*/ 4352925 w 6877050"/>
                <a:gd name="connsiteY84" fmla="*/ 5567833 h 6053608"/>
                <a:gd name="connsiteX85" fmla="*/ 4286250 w 6877050"/>
                <a:gd name="connsiteY85" fmla="*/ 5720233 h 6053608"/>
                <a:gd name="connsiteX86" fmla="*/ 4200525 w 6877050"/>
                <a:gd name="connsiteY86" fmla="*/ 5644033 h 6053608"/>
                <a:gd name="connsiteX87" fmla="*/ 3952875 w 6877050"/>
                <a:gd name="connsiteY87" fmla="*/ 5910733 h 6053608"/>
                <a:gd name="connsiteX88" fmla="*/ 3867150 w 6877050"/>
                <a:gd name="connsiteY88" fmla="*/ 6053608 h 6053608"/>
                <a:gd name="connsiteX89" fmla="*/ 3657600 w 6877050"/>
                <a:gd name="connsiteY89" fmla="*/ 5767858 h 6053608"/>
                <a:gd name="connsiteX90" fmla="*/ 3609975 w 6877050"/>
                <a:gd name="connsiteY90" fmla="*/ 5901208 h 6053608"/>
                <a:gd name="connsiteX91" fmla="*/ 3409950 w 6877050"/>
                <a:gd name="connsiteY91" fmla="*/ 5529733 h 6053608"/>
                <a:gd name="connsiteX92" fmla="*/ 3257550 w 6877050"/>
                <a:gd name="connsiteY92" fmla="*/ 5586883 h 6053608"/>
                <a:gd name="connsiteX93" fmla="*/ 3152775 w 6877050"/>
                <a:gd name="connsiteY93" fmla="*/ 5386858 h 6053608"/>
                <a:gd name="connsiteX94" fmla="*/ 3009900 w 6877050"/>
                <a:gd name="connsiteY94" fmla="*/ 5415433 h 6053608"/>
                <a:gd name="connsiteX95" fmla="*/ 3009900 w 6877050"/>
                <a:gd name="connsiteY95" fmla="*/ 5158258 h 6053608"/>
                <a:gd name="connsiteX96" fmla="*/ 2838450 w 6877050"/>
                <a:gd name="connsiteY96" fmla="*/ 5243983 h 6053608"/>
                <a:gd name="connsiteX97" fmla="*/ 2790825 w 6877050"/>
                <a:gd name="connsiteY97" fmla="*/ 5110633 h 6053608"/>
                <a:gd name="connsiteX98" fmla="*/ 2657475 w 6877050"/>
                <a:gd name="connsiteY98" fmla="*/ 5129683 h 6053608"/>
                <a:gd name="connsiteX99" fmla="*/ 2695575 w 6877050"/>
                <a:gd name="connsiteY99" fmla="*/ 4948708 h 6053608"/>
                <a:gd name="connsiteX100" fmla="*/ 2552700 w 6877050"/>
                <a:gd name="connsiteY100" fmla="*/ 4929658 h 6053608"/>
                <a:gd name="connsiteX101" fmla="*/ 2581275 w 6877050"/>
                <a:gd name="connsiteY101" fmla="*/ 4739158 h 6053608"/>
                <a:gd name="connsiteX102" fmla="*/ 2457450 w 6877050"/>
                <a:gd name="connsiteY102" fmla="*/ 4967758 h 6053608"/>
                <a:gd name="connsiteX103" fmla="*/ 2381250 w 6877050"/>
                <a:gd name="connsiteY103" fmla="*/ 4929658 h 6053608"/>
                <a:gd name="connsiteX104" fmla="*/ 2286000 w 6877050"/>
                <a:gd name="connsiteY104" fmla="*/ 5082058 h 6053608"/>
                <a:gd name="connsiteX105" fmla="*/ 2209800 w 6877050"/>
                <a:gd name="connsiteY105" fmla="*/ 5024908 h 6053608"/>
                <a:gd name="connsiteX106" fmla="*/ 2105025 w 6877050"/>
                <a:gd name="connsiteY106" fmla="*/ 5282083 h 6053608"/>
                <a:gd name="connsiteX107" fmla="*/ 1990725 w 6877050"/>
                <a:gd name="connsiteY107" fmla="*/ 5224933 h 6053608"/>
                <a:gd name="connsiteX108" fmla="*/ 1876425 w 6877050"/>
                <a:gd name="connsiteY108" fmla="*/ 5424958 h 6053608"/>
                <a:gd name="connsiteX109" fmla="*/ 1809750 w 6877050"/>
                <a:gd name="connsiteY109" fmla="*/ 5405908 h 6053608"/>
                <a:gd name="connsiteX110" fmla="*/ 1400175 w 6877050"/>
                <a:gd name="connsiteY110" fmla="*/ 5739283 h 6053608"/>
                <a:gd name="connsiteX111" fmla="*/ 1476375 w 6877050"/>
                <a:gd name="connsiteY111" fmla="*/ 5482108 h 6053608"/>
                <a:gd name="connsiteX112" fmla="*/ 1457325 w 6877050"/>
                <a:gd name="connsiteY112" fmla="*/ 5310658 h 6053608"/>
                <a:gd name="connsiteX113" fmla="*/ 1466850 w 6877050"/>
                <a:gd name="connsiteY113" fmla="*/ 5205883 h 6053608"/>
                <a:gd name="connsiteX114" fmla="*/ 1419225 w 6877050"/>
                <a:gd name="connsiteY114" fmla="*/ 5234458 h 6053608"/>
                <a:gd name="connsiteX115" fmla="*/ 1428750 w 6877050"/>
                <a:gd name="connsiteY115" fmla="*/ 5091583 h 6053608"/>
                <a:gd name="connsiteX116" fmla="*/ 1343025 w 6877050"/>
                <a:gd name="connsiteY116" fmla="*/ 5063008 h 6053608"/>
                <a:gd name="connsiteX117" fmla="*/ 1390650 w 6877050"/>
                <a:gd name="connsiteY117" fmla="*/ 4853458 h 6053608"/>
                <a:gd name="connsiteX118" fmla="*/ 1238250 w 6877050"/>
                <a:gd name="connsiteY118" fmla="*/ 4834408 h 6053608"/>
                <a:gd name="connsiteX119" fmla="*/ 1285875 w 6877050"/>
                <a:gd name="connsiteY119" fmla="*/ 4691533 h 6053608"/>
                <a:gd name="connsiteX120" fmla="*/ 1209675 w 6877050"/>
                <a:gd name="connsiteY120" fmla="*/ 4624858 h 6053608"/>
                <a:gd name="connsiteX121" fmla="*/ 1314450 w 6877050"/>
                <a:gd name="connsiteY121" fmla="*/ 4443883 h 6053608"/>
                <a:gd name="connsiteX122" fmla="*/ 1200150 w 6877050"/>
                <a:gd name="connsiteY122" fmla="*/ 4396258 h 6053608"/>
                <a:gd name="connsiteX123" fmla="*/ 1314450 w 6877050"/>
                <a:gd name="connsiteY123" fmla="*/ 4215283 h 6053608"/>
                <a:gd name="connsiteX124" fmla="*/ 1219200 w 6877050"/>
                <a:gd name="connsiteY124" fmla="*/ 4129558 h 6053608"/>
                <a:gd name="connsiteX125" fmla="*/ 1390650 w 6877050"/>
                <a:gd name="connsiteY125" fmla="*/ 3929533 h 6053608"/>
                <a:gd name="connsiteX126" fmla="*/ 1428750 w 6877050"/>
                <a:gd name="connsiteY126" fmla="*/ 3786658 h 6053608"/>
                <a:gd name="connsiteX127" fmla="*/ 1428750 w 6877050"/>
                <a:gd name="connsiteY127" fmla="*/ 3758083 h 6053608"/>
                <a:gd name="connsiteX128" fmla="*/ 1095375 w 6877050"/>
                <a:gd name="connsiteY128" fmla="*/ 3939058 h 6053608"/>
                <a:gd name="connsiteX129" fmla="*/ 1038225 w 6877050"/>
                <a:gd name="connsiteY129" fmla="*/ 3834283 h 6053608"/>
                <a:gd name="connsiteX130" fmla="*/ 857250 w 6877050"/>
                <a:gd name="connsiteY130" fmla="*/ 3977158 h 6053608"/>
                <a:gd name="connsiteX131" fmla="*/ 819150 w 6877050"/>
                <a:gd name="connsiteY131" fmla="*/ 3872383 h 6053608"/>
                <a:gd name="connsiteX132" fmla="*/ 561975 w 6877050"/>
                <a:gd name="connsiteY132" fmla="*/ 4024783 h 6053608"/>
                <a:gd name="connsiteX133" fmla="*/ 523875 w 6877050"/>
                <a:gd name="connsiteY133" fmla="*/ 3939058 h 6053608"/>
                <a:gd name="connsiteX134" fmla="*/ 114300 w 6877050"/>
                <a:gd name="connsiteY134" fmla="*/ 4100983 h 6053608"/>
                <a:gd name="connsiteX135" fmla="*/ 114300 w 6877050"/>
                <a:gd name="connsiteY135" fmla="*/ 3815233 h 6053608"/>
                <a:gd name="connsiteX136" fmla="*/ 0 w 6877050"/>
                <a:gd name="connsiteY136" fmla="*/ 3786658 h 6053608"/>
                <a:gd name="connsiteX137" fmla="*/ 114300 w 6877050"/>
                <a:gd name="connsiteY137" fmla="*/ 3662833 h 6053608"/>
                <a:gd name="connsiteX138" fmla="*/ 0 w 6877050"/>
                <a:gd name="connsiteY138" fmla="*/ 3624733 h 6053608"/>
                <a:gd name="connsiteX139" fmla="*/ 180975 w 6877050"/>
                <a:gd name="connsiteY139" fmla="*/ 3348508 h 6053608"/>
                <a:gd name="connsiteX140" fmla="*/ 0 w 6877050"/>
                <a:gd name="connsiteY140" fmla="*/ 3272308 h 6053608"/>
                <a:gd name="connsiteX141" fmla="*/ 219075 w 6877050"/>
                <a:gd name="connsiteY141" fmla="*/ 2919883 h 6053608"/>
                <a:gd name="connsiteX142" fmla="*/ 66675 w 6877050"/>
                <a:gd name="connsiteY142" fmla="*/ 2824633 h 6053608"/>
                <a:gd name="connsiteX143" fmla="*/ 180975 w 6877050"/>
                <a:gd name="connsiteY143" fmla="*/ 2691283 h 6053608"/>
                <a:gd name="connsiteX144" fmla="*/ 47625 w 6877050"/>
                <a:gd name="connsiteY144" fmla="*/ 2605558 h 6053608"/>
                <a:gd name="connsiteX145" fmla="*/ 314325 w 6877050"/>
                <a:gd name="connsiteY145" fmla="*/ 2500783 h 6053608"/>
                <a:gd name="connsiteX146" fmla="*/ 180975 w 6877050"/>
                <a:gd name="connsiteY146" fmla="*/ 2415058 h 6053608"/>
                <a:gd name="connsiteX147" fmla="*/ 676275 w 6877050"/>
                <a:gd name="connsiteY147" fmla="*/ 2138833 h 6053608"/>
                <a:gd name="connsiteX148" fmla="*/ 209550 w 6877050"/>
                <a:gd name="connsiteY148" fmla="*/ 2024533 h 6053608"/>
                <a:gd name="connsiteX149" fmla="*/ 504825 w 6877050"/>
                <a:gd name="connsiteY149" fmla="*/ 1872133 h 6053608"/>
                <a:gd name="connsiteX150" fmla="*/ 428625 w 6877050"/>
                <a:gd name="connsiteY150" fmla="*/ 1776883 h 6053608"/>
                <a:gd name="connsiteX151" fmla="*/ 695325 w 6877050"/>
                <a:gd name="connsiteY151" fmla="*/ 1719733 h 6053608"/>
                <a:gd name="connsiteX152" fmla="*/ 600075 w 6877050"/>
                <a:gd name="connsiteY152" fmla="*/ 1605433 h 6053608"/>
                <a:gd name="connsiteX153" fmla="*/ 981075 w 6877050"/>
                <a:gd name="connsiteY153" fmla="*/ 1357783 h 6053608"/>
                <a:gd name="connsiteX154" fmla="*/ 895350 w 6877050"/>
                <a:gd name="connsiteY154" fmla="*/ 1329208 h 6053608"/>
                <a:gd name="connsiteX155" fmla="*/ 1571625 w 6877050"/>
                <a:gd name="connsiteY155" fmla="*/ 986308 h 6053608"/>
                <a:gd name="connsiteX156" fmla="*/ 1323975 w 6877050"/>
                <a:gd name="connsiteY156" fmla="*/ 881533 h 6053608"/>
                <a:gd name="connsiteX157" fmla="*/ 1438275 w 6877050"/>
                <a:gd name="connsiteY157" fmla="*/ 748183 h 6053608"/>
                <a:gd name="connsiteX158" fmla="*/ 1238250 w 6877050"/>
                <a:gd name="connsiteY158" fmla="*/ 624358 h 6053608"/>
                <a:gd name="connsiteX159" fmla="*/ 1419225 w 6877050"/>
                <a:gd name="connsiteY159" fmla="*/ 481483 h 6053608"/>
                <a:gd name="connsiteX160" fmla="*/ 1714500 w 6877050"/>
                <a:gd name="connsiteY160" fmla="*/ 357658 h 6053608"/>
                <a:gd name="connsiteX161" fmla="*/ 1962150 w 6877050"/>
                <a:gd name="connsiteY161" fmla="*/ 290983 h 6053608"/>
                <a:gd name="connsiteX162" fmla="*/ 2276475 w 6877050"/>
                <a:gd name="connsiteY162" fmla="*/ 348133 h 6053608"/>
                <a:gd name="connsiteX163" fmla="*/ 2428875 w 6877050"/>
                <a:gd name="connsiteY163" fmla="*/ 367183 h 6053608"/>
                <a:gd name="connsiteX164" fmla="*/ 2428875 w 6877050"/>
                <a:gd name="connsiteY164" fmla="*/ 195733 h 6053608"/>
                <a:gd name="connsiteX165" fmla="*/ 2819400 w 6877050"/>
                <a:gd name="connsiteY165" fmla="*/ 395758 h 6053608"/>
                <a:gd name="connsiteX166" fmla="*/ 2886075 w 6877050"/>
                <a:gd name="connsiteY166" fmla="*/ 214783 h 6053608"/>
                <a:gd name="connsiteX167" fmla="*/ 3259410 w 6877050"/>
                <a:gd name="connsiteY167" fmla="*/ 32245 h 6053608"/>
                <a:gd name="connsiteX168" fmla="*/ 3076575 w 6877050"/>
                <a:gd name="connsiteY168" fmla="*/ 814858 h 6053608"/>
                <a:gd name="connsiteX0" fmla="*/ 3076575 w 6877050"/>
                <a:gd name="connsiteY0" fmla="*/ 793694 h 6032444"/>
                <a:gd name="connsiteX1" fmla="*/ 3343275 w 6877050"/>
                <a:gd name="connsiteY1" fmla="*/ 803219 h 6032444"/>
                <a:gd name="connsiteX2" fmla="*/ 3429000 w 6877050"/>
                <a:gd name="connsiteY2" fmla="*/ 165044 h 6032444"/>
                <a:gd name="connsiteX3" fmla="*/ 3543300 w 6877050"/>
                <a:gd name="connsiteY3" fmla="*/ 298394 h 6032444"/>
                <a:gd name="connsiteX4" fmla="*/ 4048125 w 6877050"/>
                <a:gd name="connsiteY4" fmla="*/ 88844 h 6032444"/>
                <a:gd name="connsiteX5" fmla="*/ 4419600 w 6877050"/>
                <a:gd name="connsiteY5" fmla="*/ 12644 h 6032444"/>
                <a:gd name="connsiteX6" fmla="*/ 4638675 w 6877050"/>
                <a:gd name="connsiteY6" fmla="*/ 12644 h 6032444"/>
                <a:gd name="connsiteX7" fmla="*/ 4752975 w 6877050"/>
                <a:gd name="connsiteY7" fmla="*/ 41219 h 6032444"/>
                <a:gd name="connsiteX8" fmla="*/ 4838700 w 6877050"/>
                <a:gd name="connsiteY8" fmla="*/ 69794 h 6032444"/>
                <a:gd name="connsiteX9" fmla="*/ 5010150 w 6877050"/>
                <a:gd name="connsiteY9" fmla="*/ 69794 h 6032444"/>
                <a:gd name="connsiteX10" fmla="*/ 4943475 w 6877050"/>
                <a:gd name="connsiteY10" fmla="*/ 193619 h 6032444"/>
                <a:gd name="connsiteX11" fmla="*/ 4991100 w 6877050"/>
                <a:gd name="connsiteY11" fmla="*/ 279344 h 6032444"/>
                <a:gd name="connsiteX12" fmla="*/ 4905375 w 6877050"/>
                <a:gd name="connsiteY12" fmla="*/ 384119 h 6032444"/>
                <a:gd name="connsiteX13" fmla="*/ 5057775 w 6877050"/>
                <a:gd name="connsiteY13" fmla="*/ 384119 h 6032444"/>
                <a:gd name="connsiteX14" fmla="*/ 5143500 w 6877050"/>
                <a:gd name="connsiteY14" fmla="*/ 384119 h 6032444"/>
                <a:gd name="connsiteX15" fmla="*/ 5248275 w 6877050"/>
                <a:gd name="connsiteY15" fmla="*/ 422219 h 6032444"/>
                <a:gd name="connsiteX16" fmla="*/ 5276850 w 6877050"/>
                <a:gd name="connsiteY16" fmla="*/ 422219 h 6032444"/>
                <a:gd name="connsiteX17" fmla="*/ 5238750 w 6877050"/>
                <a:gd name="connsiteY17" fmla="*/ 507944 h 6032444"/>
                <a:gd name="connsiteX18" fmla="*/ 5524500 w 6877050"/>
                <a:gd name="connsiteY18" fmla="*/ 565094 h 6032444"/>
                <a:gd name="connsiteX19" fmla="*/ 5505450 w 6877050"/>
                <a:gd name="connsiteY19" fmla="*/ 603194 h 6032444"/>
                <a:gd name="connsiteX20" fmla="*/ 5667375 w 6877050"/>
                <a:gd name="connsiteY20" fmla="*/ 650819 h 6032444"/>
                <a:gd name="connsiteX21" fmla="*/ 5581650 w 6877050"/>
                <a:gd name="connsiteY21" fmla="*/ 679394 h 6032444"/>
                <a:gd name="connsiteX22" fmla="*/ 5905500 w 6877050"/>
                <a:gd name="connsiteY22" fmla="*/ 755594 h 6032444"/>
                <a:gd name="connsiteX23" fmla="*/ 5838825 w 6877050"/>
                <a:gd name="connsiteY23" fmla="*/ 841319 h 6032444"/>
                <a:gd name="connsiteX24" fmla="*/ 6124575 w 6877050"/>
                <a:gd name="connsiteY24" fmla="*/ 936569 h 6032444"/>
                <a:gd name="connsiteX25" fmla="*/ 6038850 w 6877050"/>
                <a:gd name="connsiteY25" fmla="*/ 1003244 h 6032444"/>
                <a:gd name="connsiteX26" fmla="*/ 6286500 w 6877050"/>
                <a:gd name="connsiteY26" fmla="*/ 1212794 h 6032444"/>
                <a:gd name="connsiteX27" fmla="*/ 6162675 w 6877050"/>
                <a:gd name="connsiteY27" fmla="*/ 1241369 h 6032444"/>
                <a:gd name="connsiteX28" fmla="*/ 6210300 w 6877050"/>
                <a:gd name="connsiteY28" fmla="*/ 1365194 h 6032444"/>
                <a:gd name="connsiteX29" fmla="*/ 6038850 w 6877050"/>
                <a:gd name="connsiteY29" fmla="*/ 1365194 h 6032444"/>
                <a:gd name="connsiteX30" fmla="*/ 6048375 w 6877050"/>
                <a:gd name="connsiteY30" fmla="*/ 1479494 h 6032444"/>
                <a:gd name="connsiteX31" fmla="*/ 5924550 w 6877050"/>
                <a:gd name="connsiteY31" fmla="*/ 1469969 h 6032444"/>
                <a:gd name="connsiteX32" fmla="*/ 5981700 w 6877050"/>
                <a:gd name="connsiteY32" fmla="*/ 1574744 h 6032444"/>
                <a:gd name="connsiteX33" fmla="*/ 5829300 w 6877050"/>
                <a:gd name="connsiteY33" fmla="*/ 1603319 h 6032444"/>
                <a:gd name="connsiteX34" fmla="*/ 6381750 w 6877050"/>
                <a:gd name="connsiteY34" fmla="*/ 2136719 h 6032444"/>
                <a:gd name="connsiteX35" fmla="*/ 6296025 w 6877050"/>
                <a:gd name="connsiteY35" fmla="*/ 2174819 h 6032444"/>
                <a:gd name="connsiteX36" fmla="*/ 6686550 w 6877050"/>
                <a:gd name="connsiteY36" fmla="*/ 2546294 h 6032444"/>
                <a:gd name="connsiteX37" fmla="*/ 6581775 w 6877050"/>
                <a:gd name="connsiteY37" fmla="*/ 2555819 h 6032444"/>
                <a:gd name="connsiteX38" fmla="*/ 6877050 w 6877050"/>
                <a:gd name="connsiteY38" fmla="*/ 2908244 h 6032444"/>
                <a:gd name="connsiteX39" fmla="*/ 6781800 w 6877050"/>
                <a:gd name="connsiteY39" fmla="*/ 2927294 h 6032444"/>
                <a:gd name="connsiteX40" fmla="*/ 6819900 w 6877050"/>
                <a:gd name="connsiteY40" fmla="*/ 3089219 h 6032444"/>
                <a:gd name="connsiteX41" fmla="*/ 6753225 w 6877050"/>
                <a:gd name="connsiteY41" fmla="*/ 3098744 h 6032444"/>
                <a:gd name="connsiteX42" fmla="*/ 6819900 w 6877050"/>
                <a:gd name="connsiteY42" fmla="*/ 3374969 h 6032444"/>
                <a:gd name="connsiteX43" fmla="*/ 6677025 w 6877050"/>
                <a:gd name="connsiteY43" fmla="*/ 3346394 h 6032444"/>
                <a:gd name="connsiteX44" fmla="*/ 6657975 w 6877050"/>
                <a:gd name="connsiteY44" fmla="*/ 3451169 h 6032444"/>
                <a:gd name="connsiteX45" fmla="*/ 6496050 w 6877050"/>
                <a:gd name="connsiteY45" fmla="*/ 3336869 h 6032444"/>
                <a:gd name="connsiteX46" fmla="*/ 6448425 w 6877050"/>
                <a:gd name="connsiteY46" fmla="*/ 3413069 h 6032444"/>
                <a:gd name="connsiteX47" fmla="*/ 6296025 w 6877050"/>
                <a:gd name="connsiteY47" fmla="*/ 3289244 h 6032444"/>
                <a:gd name="connsiteX48" fmla="*/ 6219825 w 6877050"/>
                <a:gd name="connsiteY48" fmla="*/ 3232094 h 6032444"/>
                <a:gd name="connsiteX49" fmla="*/ 6143625 w 6877050"/>
                <a:gd name="connsiteY49" fmla="*/ 3193994 h 6032444"/>
                <a:gd name="connsiteX50" fmla="*/ 6257925 w 6877050"/>
                <a:gd name="connsiteY50" fmla="*/ 3479744 h 6032444"/>
                <a:gd name="connsiteX51" fmla="*/ 6257925 w 6877050"/>
                <a:gd name="connsiteY51" fmla="*/ 3479744 h 6032444"/>
                <a:gd name="connsiteX52" fmla="*/ 6210300 w 6877050"/>
                <a:gd name="connsiteY52" fmla="*/ 3527369 h 6032444"/>
                <a:gd name="connsiteX53" fmla="*/ 6315075 w 6877050"/>
                <a:gd name="connsiteY53" fmla="*/ 3746444 h 6032444"/>
                <a:gd name="connsiteX54" fmla="*/ 6210300 w 6877050"/>
                <a:gd name="connsiteY54" fmla="*/ 3803594 h 6032444"/>
                <a:gd name="connsiteX55" fmla="*/ 6362700 w 6877050"/>
                <a:gd name="connsiteY55" fmla="*/ 4165544 h 6032444"/>
                <a:gd name="connsiteX56" fmla="*/ 6276975 w 6877050"/>
                <a:gd name="connsiteY56" fmla="*/ 4165544 h 6032444"/>
                <a:gd name="connsiteX57" fmla="*/ 6276975 w 6877050"/>
                <a:gd name="connsiteY57" fmla="*/ 4470344 h 6032444"/>
                <a:gd name="connsiteX58" fmla="*/ 6191250 w 6877050"/>
                <a:gd name="connsiteY58" fmla="*/ 4470344 h 6032444"/>
                <a:gd name="connsiteX59" fmla="*/ 6238875 w 6877050"/>
                <a:gd name="connsiteY59" fmla="*/ 4956119 h 6032444"/>
                <a:gd name="connsiteX60" fmla="*/ 6172200 w 6877050"/>
                <a:gd name="connsiteY60" fmla="*/ 4965644 h 6032444"/>
                <a:gd name="connsiteX61" fmla="*/ 6086475 w 6877050"/>
                <a:gd name="connsiteY61" fmla="*/ 5241869 h 6032444"/>
                <a:gd name="connsiteX62" fmla="*/ 6019800 w 6877050"/>
                <a:gd name="connsiteY62" fmla="*/ 5146619 h 6032444"/>
                <a:gd name="connsiteX63" fmla="*/ 5943600 w 6877050"/>
                <a:gd name="connsiteY63" fmla="*/ 5156144 h 6032444"/>
                <a:gd name="connsiteX64" fmla="*/ 5886450 w 6877050"/>
                <a:gd name="connsiteY64" fmla="*/ 5013269 h 6032444"/>
                <a:gd name="connsiteX65" fmla="*/ 5886450 w 6877050"/>
                <a:gd name="connsiteY65" fmla="*/ 5013269 h 6032444"/>
                <a:gd name="connsiteX66" fmla="*/ 5753100 w 6877050"/>
                <a:gd name="connsiteY66" fmla="*/ 4937069 h 6032444"/>
                <a:gd name="connsiteX67" fmla="*/ 5667375 w 6877050"/>
                <a:gd name="connsiteY67" fmla="*/ 5003744 h 6032444"/>
                <a:gd name="connsiteX68" fmla="*/ 5572125 w 6877050"/>
                <a:gd name="connsiteY68" fmla="*/ 4794194 h 6032444"/>
                <a:gd name="connsiteX69" fmla="*/ 5448300 w 6877050"/>
                <a:gd name="connsiteY69" fmla="*/ 4841819 h 6032444"/>
                <a:gd name="connsiteX70" fmla="*/ 5381625 w 6877050"/>
                <a:gd name="connsiteY70" fmla="*/ 4632269 h 6032444"/>
                <a:gd name="connsiteX71" fmla="*/ 5305425 w 6877050"/>
                <a:gd name="connsiteY71" fmla="*/ 4737044 h 6032444"/>
                <a:gd name="connsiteX72" fmla="*/ 5067300 w 6877050"/>
                <a:gd name="connsiteY72" fmla="*/ 4394144 h 6032444"/>
                <a:gd name="connsiteX73" fmla="*/ 5000625 w 6877050"/>
                <a:gd name="connsiteY73" fmla="*/ 4575119 h 6032444"/>
                <a:gd name="connsiteX74" fmla="*/ 4924425 w 6877050"/>
                <a:gd name="connsiteY74" fmla="*/ 4651319 h 6032444"/>
                <a:gd name="connsiteX75" fmla="*/ 4991100 w 6877050"/>
                <a:gd name="connsiteY75" fmla="*/ 4784669 h 6032444"/>
                <a:gd name="connsiteX76" fmla="*/ 4905375 w 6877050"/>
                <a:gd name="connsiteY76" fmla="*/ 4803719 h 6032444"/>
                <a:gd name="connsiteX77" fmla="*/ 4905375 w 6877050"/>
                <a:gd name="connsiteY77" fmla="*/ 5022794 h 6032444"/>
                <a:gd name="connsiteX78" fmla="*/ 4791075 w 6877050"/>
                <a:gd name="connsiteY78" fmla="*/ 4956119 h 6032444"/>
                <a:gd name="connsiteX79" fmla="*/ 4743450 w 6877050"/>
                <a:gd name="connsiteY79" fmla="*/ 5232344 h 6032444"/>
                <a:gd name="connsiteX80" fmla="*/ 4648200 w 6877050"/>
                <a:gd name="connsiteY80" fmla="*/ 5241869 h 6032444"/>
                <a:gd name="connsiteX81" fmla="*/ 4581525 w 6877050"/>
                <a:gd name="connsiteY81" fmla="*/ 5479994 h 6032444"/>
                <a:gd name="connsiteX82" fmla="*/ 4495800 w 6877050"/>
                <a:gd name="connsiteY82" fmla="*/ 5394269 h 6032444"/>
                <a:gd name="connsiteX83" fmla="*/ 4419600 w 6877050"/>
                <a:gd name="connsiteY83" fmla="*/ 5613344 h 6032444"/>
                <a:gd name="connsiteX84" fmla="*/ 4352925 w 6877050"/>
                <a:gd name="connsiteY84" fmla="*/ 5546669 h 6032444"/>
                <a:gd name="connsiteX85" fmla="*/ 4286250 w 6877050"/>
                <a:gd name="connsiteY85" fmla="*/ 5699069 h 6032444"/>
                <a:gd name="connsiteX86" fmla="*/ 4200525 w 6877050"/>
                <a:gd name="connsiteY86" fmla="*/ 5622869 h 6032444"/>
                <a:gd name="connsiteX87" fmla="*/ 3952875 w 6877050"/>
                <a:gd name="connsiteY87" fmla="*/ 5889569 h 6032444"/>
                <a:gd name="connsiteX88" fmla="*/ 3867150 w 6877050"/>
                <a:gd name="connsiteY88" fmla="*/ 6032444 h 6032444"/>
                <a:gd name="connsiteX89" fmla="*/ 3657600 w 6877050"/>
                <a:gd name="connsiteY89" fmla="*/ 5746694 h 6032444"/>
                <a:gd name="connsiteX90" fmla="*/ 3609975 w 6877050"/>
                <a:gd name="connsiteY90" fmla="*/ 5880044 h 6032444"/>
                <a:gd name="connsiteX91" fmla="*/ 3409950 w 6877050"/>
                <a:gd name="connsiteY91" fmla="*/ 5508569 h 6032444"/>
                <a:gd name="connsiteX92" fmla="*/ 3257550 w 6877050"/>
                <a:gd name="connsiteY92" fmla="*/ 5565719 h 6032444"/>
                <a:gd name="connsiteX93" fmla="*/ 3152775 w 6877050"/>
                <a:gd name="connsiteY93" fmla="*/ 5365694 h 6032444"/>
                <a:gd name="connsiteX94" fmla="*/ 3009900 w 6877050"/>
                <a:gd name="connsiteY94" fmla="*/ 5394269 h 6032444"/>
                <a:gd name="connsiteX95" fmla="*/ 3009900 w 6877050"/>
                <a:gd name="connsiteY95" fmla="*/ 5137094 h 6032444"/>
                <a:gd name="connsiteX96" fmla="*/ 2838450 w 6877050"/>
                <a:gd name="connsiteY96" fmla="*/ 5222819 h 6032444"/>
                <a:gd name="connsiteX97" fmla="*/ 2790825 w 6877050"/>
                <a:gd name="connsiteY97" fmla="*/ 5089469 h 6032444"/>
                <a:gd name="connsiteX98" fmla="*/ 2657475 w 6877050"/>
                <a:gd name="connsiteY98" fmla="*/ 5108519 h 6032444"/>
                <a:gd name="connsiteX99" fmla="*/ 2695575 w 6877050"/>
                <a:gd name="connsiteY99" fmla="*/ 4927544 h 6032444"/>
                <a:gd name="connsiteX100" fmla="*/ 2552700 w 6877050"/>
                <a:gd name="connsiteY100" fmla="*/ 4908494 h 6032444"/>
                <a:gd name="connsiteX101" fmla="*/ 2581275 w 6877050"/>
                <a:gd name="connsiteY101" fmla="*/ 4717994 h 6032444"/>
                <a:gd name="connsiteX102" fmla="*/ 2457450 w 6877050"/>
                <a:gd name="connsiteY102" fmla="*/ 4946594 h 6032444"/>
                <a:gd name="connsiteX103" fmla="*/ 2381250 w 6877050"/>
                <a:gd name="connsiteY103" fmla="*/ 4908494 h 6032444"/>
                <a:gd name="connsiteX104" fmla="*/ 2286000 w 6877050"/>
                <a:gd name="connsiteY104" fmla="*/ 5060894 h 6032444"/>
                <a:gd name="connsiteX105" fmla="*/ 2209800 w 6877050"/>
                <a:gd name="connsiteY105" fmla="*/ 5003744 h 6032444"/>
                <a:gd name="connsiteX106" fmla="*/ 2105025 w 6877050"/>
                <a:gd name="connsiteY106" fmla="*/ 5260919 h 6032444"/>
                <a:gd name="connsiteX107" fmla="*/ 1990725 w 6877050"/>
                <a:gd name="connsiteY107" fmla="*/ 5203769 h 6032444"/>
                <a:gd name="connsiteX108" fmla="*/ 1876425 w 6877050"/>
                <a:gd name="connsiteY108" fmla="*/ 5403794 h 6032444"/>
                <a:gd name="connsiteX109" fmla="*/ 1809750 w 6877050"/>
                <a:gd name="connsiteY109" fmla="*/ 5384744 h 6032444"/>
                <a:gd name="connsiteX110" fmla="*/ 1400175 w 6877050"/>
                <a:gd name="connsiteY110" fmla="*/ 5718119 h 6032444"/>
                <a:gd name="connsiteX111" fmla="*/ 1476375 w 6877050"/>
                <a:gd name="connsiteY111" fmla="*/ 5460944 h 6032444"/>
                <a:gd name="connsiteX112" fmla="*/ 1457325 w 6877050"/>
                <a:gd name="connsiteY112" fmla="*/ 5289494 h 6032444"/>
                <a:gd name="connsiteX113" fmla="*/ 1466850 w 6877050"/>
                <a:gd name="connsiteY113" fmla="*/ 5184719 h 6032444"/>
                <a:gd name="connsiteX114" fmla="*/ 1419225 w 6877050"/>
                <a:gd name="connsiteY114" fmla="*/ 5213294 h 6032444"/>
                <a:gd name="connsiteX115" fmla="*/ 1428750 w 6877050"/>
                <a:gd name="connsiteY115" fmla="*/ 5070419 h 6032444"/>
                <a:gd name="connsiteX116" fmla="*/ 1343025 w 6877050"/>
                <a:gd name="connsiteY116" fmla="*/ 5041844 h 6032444"/>
                <a:gd name="connsiteX117" fmla="*/ 1390650 w 6877050"/>
                <a:gd name="connsiteY117" fmla="*/ 4832294 h 6032444"/>
                <a:gd name="connsiteX118" fmla="*/ 1238250 w 6877050"/>
                <a:gd name="connsiteY118" fmla="*/ 4813244 h 6032444"/>
                <a:gd name="connsiteX119" fmla="*/ 1285875 w 6877050"/>
                <a:gd name="connsiteY119" fmla="*/ 4670369 h 6032444"/>
                <a:gd name="connsiteX120" fmla="*/ 1209675 w 6877050"/>
                <a:gd name="connsiteY120" fmla="*/ 4603694 h 6032444"/>
                <a:gd name="connsiteX121" fmla="*/ 1314450 w 6877050"/>
                <a:gd name="connsiteY121" fmla="*/ 4422719 h 6032444"/>
                <a:gd name="connsiteX122" fmla="*/ 1200150 w 6877050"/>
                <a:gd name="connsiteY122" fmla="*/ 4375094 h 6032444"/>
                <a:gd name="connsiteX123" fmla="*/ 1314450 w 6877050"/>
                <a:gd name="connsiteY123" fmla="*/ 4194119 h 6032444"/>
                <a:gd name="connsiteX124" fmla="*/ 1219200 w 6877050"/>
                <a:gd name="connsiteY124" fmla="*/ 4108394 h 6032444"/>
                <a:gd name="connsiteX125" fmla="*/ 1390650 w 6877050"/>
                <a:gd name="connsiteY125" fmla="*/ 3908369 h 6032444"/>
                <a:gd name="connsiteX126" fmla="*/ 1428750 w 6877050"/>
                <a:gd name="connsiteY126" fmla="*/ 3765494 h 6032444"/>
                <a:gd name="connsiteX127" fmla="*/ 1428750 w 6877050"/>
                <a:gd name="connsiteY127" fmla="*/ 3736919 h 6032444"/>
                <a:gd name="connsiteX128" fmla="*/ 1095375 w 6877050"/>
                <a:gd name="connsiteY128" fmla="*/ 3917894 h 6032444"/>
                <a:gd name="connsiteX129" fmla="*/ 1038225 w 6877050"/>
                <a:gd name="connsiteY129" fmla="*/ 3813119 h 6032444"/>
                <a:gd name="connsiteX130" fmla="*/ 857250 w 6877050"/>
                <a:gd name="connsiteY130" fmla="*/ 3955994 h 6032444"/>
                <a:gd name="connsiteX131" fmla="*/ 819150 w 6877050"/>
                <a:gd name="connsiteY131" fmla="*/ 3851219 h 6032444"/>
                <a:gd name="connsiteX132" fmla="*/ 561975 w 6877050"/>
                <a:gd name="connsiteY132" fmla="*/ 4003619 h 6032444"/>
                <a:gd name="connsiteX133" fmla="*/ 523875 w 6877050"/>
                <a:gd name="connsiteY133" fmla="*/ 3917894 h 6032444"/>
                <a:gd name="connsiteX134" fmla="*/ 114300 w 6877050"/>
                <a:gd name="connsiteY134" fmla="*/ 4079819 h 6032444"/>
                <a:gd name="connsiteX135" fmla="*/ 114300 w 6877050"/>
                <a:gd name="connsiteY135" fmla="*/ 3794069 h 6032444"/>
                <a:gd name="connsiteX136" fmla="*/ 0 w 6877050"/>
                <a:gd name="connsiteY136" fmla="*/ 3765494 h 6032444"/>
                <a:gd name="connsiteX137" fmla="*/ 114300 w 6877050"/>
                <a:gd name="connsiteY137" fmla="*/ 3641669 h 6032444"/>
                <a:gd name="connsiteX138" fmla="*/ 0 w 6877050"/>
                <a:gd name="connsiteY138" fmla="*/ 3603569 h 6032444"/>
                <a:gd name="connsiteX139" fmla="*/ 180975 w 6877050"/>
                <a:gd name="connsiteY139" fmla="*/ 3327344 h 6032444"/>
                <a:gd name="connsiteX140" fmla="*/ 0 w 6877050"/>
                <a:gd name="connsiteY140" fmla="*/ 3251144 h 6032444"/>
                <a:gd name="connsiteX141" fmla="*/ 219075 w 6877050"/>
                <a:gd name="connsiteY141" fmla="*/ 2898719 h 6032444"/>
                <a:gd name="connsiteX142" fmla="*/ 66675 w 6877050"/>
                <a:gd name="connsiteY142" fmla="*/ 2803469 h 6032444"/>
                <a:gd name="connsiteX143" fmla="*/ 180975 w 6877050"/>
                <a:gd name="connsiteY143" fmla="*/ 2670119 h 6032444"/>
                <a:gd name="connsiteX144" fmla="*/ 47625 w 6877050"/>
                <a:gd name="connsiteY144" fmla="*/ 2584394 h 6032444"/>
                <a:gd name="connsiteX145" fmla="*/ 314325 w 6877050"/>
                <a:gd name="connsiteY145" fmla="*/ 2479619 h 6032444"/>
                <a:gd name="connsiteX146" fmla="*/ 180975 w 6877050"/>
                <a:gd name="connsiteY146" fmla="*/ 2393894 h 6032444"/>
                <a:gd name="connsiteX147" fmla="*/ 676275 w 6877050"/>
                <a:gd name="connsiteY147" fmla="*/ 2117669 h 6032444"/>
                <a:gd name="connsiteX148" fmla="*/ 209550 w 6877050"/>
                <a:gd name="connsiteY148" fmla="*/ 2003369 h 6032444"/>
                <a:gd name="connsiteX149" fmla="*/ 504825 w 6877050"/>
                <a:gd name="connsiteY149" fmla="*/ 1850969 h 6032444"/>
                <a:gd name="connsiteX150" fmla="*/ 428625 w 6877050"/>
                <a:gd name="connsiteY150" fmla="*/ 1755719 h 6032444"/>
                <a:gd name="connsiteX151" fmla="*/ 695325 w 6877050"/>
                <a:gd name="connsiteY151" fmla="*/ 1698569 h 6032444"/>
                <a:gd name="connsiteX152" fmla="*/ 600075 w 6877050"/>
                <a:gd name="connsiteY152" fmla="*/ 1584269 h 6032444"/>
                <a:gd name="connsiteX153" fmla="*/ 981075 w 6877050"/>
                <a:gd name="connsiteY153" fmla="*/ 1336619 h 6032444"/>
                <a:gd name="connsiteX154" fmla="*/ 895350 w 6877050"/>
                <a:gd name="connsiteY154" fmla="*/ 1308044 h 6032444"/>
                <a:gd name="connsiteX155" fmla="*/ 1571625 w 6877050"/>
                <a:gd name="connsiteY155" fmla="*/ 965144 h 6032444"/>
                <a:gd name="connsiteX156" fmla="*/ 1323975 w 6877050"/>
                <a:gd name="connsiteY156" fmla="*/ 860369 h 6032444"/>
                <a:gd name="connsiteX157" fmla="*/ 1438275 w 6877050"/>
                <a:gd name="connsiteY157" fmla="*/ 727019 h 6032444"/>
                <a:gd name="connsiteX158" fmla="*/ 1238250 w 6877050"/>
                <a:gd name="connsiteY158" fmla="*/ 603194 h 6032444"/>
                <a:gd name="connsiteX159" fmla="*/ 1419225 w 6877050"/>
                <a:gd name="connsiteY159" fmla="*/ 460319 h 6032444"/>
                <a:gd name="connsiteX160" fmla="*/ 1714500 w 6877050"/>
                <a:gd name="connsiteY160" fmla="*/ 336494 h 6032444"/>
                <a:gd name="connsiteX161" fmla="*/ 1962150 w 6877050"/>
                <a:gd name="connsiteY161" fmla="*/ 269819 h 6032444"/>
                <a:gd name="connsiteX162" fmla="*/ 2276475 w 6877050"/>
                <a:gd name="connsiteY162" fmla="*/ 326969 h 6032444"/>
                <a:gd name="connsiteX163" fmla="*/ 2428875 w 6877050"/>
                <a:gd name="connsiteY163" fmla="*/ 346019 h 6032444"/>
                <a:gd name="connsiteX164" fmla="*/ 2428875 w 6877050"/>
                <a:gd name="connsiteY164" fmla="*/ 174569 h 6032444"/>
                <a:gd name="connsiteX165" fmla="*/ 2819400 w 6877050"/>
                <a:gd name="connsiteY165" fmla="*/ 374594 h 6032444"/>
                <a:gd name="connsiteX166" fmla="*/ 2886075 w 6877050"/>
                <a:gd name="connsiteY166" fmla="*/ 193619 h 6032444"/>
                <a:gd name="connsiteX167" fmla="*/ 3011760 w 6877050"/>
                <a:gd name="connsiteY167" fmla="*/ 715931 h 6032444"/>
                <a:gd name="connsiteX168" fmla="*/ 3259410 w 6877050"/>
                <a:gd name="connsiteY168" fmla="*/ 11081 h 6032444"/>
                <a:gd name="connsiteX169" fmla="*/ 3076575 w 6877050"/>
                <a:gd name="connsiteY169" fmla="*/ 793694 h 6032444"/>
                <a:gd name="connsiteX0" fmla="*/ 3371850 w 6877050"/>
                <a:gd name="connsiteY0" fmla="*/ 0 h 6229350"/>
                <a:gd name="connsiteX1" fmla="*/ 3343275 w 6877050"/>
                <a:gd name="connsiteY1" fmla="*/ 1000125 h 6229350"/>
                <a:gd name="connsiteX2" fmla="*/ 3429000 w 6877050"/>
                <a:gd name="connsiteY2" fmla="*/ 361950 h 6229350"/>
                <a:gd name="connsiteX3" fmla="*/ 3543300 w 6877050"/>
                <a:gd name="connsiteY3" fmla="*/ 495300 h 6229350"/>
                <a:gd name="connsiteX4" fmla="*/ 4048125 w 6877050"/>
                <a:gd name="connsiteY4" fmla="*/ 285750 h 6229350"/>
                <a:gd name="connsiteX5" fmla="*/ 4419600 w 6877050"/>
                <a:gd name="connsiteY5" fmla="*/ 209550 h 6229350"/>
                <a:gd name="connsiteX6" fmla="*/ 4638675 w 6877050"/>
                <a:gd name="connsiteY6" fmla="*/ 209550 h 6229350"/>
                <a:gd name="connsiteX7" fmla="*/ 4752975 w 6877050"/>
                <a:gd name="connsiteY7" fmla="*/ 238125 h 6229350"/>
                <a:gd name="connsiteX8" fmla="*/ 4838700 w 6877050"/>
                <a:gd name="connsiteY8" fmla="*/ 266700 h 6229350"/>
                <a:gd name="connsiteX9" fmla="*/ 5010150 w 6877050"/>
                <a:gd name="connsiteY9" fmla="*/ 266700 h 6229350"/>
                <a:gd name="connsiteX10" fmla="*/ 4943475 w 6877050"/>
                <a:gd name="connsiteY10" fmla="*/ 390525 h 6229350"/>
                <a:gd name="connsiteX11" fmla="*/ 4991100 w 6877050"/>
                <a:gd name="connsiteY11" fmla="*/ 476250 h 6229350"/>
                <a:gd name="connsiteX12" fmla="*/ 4905375 w 6877050"/>
                <a:gd name="connsiteY12" fmla="*/ 581025 h 6229350"/>
                <a:gd name="connsiteX13" fmla="*/ 5057775 w 6877050"/>
                <a:gd name="connsiteY13" fmla="*/ 581025 h 6229350"/>
                <a:gd name="connsiteX14" fmla="*/ 5143500 w 6877050"/>
                <a:gd name="connsiteY14" fmla="*/ 581025 h 6229350"/>
                <a:gd name="connsiteX15" fmla="*/ 5248275 w 6877050"/>
                <a:gd name="connsiteY15" fmla="*/ 619125 h 6229350"/>
                <a:gd name="connsiteX16" fmla="*/ 5276850 w 6877050"/>
                <a:gd name="connsiteY16" fmla="*/ 619125 h 6229350"/>
                <a:gd name="connsiteX17" fmla="*/ 5238750 w 6877050"/>
                <a:gd name="connsiteY17" fmla="*/ 704850 h 6229350"/>
                <a:gd name="connsiteX18" fmla="*/ 5524500 w 6877050"/>
                <a:gd name="connsiteY18" fmla="*/ 762000 h 6229350"/>
                <a:gd name="connsiteX19" fmla="*/ 5505450 w 6877050"/>
                <a:gd name="connsiteY19" fmla="*/ 800100 h 6229350"/>
                <a:gd name="connsiteX20" fmla="*/ 5667375 w 6877050"/>
                <a:gd name="connsiteY20" fmla="*/ 847725 h 6229350"/>
                <a:gd name="connsiteX21" fmla="*/ 5581650 w 6877050"/>
                <a:gd name="connsiteY21" fmla="*/ 876300 h 6229350"/>
                <a:gd name="connsiteX22" fmla="*/ 5905500 w 6877050"/>
                <a:gd name="connsiteY22" fmla="*/ 952500 h 6229350"/>
                <a:gd name="connsiteX23" fmla="*/ 5838825 w 6877050"/>
                <a:gd name="connsiteY23" fmla="*/ 1038225 h 6229350"/>
                <a:gd name="connsiteX24" fmla="*/ 6124575 w 6877050"/>
                <a:gd name="connsiteY24" fmla="*/ 1133475 h 6229350"/>
                <a:gd name="connsiteX25" fmla="*/ 6038850 w 6877050"/>
                <a:gd name="connsiteY25" fmla="*/ 1200150 h 6229350"/>
                <a:gd name="connsiteX26" fmla="*/ 6286500 w 6877050"/>
                <a:gd name="connsiteY26" fmla="*/ 1409700 h 6229350"/>
                <a:gd name="connsiteX27" fmla="*/ 6162675 w 6877050"/>
                <a:gd name="connsiteY27" fmla="*/ 1438275 h 6229350"/>
                <a:gd name="connsiteX28" fmla="*/ 6210300 w 6877050"/>
                <a:gd name="connsiteY28" fmla="*/ 1562100 h 6229350"/>
                <a:gd name="connsiteX29" fmla="*/ 6038850 w 6877050"/>
                <a:gd name="connsiteY29" fmla="*/ 1562100 h 6229350"/>
                <a:gd name="connsiteX30" fmla="*/ 6048375 w 6877050"/>
                <a:gd name="connsiteY30" fmla="*/ 1676400 h 6229350"/>
                <a:gd name="connsiteX31" fmla="*/ 5924550 w 6877050"/>
                <a:gd name="connsiteY31" fmla="*/ 1666875 h 6229350"/>
                <a:gd name="connsiteX32" fmla="*/ 5981700 w 6877050"/>
                <a:gd name="connsiteY32" fmla="*/ 1771650 h 6229350"/>
                <a:gd name="connsiteX33" fmla="*/ 5829300 w 6877050"/>
                <a:gd name="connsiteY33" fmla="*/ 1800225 h 6229350"/>
                <a:gd name="connsiteX34" fmla="*/ 6381750 w 6877050"/>
                <a:gd name="connsiteY34" fmla="*/ 2333625 h 6229350"/>
                <a:gd name="connsiteX35" fmla="*/ 6296025 w 6877050"/>
                <a:gd name="connsiteY35" fmla="*/ 2371725 h 6229350"/>
                <a:gd name="connsiteX36" fmla="*/ 6686550 w 6877050"/>
                <a:gd name="connsiteY36" fmla="*/ 2743200 h 6229350"/>
                <a:gd name="connsiteX37" fmla="*/ 6581775 w 6877050"/>
                <a:gd name="connsiteY37" fmla="*/ 2752725 h 6229350"/>
                <a:gd name="connsiteX38" fmla="*/ 6877050 w 6877050"/>
                <a:gd name="connsiteY38" fmla="*/ 3105150 h 6229350"/>
                <a:gd name="connsiteX39" fmla="*/ 6781800 w 6877050"/>
                <a:gd name="connsiteY39" fmla="*/ 3124200 h 6229350"/>
                <a:gd name="connsiteX40" fmla="*/ 6819900 w 6877050"/>
                <a:gd name="connsiteY40" fmla="*/ 3286125 h 6229350"/>
                <a:gd name="connsiteX41" fmla="*/ 6753225 w 6877050"/>
                <a:gd name="connsiteY41" fmla="*/ 3295650 h 6229350"/>
                <a:gd name="connsiteX42" fmla="*/ 6819900 w 6877050"/>
                <a:gd name="connsiteY42" fmla="*/ 3571875 h 6229350"/>
                <a:gd name="connsiteX43" fmla="*/ 6677025 w 6877050"/>
                <a:gd name="connsiteY43" fmla="*/ 3543300 h 6229350"/>
                <a:gd name="connsiteX44" fmla="*/ 6657975 w 6877050"/>
                <a:gd name="connsiteY44" fmla="*/ 3648075 h 6229350"/>
                <a:gd name="connsiteX45" fmla="*/ 6496050 w 6877050"/>
                <a:gd name="connsiteY45" fmla="*/ 3533775 h 6229350"/>
                <a:gd name="connsiteX46" fmla="*/ 6448425 w 6877050"/>
                <a:gd name="connsiteY46" fmla="*/ 3609975 h 6229350"/>
                <a:gd name="connsiteX47" fmla="*/ 6296025 w 6877050"/>
                <a:gd name="connsiteY47" fmla="*/ 3486150 h 6229350"/>
                <a:gd name="connsiteX48" fmla="*/ 6219825 w 6877050"/>
                <a:gd name="connsiteY48" fmla="*/ 3429000 h 6229350"/>
                <a:gd name="connsiteX49" fmla="*/ 6143625 w 6877050"/>
                <a:gd name="connsiteY49" fmla="*/ 3390900 h 6229350"/>
                <a:gd name="connsiteX50" fmla="*/ 6257925 w 6877050"/>
                <a:gd name="connsiteY50" fmla="*/ 3676650 h 6229350"/>
                <a:gd name="connsiteX51" fmla="*/ 6257925 w 6877050"/>
                <a:gd name="connsiteY51" fmla="*/ 3676650 h 6229350"/>
                <a:gd name="connsiteX52" fmla="*/ 6210300 w 6877050"/>
                <a:gd name="connsiteY52" fmla="*/ 3724275 h 6229350"/>
                <a:gd name="connsiteX53" fmla="*/ 6315075 w 6877050"/>
                <a:gd name="connsiteY53" fmla="*/ 3943350 h 6229350"/>
                <a:gd name="connsiteX54" fmla="*/ 6210300 w 6877050"/>
                <a:gd name="connsiteY54" fmla="*/ 4000500 h 6229350"/>
                <a:gd name="connsiteX55" fmla="*/ 6362700 w 6877050"/>
                <a:gd name="connsiteY55" fmla="*/ 4362450 h 6229350"/>
                <a:gd name="connsiteX56" fmla="*/ 6276975 w 6877050"/>
                <a:gd name="connsiteY56" fmla="*/ 4362450 h 6229350"/>
                <a:gd name="connsiteX57" fmla="*/ 6276975 w 6877050"/>
                <a:gd name="connsiteY57" fmla="*/ 4667250 h 6229350"/>
                <a:gd name="connsiteX58" fmla="*/ 6191250 w 6877050"/>
                <a:gd name="connsiteY58" fmla="*/ 4667250 h 6229350"/>
                <a:gd name="connsiteX59" fmla="*/ 6238875 w 6877050"/>
                <a:gd name="connsiteY59" fmla="*/ 5153025 h 6229350"/>
                <a:gd name="connsiteX60" fmla="*/ 6172200 w 6877050"/>
                <a:gd name="connsiteY60" fmla="*/ 5162550 h 6229350"/>
                <a:gd name="connsiteX61" fmla="*/ 6086475 w 6877050"/>
                <a:gd name="connsiteY61" fmla="*/ 5438775 h 6229350"/>
                <a:gd name="connsiteX62" fmla="*/ 6019800 w 6877050"/>
                <a:gd name="connsiteY62" fmla="*/ 5343525 h 6229350"/>
                <a:gd name="connsiteX63" fmla="*/ 5943600 w 6877050"/>
                <a:gd name="connsiteY63" fmla="*/ 5353050 h 6229350"/>
                <a:gd name="connsiteX64" fmla="*/ 5886450 w 6877050"/>
                <a:gd name="connsiteY64" fmla="*/ 5210175 h 6229350"/>
                <a:gd name="connsiteX65" fmla="*/ 5886450 w 6877050"/>
                <a:gd name="connsiteY65" fmla="*/ 5210175 h 6229350"/>
                <a:gd name="connsiteX66" fmla="*/ 5753100 w 6877050"/>
                <a:gd name="connsiteY66" fmla="*/ 5133975 h 6229350"/>
                <a:gd name="connsiteX67" fmla="*/ 5667375 w 6877050"/>
                <a:gd name="connsiteY67" fmla="*/ 5200650 h 6229350"/>
                <a:gd name="connsiteX68" fmla="*/ 5572125 w 6877050"/>
                <a:gd name="connsiteY68" fmla="*/ 4991100 h 6229350"/>
                <a:gd name="connsiteX69" fmla="*/ 5448300 w 6877050"/>
                <a:gd name="connsiteY69" fmla="*/ 5038725 h 6229350"/>
                <a:gd name="connsiteX70" fmla="*/ 5381625 w 6877050"/>
                <a:gd name="connsiteY70" fmla="*/ 4829175 h 6229350"/>
                <a:gd name="connsiteX71" fmla="*/ 5305425 w 6877050"/>
                <a:gd name="connsiteY71" fmla="*/ 4933950 h 6229350"/>
                <a:gd name="connsiteX72" fmla="*/ 5067300 w 6877050"/>
                <a:gd name="connsiteY72" fmla="*/ 4591050 h 6229350"/>
                <a:gd name="connsiteX73" fmla="*/ 5000625 w 6877050"/>
                <a:gd name="connsiteY73" fmla="*/ 4772025 h 6229350"/>
                <a:gd name="connsiteX74" fmla="*/ 4924425 w 6877050"/>
                <a:gd name="connsiteY74" fmla="*/ 4848225 h 6229350"/>
                <a:gd name="connsiteX75" fmla="*/ 4991100 w 6877050"/>
                <a:gd name="connsiteY75" fmla="*/ 4981575 h 6229350"/>
                <a:gd name="connsiteX76" fmla="*/ 4905375 w 6877050"/>
                <a:gd name="connsiteY76" fmla="*/ 5000625 h 6229350"/>
                <a:gd name="connsiteX77" fmla="*/ 4905375 w 6877050"/>
                <a:gd name="connsiteY77" fmla="*/ 5219700 h 6229350"/>
                <a:gd name="connsiteX78" fmla="*/ 4791075 w 6877050"/>
                <a:gd name="connsiteY78" fmla="*/ 5153025 h 6229350"/>
                <a:gd name="connsiteX79" fmla="*/ 4743450 w 6877050"/>
                <a:gd name="connsiteY79" fmla="*/ 5429250 h 6229350"/>
                <a:gd name="connsiteX80" fmla="*/ 4648200 w 6877050"/>
                <a:gd name="connsiteY80" fmla="*/ 5438775 h 6229350"/>
                <a:gd name="connsiteX81" fmla="*/ 4581525 w 6877050"/>
                <a:gd name="connsiteY81" fmla="*/ 5676900 h 6229350"/>
                <a:gd name="connsiteX82" fmla="*/ 4495800 w 6877050"/>
                <a:gd name="connsiteY82" fmla="*/ 5591175 h 6229350"/>
                <a:gd name="connsiteX83" fmla="*/ 4419600 w 6877050"/>
                <a:gd name="connsiteY83" fmla="*/ 5810250 h 6229350"/>
                <a:gd name="connsiteX84" fmla="*/ 4352925 w 6877050"/>
                <a:gd name="connsiteY84" fmla="*/ 5743575 h 6229350"/>
                <a:gd name="connsiteX85" fmla="*/ 4286250 w 6877050"/>
                <a:gd name="connsiteY85" fmla="*/ 5895975 h 6229350"/>
                <a:gd name="connsiteX86" fmla="*/ 4200525 w 6877050"/>
                <a:gd name="connsiteY86" fmla="*/ 5819775 h 6229350"/>
                <a:gd name="connsiteX87" fmla="*/ 3952875 w 6877050"/>
                <a:gd name="connsiteY87" fmla="*/ 6086475 h 6229350"/>
                <a:gd name="connsiteX88" fmla="*/ 3867150 w 6877050"/>
                <a:gd name="connsiteY88" fmla="*/ 6229350 h 6229350"/>
                <a:gd name="connsiteX89" fmla="*/ 3657600 w 6877050"/>
                <a:gd name="connsiteY89" fmla="*/ 5943600 h 6229350"/>
                <a:gd name="connsiteX90" fmla="*/ 3609975 w 6877050"/>
                <a:gd name="connsiteY90" fmla="*/ 6076950 h 6229350"/>
                <a:gd name="connsiteX91" fmla="*/ 3409950 w 6877050"/>
                <a:gd name="connsiteY91" fmla="*/ 5705475 h 6229350"/>
                <a:gd name="connsiteX92" fmla="*/ 3257550 w 6877050"/>
                <a:gd name="connsiteY92" fmla="*/ 5762625 h 6229350"/>
                <a:gd name="connsiteX93" fmla="*/ 3152775 w 6877050"/>
                <a:gd name="connsiteY93" fmla="*/ 5562600 h 6229350"/>
                <a:gd name="connsiteX94" fmla="*/ 3009900 w 6877050"/>
                <a:gd name="connsiteY94" fmla="*/ 5591175 h 6229350"/>
                <a:gd name="connsiteX95" fmla="*/ 3009900 w 6877050"/>
                <a:gd name="connsiteY95" fmla="*/ 5334000 h 6229350"/>
                <a:gd name="connsiteX96" fmla="*/ 2838450 w 6877050"/>
                <a:gd name="connsiteY96" fmla="*/ 5419725 h 6229350"/>
                <a:gd name="connsiteX97" fmla="*/ 2790825 w 6877050"/>
                <a:gd name="connsiteY97" fmla="*/ 5286375 h 6229350"/>
                <a:gd name="connsiteX98" fmla="*/ 2657475 w 6877050"/>
                <a:gd name="connsiteY98" fmla="*/ 5305425 h 6229350"/>
                <a:gd name="connsiteX99" fmla="*/ 2695575 w 6877050"/>
                <a:gd name="connsiteY99" fmla="*/ 5124450 h 6229350"/>
                <a:gd name="connsiteX100" fmla="*/ 2552700 w 6877050"/>
                <a:gd name="connsiteY100" fmla="*/ 5105400 h 6229350"/>
                <a:gd name="connsiteX101" fmla="*/ 2581275 w 6877050"/>
                <a:gd name="connsiteY101" fmla="*/ 4914900 h 6229350"/>
                <a:gd name="connsiteX102" fmla="*/ 2457450 w 6877050"/>
                <a:gd name="connsiteY102" fmla="*/ 5143500 h 6229350"/>
                <a:gd name="connsiteX103" fmla="*/ 2381250 w 6877050"/>
                <a:gd name="connsiteY103" fmla="*/ 5105400 h 6229350"/>
                <a:gd name="connsiteX104" fmla="*/ 2286000 w 6877050"/>
                <a:gd name="connsiteY104" fmla="*/ 5257800 h 6229350"/>
                <a:gd name="connsiteX105" fmla="*/ 2209800 w 6877050"/>
                <a:gd name="connsiteY105" fmla="*/ 5200650 h 6229350"/>
                <a:gd name="connsiteX106" fmla="*/ 2105025 w 6877050"/>
                <a:gd name="connsiteY106" fmla="*/ 5457825 h 6229350"/>
                <a:gd name="connsiteX107" fmla="*/ 1990725 w 6877050"/>
                <a:gd name="connsiteY107" fmla="*/ 5400675 h 6229350"/>
                <a:gd name="connsiteX108" fmla="*/ 1876425 w 6877050"/>
                <a:gd name="connsiteY108" fmla="*/ 5600700 h 6229350"/>
                <a:gd name="connsiteX109" fmla="*/ 1809750 w 6877050"/>
                <a:gd name="connsiteY109" fmla="*/ 5581650 h 6229350"/>
                <a:gd name="connsiteX110" fmla="*/ 1400175 w 6877050"/>
                <a:gd name="connsiteY110" fmla="*/ 5915025 h 6229350"/>
                <a:gd name="connsiteX111" fmla="*/ 1476375 w 6877050"/>
                <a:gd name="connsiteY111" fmla="*/ 5657850 h 6229350"/>
                <a:gd name="connsiteX112" fmla="*/ 1457325 w 6877050"/>
                <a:gd name="connsiteY112" fmla="*/ 5486400 h 6229350"/>
                <a:gd name="connsiteX113" fmla="*/ 1466850 w 6877050"/>
                <a:gd name="connsiteY113" fmla="*/ 5381625 h 6229350"/>
                <a:gd name="connsiteX114" fmla="*/ 1419225 w 6877050"/>
                <a:gd name="connsiteY114" fmla="*/ 5410200 h 6229350"/>
                <a:gd name="connsiteX115" fmla="*/ 1428750 w 6877050"/>
                <a:gd name="connsiteY115" fmla="*/ 5267325 h 6229350"/>
                <a:gd name="connsiteX116" fmla="*/ 1343025 w 6877050"/>
                <a:gd name="connsiteY116" fmla="*/ 5238750 h 6229350"/>
                <a:gd name="connsiteX117" fmla="*/ 1390650 w 6877050"/>
                <a:gd name="connsiteY117" fmla="*/ 5029200 h 6229350"/>
                <a:gd name="connsiteX118" fmla="*/ 1238250 w 6877050"/>
                <a:gd name="connsiteY118" fmla="*/ 5010150 h 6229350"/>
                <a:gd name="connsiteX119" fmla="*/ 1285875 w 6877050"/>
                <a:gd name="connsiteY119" fmla="*/ 4867275 h 6229350"/>
                <a:gd name="connsiteX120" fmla="*/ 1209675 w 6877050"/>
                <a:gd name="connsiteY120" fmla="*/ 4800600 h 6229350"/>
                <a:gd name="connsiteX121" fmla="*/ 1314450 w 6877050"/>
                <a:gd name="connsiteY121" fmla="*/ 4619625 h 6229350"/>
                <a:gd name="connsiteX122" fmla="*/ 1200150 w 6877050"/>
                <a:gd name="connsiteY122" fmla="*/ 4572000 h 6229350"/>
                <a:gd name="connsiteX123" fmla="*/ 1314450 w 6877050"/>
                <a:gd name="connsiteY123" fmla="*/ 4391025 h 6229350"/>
                <a:gd name="connsiteX124" fmla="*/ 1219200 w 6877050"/>
                <a:gd name="connsiteY124" fmla="*/ 4305300 h 6229350"/>
                <a:gd name="connsiteX125" fmla="*/ 1390650 w 6877050"/>
                <a:gd name="connsiteY125" fmla="*/ 4105275 h 6229350"/>
                <a:gd name="connsiteX126" fmla="*/ 1428750 w 6877050"/>
                <a:gd name="connsiteY126" fmla="*/ 3962400 h 6229350"/>
                <a:gd name="connsiteX127" fmla="*/ 1428750 w 6877050"/>
                <a:gd name="connsiteY127" fmla="*/ 3933825 h 6229350"/>
                <a:gd name="connsiteX128" fmla="*/ 1095375 w 6877050"/>
                <a:gd name="connsiteY128" fmla="*/ 4114800 h 6229350"/>
                <a:gd name="connsiteX129" fmla="*/ 1038225 w 6877050"/>
                <a:gd name="connsiteY129" fmla="*/ 4010025 h 6229350"/>
                <a:gd name="connsiteX130" fmla="*/ 857250 w 6877050"/>
                <a:gd name="connsiteY130" fmla="*/ 4152900 h 6229350"/>
                <a:gd name="connsiteX131" fmla="*/ 819150 w 6877050"/>
                <a:gd name="connsiteY131" fmla="*/ 4048125 h 6229350"/>
                <a:gd name="connsiteX132" fmla="*/ 561975 w 6877050"/>
                <a:gd name="connsiteY132" fmla="*/ 4200525 h 6229350"/>
                <a:gd name="connsiteX133" fmla="*/ 523875 w 6877050"/>
                <a:gd name="connsiteY133" fmla="*/ 4114800 h 6229350"/>
                <a:gd name="connsiteX134" fmla="*/ 114300 w 6877050"/>
                <a:gd name="connsiteY134" fmla="*/ 4276725 h 6229350"/>
                <a:gd name="connsiteX135" fmla="*/ 114300 w 6877050"/>
                <a:gd name="connsiteY135" fmla="*/ 3990975 h 6229350"/>
                <a:gd name="connsiteX136" fmla="*/ 0 w 6877050"/>
                <a:gd name="connsiteY136" fmla="*/ 3962400 h 6229350"/>
                <a:gd name="connsiteX137" fmla="*/ 114300 w 6877050"/>
                <a:gd name="connsiteY137" fmla="*/ 3838575 h 6229350"/>
                <a:gd name="connsiteX138" fmla="*/ 0 w 6877050"/>
                <a:gd name="connsiteY138" fmla="*/ 3800475 h 6229350"/>
                <a:gd name="connsiteX139" fmla="*/ 180975 w 6877050"/>
                <a:gd name="connsiteY139" fmla="*/ 3524250 h 6229350"/>
                <a:gd name="connsiteX140" fmla="*/ 0 w 6877050"/>
                <a:gd name="connsiteY140" fmla="*/ 3448050 h 6229350"/>
                <a:gd name="connsiteX141" fmla="*/ 219075 w 6877050"/>
                <a:gd name="connsiteY141" fmla="*/ 3095625 h 6229350"/>
                <a:gd name="connsiteX142" fmla="*/ 66675 w 6877050"/>
                <a:gd name="connsiteY142" fmla="*/ 3000375 h 6229350"/>
                <a:gd name="connsiteX143" fmla="*/ 180975 w 6877050"/>
                <a:gd name="connsiteY143" fmla="*/ 2867025 h 6229350"/>
                <a:gd name="connsiteX144" fmla="*/ 47625 w 6877050"/>
                <a:gd name="connsiteY144" fmla="*/ 2781300 h 6229350"/>
                <a:gd name="connsiteX145" fmla="*/ 314325 w 6877050"/>
                <a:gd name="connsiteY145" fmla="*/ 2676525 h 6229350"/>
                <a:gd name="connsiteX146" fmla="*/ 180975 w 6877050"/>
                <a:gd name="connsiteY146" fmla="*/ 2590800 h 6229350"/>
                <a:gd name="connsiteX147" fmla="*/ 676275 w 6877050"/>
                <a:gd name="connsiteY147" fmla="*/ 2314575 h 6229350"/>
                <a:gd name="connsiteX148" fmla="*/ 209550 w 6877050"/>
                <a:gd name="connsiteY148" fmla="*/ 2200275 h 6229350"/>
                <a:gd name="connsiteX149" fmla="*/ 504825 w 6877050"/>
                <a:gd name="connsiteY149" fmla="*/ 2047875 h 6229350"/>
                <a:gd name="connsiteX150" fmla="*/ 428625 w 6877050"/>
                <a:gd name="connsiteY150" fmla="*/ 1952625 h 6229350"/>
                <a:gd name="connsiteX151" fmla="*/ 695325 w 6877050"/>
                <a:gd name="connsiteY151" fmla="*/ 1895475 h 6229350"/>
                <a:gd name="connsiteX152" fmla="*/ 600075 w 6877050"/>
                <a:gd name="connsiteY152" fmla="*/ 1781175 h 6229350"/>
                <a:gd name="connsiteX153" fmla="*/ 981075 w 6877050"/>
                <a:gd name="connsiteY153" fmla="*/ 1533525 h 6229350"/>
                <a:gd name="connsiteX154" fmla="*/ 895350 w 6877050"/>
                <a:gd name="connsiteY154" fmla="*/ 1504950 h 6229350"/>
                <a:gd name="connsiteX155" fmla="*/ 1571625 w 6877050"/>
                <a:gd name="connsiteY155" fmla="*/ 1162050 h 6229350"/>
                <a:gd name="connsiteX156" fmla="*/ 1323975 w 6877050"/>
                <a:gd name="connsiteY156" fmla="*/ 1057275 h 6229350"/>
                <a:gd name="connsiteX157" fmla="*/ 1438275 w 6877050"/>
                <a:gd name="connsiteY157" fmla="*/ 923925 h 6229350"/>
                <a:gd name="connsiteX158" fmla="*/ 1238250 w 6877050"/>
                <a:gd name="connsiteY158" fmla="*/ 800100 h 6229350"/>
                <a:gd name="connsiteX159" fmla="*/ 1419225 w 6877050"/>
                <a:gd name="connsiteY159" fmla="*/ 657225 h 6229350"/>
                <a:gd name="connsiteX160" fmla="*/ 1714500 w 6877050"/>
                <a:gd name="connsiteY160" fmla="*/ 533400 h 6229350"/>
                <a:gd name="connsiteX161" fmla="*/ 1962150 w 6877050"/>
                <a:gd name="connsiteY161" fmla="*/ 466725 h 6229350"/>
                <a:gd name="connsiteX162" fmla="*/ 2276475 w 6877050"/>
                <a:gd name="connsiteY162" fmla="*/ 523875 h 6229350"/>
                <a:gd name="connsiteX163" fmla="*/ 2428875 w 6877050"/>
                <a:gd name="connsiteY163" fmla="*/ 542925 h 6229350"/>
                <a:gd name="connsiteX164" fmla="*/ 2428875 w 6877050"/>
                <a:gd name="connsiteY164" fmla="*/ 371475 h 6229350"/>
                <a:gd name="connsiteX165" fmla="*/ 2819400 w 6877050"/>
                <a:gd name="connsiteY165" fmla="*/ 571500 h 6229350"/>
                <a:gd name="connsiteX166" fmla="*/ 2886075 w 6877050"/>
                <a:gd name="connsiteY166" fmla="*/ 390525 h 6229350"/>
                <a:gd name="connsiteX167" fmla="*/ 3011760 w 6877050"/>
                <a:gd name="connsiteY167" fmla="*/ 912837 h 6229350"/>
                <a:gd name="connsiteX168" fmla="*/ 3259410 w 6877050"/>
                <a:gd name="connsiteY168" fmla="*/ 207987 h 6229350"/>
                <a:gd name="connsiteX169" fmla="*/ 3371850 w 6877050"/>
                <a:gd name="connsiteY169" fmla="*/ 0 h 6229350"/>
                <a:gd name="connsiteX0" fmla="*/ 3371850 w 6877050"/>
                <a:gd name="connsiteY0" fmla="*/ 0 h 6229350"/>
                <a:gd name="connsiteX1" fmla="*/ 3343275 w 6877050"/>
                <a:gd name="connsiteY1" fmla="*/ 1000125 h 6229350"/>
                <a:gd name="connsiteX2" fmla="*/ 3429000 w 6877050"/>
                <a:gd name="connsiteY2" fmla="*/ 361950 h 6229350"/>
                <a:gd name="connsiteX3" fmla="*/ 3543300 w 6877050"/>
                <a:gd name="connsiteY3" fmla="*/ 495300 h 6229350"/>
                <a:gd name="connsiteX4" fmla="*/ 4048125 w 6877050"/>
                <a:gd name="connsiteY4" fmla="*/ 285750 h 6229350"/>
                <a:gd name="connsiteX5" fmla="*/ 4419600 w 6877050"/>
                <a:gd name="connsiteY5" fmla="*/ 209550 h 6229350"/>
                <a:gd name="connsiteX6" fmla="*/ 4638675 w 6877050"/>
                <a:gd name="connsiteY6" fmla="*/ 209550 h 6229350"/>
                <a:gd name="connsiteX7" fmla="*/ 4752975 w 6877050"/>
                <a:gd name="connsiteY7" fmla="*/ 238125 h 6229350"/>
                <a:gd name="connsiteX8" fmla="*/ 4838700 w 6877050"/>
                <a:gd name="connsiteY8" fmla="*/ 266700 h 6229350"/>
                <a:gd name="connsiteX9" fmla="*/ 5010150 w 6877050"/>
                <a:gd name="connsiteY9" fmla="*/ 266700 h 6229350"/>
                <a:gd name="connsiteX10" fmla="*/ 4943475 w 6877050"/>
                <a:gd name="connsiteY10" fmla="*/ 390525 h 6229350"/>
                <a:gd name="connsiteX11" fmla="*/ 4991100 w 6877050"/>
                <a:gd name="connsiteY11" fmla="*/ 476250 h 6229350"/>
                <a:gd name="connsiteX12" fmla="*/ 4905375 w 6877050"/>
                <a:gd name="connsiteY12" fmla="*/ 581025 h 6229350"/>
                <a:gd name="connsiteX13" fmla="*/ 5057775 w 6877050"/>
                <a:gd name="connsiteY13" fmla="*/ 581025 h 6229350"/>
                <a:gd name="connsiteX14" fmla="*/ 5143500 w 6877050"/>
                <a:gd name="connsiteY14" fmla="*/ 581025 h 6229350"/>
                <a:gd name="connsiteX15" fmla="*/ 5248275 w 6877050"/>
                <a:gd name="connsiteY15" fmla="*/ 619125 h 6229350"/>
                <a:gd name="connsiteX16" fmla="*/ 5276850 w 6877050"/>
                <a:gd name="connsiteY16" fmla="*/ 619125 h 6229350"/>
                <a:gd name="connsiteX17" fmla="*/ 5238750 w 6877050"/>
                <a:gd name="connsiteY17" fmla="*/ 704850 h 6229350"/>
                <a:gd name="connsiteX18" fmla="*/ 5524500 w 6877050"/>
                <a:gd name="connsiteY18" fmla="*/ 762000 h 6229350"/>
                <a:gd name="connsiteX19" fmla="*/ 5505450 w 6877050"/>
                <a:gd name="connsiteY19" fmla="*/ 800100 h 6229350"/>
                <a:gd name="connsiteX20" fmla="*/ 5667375 w 6877050"/>
                <a:gd name="connsiteY20" fmla="*/ 847725 h 6229350"/>
                <a:gd name="connsiteX21" fmla="*/ 5581650 w 6877050"/>
                <a:gd name="connsiteY21" fmla="*/ 876300 h 6229350"/>
                <a:gd name="connsiteX22" fmla="*/ 5905500 w 6877050"/>
                <a:gd name="connsiteY22" fmla="*/ 952500 h 6229350"/>
                <a:gd name="connsiteX23" fmla="*/ 5838825 w 6877050"/>
                <a:gd name="connsiteY23" fmla="*/ 1038225 h 6229350"/>
                <a:gd name="connsiteX24" fmla="*/ 6124575 w 6877050"/>
                <a:gd name="connsiteY24" fmla="*/ 1133475 h 6229350"/>
                <a:gd name="connsiteX25" fmla="*/ 6038850 w 6877050"/>
                <a:gd name="connsiteY25" fmla="*/ 1200150 h 6229350"/>
                <a:gd name="connsiteX26" fmla="*/ 6286500 w 6877050"/>
                <a:gd name="connsiteY26" fmla="*/ 1409700 h 6229350"/>
                <a:gd name="connsiteX27" fmla="*/ 6162675 w 6877050"/>
                <a:gd name="connsiteY27" fmla="*/ 1438275 h 6229350"/>
                <a:gd name="connsiteX28" fmla="*/ 6210300 w 6877050"/>
                <a:gd name="connsiteY28" fmla="*/ 1562100 h 6229350"/>
                <a:gd name="connsiteX29" fmla="*/ 6038850 w 6877050"/>
                <a:gd name="connsiteY29" fmla="*/ 1562100 h 6229350"/>
                <a:gd name="connsiteX30" fmla="*/ 6048375 w 6877050"/>
                <a:gd name="connsiteY30" fmla="*/ 1676400 h 6229350"/>
                <a:gd name="connsiteX31" fmla="*/ 5924550 w 6877050"/>
                <a:gd name="connsiteY31" fmla="*/ 1666875 h 6229350"/>
                <a:gd name="connsiteX32" fmla="*/ 5981700 w 6877050"/>
                <a:gd name="connsiteY32" fmla="*/ 1771650 h 6229350"/>
                <a:gd name="connsiteX33" fmla="*/ 5829300 w 6877050"/>
                <a:gd name="connsiteY33" fmla="*/ 1800225 h 6229350"/>
                <a:gd name="connsiteX34" fmla="*/ 6381750 w 6877050"/>
                <a:gd name="connsiteY34" fmla="*/ 2333625 h 6229350"/>
                <a:gd name="connsiteX35" fmla="*/ 6296025 w 6877050"/>
                <a:gd name="connsiteY35" fmla="*/ 2371725 h 6229350"/>
                <a:gd name="connsiteX36" fmla="*/ 6686550 w 6877050"/>
                <a:gd name="connsiteY36" fmla="*/ 2743200 h 6229350"/>
                <a:gd name="connsiteX37" fmla="*/ 6581775 w 6877050"/>
                <a:gd name="connsiteY37" fmla="*/ 2752725 h 6229350"/>
                <a:gd name="connsiteX38" fmla="*/ 6877050 w 6877050"/>
                <a:gd name="connsiteY38" fmla="*/ 3105150 h 6229350"/>
                <a:gd name="connsiteX39" fmla="*/ 6781800 w 6877050"/>
                <a:gd name="connsiteY39" fmla="*/ 3124200 h 6229350"/>
                <a:gd name="connsiteX40" fmla="*/ 6819900 w 6877050"/>
                <a:gd name="connsiteY40" fmla="*/ 3286125 h 6229350"/>
                <a:gd name="connsiteX41" fmla="*/ 6753225 w 6877050"/>
                <a:gd name="connsiteY41" fmla="*/ 3295650 h 6229350"/>
                <a:gd name="connsiteX42" fmla="*/ 6819900 w 6877050"/>
                <a:gd name="connsiteY42" fmla="*/ 3571875 h 6229350"/>
                <a:gd name="connsiteX43" fmla="*/ 6677025 w 6877050"/>
                <a:gd name="connsiteY43" fmla="*/ 3543300 h 6229350"/>
                <a:gd name="connsiteX44" fmla="*/ 6657975 w 6877050"/>
                <a:gd name="connsiteY44" fmla="*/ 3648075 h 6229350"/>
                <a:gd name="connsiteX45" fmla="*/ 6496050 w 6877050"/>
                <a:gd name="connsiteY45" fmla="*/ 3533775 h 6229350"/>
                <a:gd name="connsiteX46" fmla="*/ 6448425 w 6877050"/>
                <a:gd name="connsiteY46" fmla="*/ 3609975 h 6229350"/>
                <a:gd name="connsiteX47" fmla="*/ 6296025 w 6877050"/>
                <a:gd name="connsiteY47" fmla="*/ 3486150 h 6229350"/>
                <a:gd name="connsiteX48" fmla="*/ 6219825 w 6877050"/>
                <a:gd name="connsiteY48" fmla="*/ 3429000 h 6229350"/>
                <a:gd name="connsiteX49" fmla="*/ 6143625 w 6877050"/>
                <a:gd name="connsiteY49" fmla="*/ 3390900 h 6229350"/>
                <a:gd name="connsiteX50" fmla="*/ 6257925 w 6877050"/>
                <a:gd name="connsiteY50" fmla="*/ 3676650 h 6229350"/>
                <a:gd name="connsiteX51" fmla="*/ 6257925 w 6877050"/>
                <a:gd name="connsiteY51" fmla="*/ 3676650 h 6229350"/>
                <a:gd name="connsiteX52" fmla="*/ 6210300 w 6877050"/>
                <a:gd name="connsiteY52" fmla="*/ 3724275 h 6229350"/>
                <a:gd name="connsiteX53" fmla="*/ 6315075 w 6877050"/>
                <a:gd name="connsiteY53" fmla="*/ 3943350 h 6229350"/>
                <a:gd name="connsiteX54" fmla="*/ 6210300 w 6877050"/>
                <a:gd name="connsiteY54" fmla="*/ 4000500 h 6229350"/>
                <a:gd name="connsiteX55" fmla="*/ 6362700 w 6877050"/>
                <a:gd name="connsiteY55" fmla="*/ 4362450 h 6229350"/>
                <a:gd name="connsiteX56" fmla="*/ 6276975 w 6877050"/>
                <a:gd name="connsiteY56" fmla="*/ 4362450 h 6229350"/>
                <a:gd name="connsiteX57" fmla="*/ 6276975 w 6877050"/>
                <a:gd name="connsiteY57" fmla="*/ 4667250 h 6229350"/>
                <a:gd name="connsiteX58" fmla="*/ 6191250 w 6877050"/>
                <a:gd name="connsiteY58" fmla="*/ 4667250 h 6229350"/>
                <a:gd name="connsiteX59" fmla="*/ 6238875 w 6877050"/>
                <a:gd name="connsiteY59" fmla="*/ 5153025 h 6229350"/>
                <a:gd name="connsiteX60" fmla="*/ 6172200 w 6877050"/>
                <a:gd name="connsiteY60" fmla="*/ 5162550 h 6229350"/>
                <a:gd name="connsiteX61" fmla="*/ 6086475 w 6877050"/>
                <a:gd name="connsiteY61" fmla="*/ 5438775 h 6229350"/>
                <a:gd name="connsiteX62" fmla="*/ 6019800 w 6877050"/>
                <a:gd name="connsiteY62" fmla="*/ 5343525 h 6229350"/>
                <a:gd name="connsiteX63" fmla="*/ 5943600 w 6877050"/>
                <a:gd name="connsiteY63" fmla="*/ 5353050 h 6229350"/>
                <a:gd name="connsiteX64" fmla="*/ 5886450 w 6877050"/>
                <a:gd name="connsiteY64" fmla="*/ 5210175 h 6229350"/>
                <a:gd name="connsiteX65" fmla="*/ 5886450 w 6877050"/>
                <a:gd name="connsiteY65" fmla="*/ 5210175 h 6229350"/>
                <a:gd name="connsiteX66" fmla="*/ 5753100 w 6877050"/>
                <a:gd name="connsiteY66" fmla="*/ 5133975 h 6229350"/>
                <a:gd name="connsiteX67" fmla="*/ 5667375 w 6877050"/>
                <a:gd name="connsiteY67" fmla="*/ 5200650 h 6229350"/>
                <a:gd name="connsiteX68" fmla="*/ 5572125 w 6877050"/>
                <a:gd name="connsiteY68" fmla="*/ 4991100 h 6229350"/>
                <a:gd name="connsiteX69" fmla="*/ 5448300 w 6877050"/>
                <a:gd name="connsiteY69" fmla="*/ 5038725 h 6229350"/>
                <a:gd name="connsiteX70" fmla="*/ 5381625 w 6877050"/>
                <a:gd name="connsiteY70" fmla="*/ 4829175 h 6229350"/>
                <a:gd name="connsiteX71" fmla="*/ 5305425 w 6877050"/>
                <a:gd name="connsiteY71" fmla="*/ 4933950 h 6229350"/>
                <a:gd name="connsiteX72" fmla="*/ 5067300 w 6877050"/>
                <a:gd name="connsiteY72" fmla="*/ 4591050 h 6229350"/>
                <a:gd name="connsiteX73" fmla="*/ 5000625 w 6877050"/>
                <a:gd name="connsiteY73" fmla="*/ 4772025 h 6229350"/>
                <a:gd name="connsiteX74" fmla="*/ 4924425 w 6877050"/>
                <a:gd name="connsiteY74" fmla="*/ 4848225 h 6229350"/>
                <a:gd name="connsiteX75" fmla="*/ 4991100 w 6877050"/>
                <a:gd name="connsiteY75" fmla="*/ 4981575 h 6229350"/>
                <a:gd name="connsiteX76" fmla="*/ 4905375 w 6877050"/>
                <a:gd name="connsiteY76" fmla="*/ 5000625 h 6229350"/>
                <a:gd name="connsiteX77" fmla="*/ 4905375 w 6877050"/>
                <a:gd name="connsiteY77" fmla="*/ 5219700 h 6229350"/>
                <a:gd name="connsiteX78" fmla="*/ 4791075 w 6877050"/>
                <a:gd name="connsiteY78" fmla="*/ 5153025 h 6229350"/>
                <a:gd name="connsiteX79" fmla="*/ 4743450 w 6877050"/>
                <a:gd name="connsiteY79" fmla="*/ 5429250 h 6229350"/>
                <a:gd name="connsiteX80" fmla="*/ 4648200 w 6877050"/>
                <a:gd name="connsiteY80" fmla="*/ 5438775 h 6229350"/>
                <a:gd name="connsiteX81" fmla="*/ 4581525 w 6877050"/>
                <a:gd name="connsiteY81" fmla="*/ 5676900 h 6229350"/>
                <a:gd name="connsiteX82" fmla="*/ 4495800 w 6877050"/>
                <a:gd name="connsiteY82" fmla="*/ 5591175 h 6229350"/>
                <a:gd name="connsiteX83" fmla="*/ 4419600 w 6877050"/>
                <a:gd name="connsiteY83" fmla="*/ 5810250 h 6229350"/>
                <a:gd name="connsiteX84" fmla="*/ 4352925 w 6877050"/>
                <a:gd name="connsiteY84" fmla="*/ 5743575 h 6229350"/>
                <a:gd name="connsiteX85" fmla="*/ 4286250 w 6877050"/>
                <a:gd name="connsiteY85" fmla="*/ 5895975 h 6229350"/>
                <a:gd name="connsiteX86" fmla="*/ 4200525 w 6877050"/>
                <a:gd name="connsiteY86" fmla="*/ 5819775 h 6229350"/>
                <a:gd name="connsiteX87" fmla="*/ 3952875 w 6877050"/>
                <a:gd name="connsiteY87" fmla="*/ 6086475 h 6229350"/>
                <a:gd name="connsiteX88" fmla="*/ 3867150 w 6877050"/>
                <a:gd name="connsiteY88" fmla="*/ 6229350 h 6229350"/>
                <a:gd name="connsiteX89" fmla="*/ 3657600 w 6877050"/>
                <a:gd name="connsiteY89" fmla="*/ 5943600 h 6229350"/>
                <a:gd name="connsiteX90" fmla="*/ 3609975 w 6877050"/>
                <a:gd name="connsiteY90" fmla="*/ 6076950 h 6229350"/>
                <a:gd name="connsiteX91" fmla="*/ 3409950 w 6877050"/>
                <a:gd name="connsiteY91" fmla="*/ 5705475 h 6229350"/>
                <a:gd name="connsiteX92" fmla="*/ 3257550 w 6877050"/>
                <a:gd name="connsiteY92" fmla="*/ 5762625 h 6229350"/>
                <a:gd name="connsiteX93" fmla="*/ 3152775 w 6877050"/>
                <a:gd name="connsiteY93" fmla="*/ 5562600 h 6229350"/>
                <a:gd name="connsiteX94" fmla="*/ 3009900 w 6877050"/>
                <a:gd name="connsiteY94" fmla="*/ 5591175 h 6229350"/>
                <a:gd name="connsiteX95" fmla="*/ 3009900 w 6877050"/>
                <a:gd name="connsiteY95" fmla="*/ 5334000 h 6229350"/>
                <a:gd name="connsiteX96" fmla="*/ 2838450 w 6877050"/>
                <a:gd name="connsiteY96" fmla="*/ 5419725 h 6229350"/>
                <a:gd name="connsiteX97" fmla="*/ 2790825 w 6877050"/>
                <a:gd name="connsiteY97" fmla="*/ 5286375 h 6229350"/>
                <a:gd name="connsiteX98" fmla="*/ 2657475 w 6877050"/>
                <a:gd name="connsiteY98" fmla="*/ 5305425 h 6229350"/>
                <a:gd name="connsiteX99" fmla="*/ 2695575 w 6877050"/>
                <a:gd name="connsiteY99" fmla="*/ 5124450 h 6229350"/>
                <a:gd name="connsiteX100" fmla="*/ 2552700 w 6877050"/>
                <a:gd name="connsiteY100" fmla="*/ 5105400 h 6229350"/>
                <a:gd name="connsiteX101" fmla="*/ 2581275 w 6877050"/>
                <a:gd name="connsiteY101" fmla="*/ 4914900 h 6229350"/>
                <a:gd name="connsiteX102" fmla="*/ 2457450 w 6877050"/>
                <a:gd name="connsiteY102" fmla="*/ 5143500 h 6229350"/>
                <a:gd name="connsiteX103" fmla="*/ 2381250 w 6877050"/>
                <a:gd name="connsiteY103" fmla="*/ 5105400 h 6229350"/>
                <a:gd name="connsiteX104" fmla="*/ 2286000 w 6877050"/>
                <a:gd name="connsiteY104" fmla="*/ 5257800 h 6229350"/>
                <a:gd name="connsiteX105" fmla="*/ 2209800 w 6877050"/>
                <a:gd name="connsiteY105" fmla="*/ 5200650 h 6229350"/>
                <a:gd name="connsiteX106" fmla="*/ 2105025 w 6877050"/>
                <a:gd name="connsiteY106" fmla="*/ 5457825 h 6229350"/>
                <a:gd name="connsiteX107" fmla="*/ 1990725 w 6877050"/>
                <a:gd name="connsiteY107" fmla="*/ 5400675 h 6229350"/>
                <a:gd name="connsiteX108" fmla="*/ 1876425 w 6877050"/>
                <a:gd name="connsiteY108" fmla="*/ 5600700 h 6229350"/>
                <a:gd name="connsiteX109" fmla="*/ 1809750 w 6877050"/>
                <a:gd name="connsiteY109" fmla="*/ 5581650 h 6229350"/>
                <a:gd name="connsiteX110" fmla="*/ 1400175 w 6877050"/>
                <a:gd name="connsiteY110" fmla="*/ 5915025 h 6229350"/>
                <a:gd name="connsiteX111" fmla="*/ 1476375 w 6877050"/>
                <a:gd name="connsiteY111" fmla="*/ 5657850 h 6229350"/>
                <a:gd name="connsiteX112" fmla="*/ 1457325 w 6877050"/>
                <a:gd name="connsiteY112" fmla="*/ 5486400 h 6229350"/>
                <a:gd name="connsiteX113" fmla="*/ 1466850 w 6877050"/>
                <a:gd name="connsiteY113" fmla="*/ 5381625 h 6229350"/>
                <a:gd name="connsiteX114" fmla="*/ 1419225 w 6877050"/>
                <a:gd name="connsiteY114" fmla="*/ 5410200 h 6229350"/>
                <a:gd name="connsiteX115" fmla="*/ 1428750 w 6877050"/>
                <a:gd name="connsiteY115" fmla="*/ 5267325 h 6229350"/>
                <a:gd name="connsiteX116" fmla="*/ 1343025 w 6877050"/>
                <a:gd name="connsiteY116" fmla="*/ 5238750 h 6229350"/>
                <a:gd name="connsiteX117" fmla="*/ 1390650 w 6877050"/>
                <a:gd name="connsiteY117" fmla="*/ 5029200 h 6229350"/>
                <a:gd name="connsiteX118" fmla="*/ 1238250 w 6877050"/>
                <a:gd name="connsiteY118" fmla="*/ 5010150 h 6229350"/>
                <a:gd name="connsiteX119" fmla="*/ 1285875 w 6877050"/>
                <a:gd name="connsiteY119" fmla="*/ 4867275 h 6229350"/>
                <a:gd name="connsiteX120" fmla="*/ 1209675 w 6877050"/>
                <a:gd name="connsiteY120" fmla="*/ 4800600 h 6229350"/>
                <a:gd name="connsiteX121" fmla="*/ 1314450 w 6877050"/>
                <a:gd name="connsiteY121" fmla="*/ 4619625 h 6229350"/>
                <a:gd name="connsiteX122" fmla="*/ 1200150 w 6877050"/>
                <a:gd name="connsiteY122" fmla="*/ 4572000 h 6229350"/>
                <a:gd name="connsiteX123" fmla="*/ 1314450 w 6877050"/>
                <a:gd name="connsiteY123" fmla="*/ 4391025 h 6229350"/>
                <a:gd name="connsiteX124" fmla="*/ 1219200 w 6877050"/>
                <a:gd name="connsiteY124" fmla="*/ 4305300 h 6229350"/>
                <a:gd name="connsiteX125" fmla="*/ 1390650 w 6877050"/>
                <a:gd name="connsiteY125" fmla="*/ 4105275 h 6229350"/>
                <a:gd name="connsiteX126" fmla="*/ 1428750 w 6877050"/>
                <a:gd name="connsiteY126" fmla="*/ 3962400 h 6229350"/>
                <a:gd name="connsiteX127" fmla="*/ 1428750 w 6877050"/>
                <a:gd name="connsiteY127" fmla="*/ 3933825 h 6229350"/>
                <a:gd name="connsiteX128" fmla="*/ 1095375 w 6877050"/>
                <a:gd name="connsiteY128" fmla="*/ 4114800 h 6229350"/>
                <a:gd name="connsiteX129" fmla="*/ 1038225 w 6877050"/>
                <a:gd name="connsiteY129" fmla="*/ 4010025 h 6229350"/>
                <a:gd name="connsiteX130" fmla="*/ 857250 w 6877050"/>
                <a:gd name="connsiteY130" fmla="*/ 4152900 h 6229350"/>
                <a:gd name="connsiteX131" fmla="*/ 819150 w 6877050"/>
                <a:gd name="connsiteY131" fmla="*/ 4048125 h 6229350"/>
                <a:gd name="connsiteX132" fmla="*/ 561975 w 6877050"/>
                <a:gd name="connsiteY132" fmla="*/ 4200525 h 6229350"/>
                <a:gd name="connsiteX133" fmla="*/ 523875 w 6877050"/>
                <a:gd name="connsiteY133" fmla="*/ 4114800 h 6229350"/>
                <a:gd name="connsiteX134" fmla="*/ 114300 w 6877050"/>
                <a:gd name="connsiteY134" fmla="*/ 4276725 h 6229350"/>
                <a:gd name="connsiteX135" fmla="*/ 114300 w 6877050"/>
                <a:gd name="connsiteY135" fmla="*/ 3990975 h 6229350"/>
                <a:gd name="connsiteX136" fmla="*/ 0 w 6877050"/>
                <a:gd name="connsiteY136" fmla="*/ 3962400 h 6229350"/>
                <a:gd name="connsiteX137" fmla="*/ 114300 w 6877050"/>
                <a:gd name="connsiteY137" fmla="*/ 3838575 h 6229350"/>
                <a:gd name="connsiteX138" fmla="*/ 0 w 6877050"/>
                <a:gd name="connsiteY138" fmla="*/ 3800475 h 6229350"/>
                <a:gd name="connsiteX139" fmla="*/ 180975 w 6877050"/>
                <a:gd name="connsiteY139" fmla="*/ 3524250 h 6229350"/>
                <a:gd name="connsiteX140" fmla="*/ 0 w 6877050"/>
                <a:gd name="connsiteY140" fmla="*/ 3448050 h 6229350"/>
                <a:gd name="connsiteX141" fmla="*/ 219075 w 6877050"/>
                <a:gd name="connsiteY141" fmla="*/ 3095625 h 6229350"/>
                <a:gd name="connsiteX142" fmla="*/ 66675 w 6877050"/>
                <a:gd name="connsiteY142" fmla="*/ 3000375 h 6229350"/>
                <a:gd name="connsiteX143" fmla="*/ 180975 w 6877050"/>
                <a:gd name="connsiteY143" fmla="*/ 2867025 h 6229350"/>
                <a:gd name="connsiteX144" fmla="*/ 47625 w 6877050"/>
                <a:gd name="connsiteY144" fmla="*/ 2781300 h 6229350"/>
                <a:gd name="connsiteX145" fmla="*/ 314325 w 6877050"/>
                <a:gd name="connsiteY145" fmla="*/ 2676525 h 6229350"/>
                <a:gd name="connsiteX146" fmla="*/ 180975 w 6877050"/>
                <a:gd name="connsiteY146" fmla="*/ 2590800 h 6229350"/>
                <a:gd name="connsiteX147" fmla="*/ 676275 w 6877050"/>
                <a:gd name="connsiteY147" fmla="*/ 2314575 h 6229350"/>
                <a:gd name="connsiteX148" fmla="*/ 209550 w 6877050"/>
                <a:gd name="connsiteY148" fmla="*/ 2200275 h 6229350"/>
                <a:gd name="connsiteX149" fmla="*/ 504825 w 6877050"/>
                <a:gd name="connsiteY149" fmla="*/ 2047875 h 6229350"/>
                <a:gd name="connsiteX150" fmla="*/ 428625 w 6877050"/>
                <a:gd name="connsiteY150" fmla="*/ 1952625 h 6229350"/>
                <a:gd name="connsiteX151" fmla="*/ 695325 w 6877050"/>
                <a:gd name="connsiteY151" fmla="*/ 1895475 h 6229350"/>
                <a:gd name="connsiteX152" fmla="*/ 600075 w 6877050"/>
                <a:gd name="connsiteY152" fmla="*/ 1781175 h 6229350"/>
                <a:gd name="connsiteX153" fmla="*/ 981075 w 6877050"/>
                <a:gd name="connsiteY153" fmla="*/ 1533525 h 6229350"/>
                <a:gd name="connsiteX154" fmla="*/ 895350 w 6877050"/>
                <a:gd name="connsiteY154" fmla="*/ 1504950 h 6229350"/>
                <a:gd name="connsiteX155" fmla="*/ 1571625 w 6877050"/>
                <a:gd name="connsiteY155" fmla="*/ 1162050 h 6229350"/>
                <a:gd name="connsiteX156" fmla="*/ 1323975 w 6877050"/>
                <a:gd name="connsiteY156" fmla="*/ 1057275 h 6229350"/>
                <a:gd name="connsiteX157" fmla="*/ 1438275 w 6877050"/>
                <a:gd name="connsiteY157" fmla="*/ 923925 h 6229350"/>
                <a:gd name="connsiteX158" fmla="*/ 1238250 w 6877050"/>
                <a:gd name="connsiteY158" fmla="*/ 800100 h 6229350"/>
                <a:gd name="connsiteX159" fmla="*/ 1419225 w 6877050"/>
                <a:gd name="connsiteY159" fmla="*/ 657225 h 6229350"/>
                <a:gd name="connsiteX160" fmla="*/ 1714500 w 6877050"/>
                <a:gd name="connsiteY160" fmla="*/ 533400 h 6229350"/>
                <a:gd name="connsiteX161" fmla="*/ 1962150 w 6877050"/>
                <a:gd name="connsiteY161" fmla="*/ 466725 h 6229350"/>
                <a:gd name="connsiteX162" fmla="*/ 2276475 w 6877050"/>
                <a:gd name="connsiteY162" fmla="*/ 523875 h 6229350"/>
                <a:gd name="connsiteX163" fmla="*/ 2428875 w 6877050"/>
                <a:gd name="connsiteY163" fmla="*/ 542925 h 6229350"/>
                <a:gd name="connsiteX164" fmla="*/ 2428875 w 6877050"/>
                <a:gd name="connsiteY164" fmla="*/ 371475 h 6229350"/>
                <a:gd name="connsiteX165" fmla="*/ 2819400 w 6877050"/>
                <a:gd name="connsiteY165" fmla="*/ 571500 h 6229350"/>
                <a:gd name="connsiteX166" fmla="*/ 2886075 w 6877050"/>
                <a:gd name="connsiteY166" fmla="*/ 390525 h 6229350"/>
                <a:gd name="connsiteX167" fmla="*/ 3011760 w 6877050"/>
                <a:gd name="connsiteY167" fmla="*/ 912837 h 6229350"/>
                <a:gd name="connsiteX168" fmla="*/ 3107010 w 6877050"/>
                <a:gd name="connsiteY168" fmla="*/ 103212 h 6229350"/>
                <a:gd name="connsiteX169" fmla="*/ 3371850 w 6877050"/>
                <a:gd name="connsiteY169" fmla="*/ 0 h 6229350"/>
                <a:gd name="connsiteX0" fmla="*/ 3371850 w 6877050"/>
                <a:gd name="connsiteY0" fmla="*/ 0 h 6229350"/>
                <a:gd name="connsiteX1" fmla="*/ 3343275 w 6877050"/>
                <a:gd name="connsiteY1" fmla="*/ 1000125 h 6229350"/>
                <a:gd name="connsiteX2" fmla="*/ 3429000 w 6877050"/>
                <a:gd name="connsiteY2" fmla="*/ 361950 h 6229350"/>
                <a:gd name="connsiteX3" fmla="*/ 3543300 w 6877050"/>
                <a:gd name="connsiteY3" fmla="*/ 495300 h 6229350"/>
                <a:gd name="connsiteX4" fmla="*/ 4048125 w 6877050"/>
                <a:gd name="connsiteY4" fmla="*/ 285750 h 6229350"/>
                <a:gd name="connsiteX5" fmla="*/ 4419600 w 6877050"/>
                <a:gd name="connsiteY5" fmla="*/ 209550 h 6229350"/>
                <a:gd name="connsiteX6" fmla="*/ 4638675 w 6877050"/>
                <a:gd name="connsiteY6" fmla="*/ 209550 h 6229350"/>
                <a:gd name="connsiteX7" fmla="*/ 4752975 w 6877050"/>
                <a:gd name="connsiteY7" fmla="*/ 238125 h 6229350"/>
                <a:gd name="connsiteX8" fmla="*/ 4838700 w 6877050"/>
                <a:gd name="connsiteY8" fmla="*/ 266700 h 6229350"/>
                <a:gd name="connsiteX9" fmla="*/ 5010150 w 6877050"/>
                <a:gd name="connsiteY9" fmla="*/ 266700 h 6229350"/>
                <a:gd name="connsiteX10" fmla="*/ 4943475 w 6877050"/>
                <a:gd name="connsiteY10" fmla="*/ 390525 h 6229350"/>
                <a:gd name="connsiteX11" fmla="*/ 4991100 w 6877050"/>
                <a:gd name="connsiteY11" fmla="*/ 476250 h 6229350"/>
                <a:gd name="connsiteX12" fmla="*/ 4905375 w 6877050"/>
                <a:gd name="connsiteY12" fmla="*/ 581025 h 6229350"/>
                <a:gd name="connsiteX13" fmla="*/ 5057775 w 6877050"/>
                <a:gd name="connsiteY13" fmla="*/ 581025 h 6229350"/>
                <a:gd name="connsiteX14" fmla="*/ 5143500 w 6877050"/>
                <a:gd name="connsiteY14" fmla="*/ 581025 h 6229350"/>
                <a:gd name="connsiteX15" fmla="*/ 5248275 w 6877050"/>
                <a:gd name="connsiteY15" fmla="*/ 619125 h 6229350"/>
                <a:gd name="connsiteX16" fmla="*/ 5276850 w 6877050"/>
                <a:gd name="connsiteY16" fmla="*/ 619125 h 6229350"/>
                <a:gd name="connsiteX17" fmla="*/ 5238750 w 6877050"/>
                <a:gd name="connsiteY17" fmla="*/ 704850 h 6229350"/>
                <a:gd name="connsiteX18" fmla="*/ 5524500 w 6877050"/>
                <a:gd name="connsiteY18" fmla="*/ 762000 h 6229350"/>
                <a:gd name="connsiteX19" fmla="*/ 5505450 w 6877050"/>
                <a:gd name="connsiteY19" fmla="*/ 800100 h 6229350"/>
                <a:gd name="connsiteX20" fmla="*/ 5667375 w 6877050"/>
                <a:gd name="connsiteY20" fmla="*/ 847725 h 6229350"/>
                <a:gd name="connsiteX21" fmla="*/ 5581650 w 6877050"/>
                <a:gd name="connsiteY21" fmla="*/ 876300 h 6229350"/>
                <a:gd name="connsiteX22" fmla="*/ 5905500 w 6877050"/>
                <a:gd name="connsiteY22" fmla="*/ 952500 h 6229350"/>
                <a:gd name="connsiteX23" fmla="*/ 5838825 w 6877050"/>
                <a:gd name="connsiteY23" fmla="*/ 1038225 h 6229350"/>
                <a:gd name="connsiteX24" fmla="*/ 6124575 w 6877050"/>
                <a:gd name="connsiteY24" fmla="*/ 1133475 h 6229350"/>
                <a:gd name="connsiteX25" fmla="*/ 6038850 w 6877050"/>
                <a:gd name="connsiteY25" fmla="*/ 1200150 h 6229350"/>
                <a:gd name="connsiteX26" fmla="*/ 6286500 w 6877050"/>
                <a:gd name="connsiteY26" fmla="*/ 1409700 h 6229350"/>
                <a:gd name="connsiteX27" fmla="*/ 6162675 w 6877050"/>
                <a:gd name="connsiteY27" fmla="*/ 1438275 h 6229350"/>
                <a:gd name="connsiteX28" fmla="*/ 6210300 w 6877050"/>
                <a:gd name="connsiteY28" fmla="*/ 1562100 h 6229350"/>
                <a:gd name="connsiteX29" fmla="*/ 6038850 w 6877050"/>
                <a:gd name="connsiteY29" fmla="*/ 1562100 h 6229350"/>
                <a:gd name="connsiteX30" fmla="*/ 6048375 w 6877050"/>
                <a:gd name="connsiteY30" fmla="*/ 1676400 h 6229350"/>
                <a:gd name="connsiteX31" fmla="*/ 5924550 w 6877050"/>
                <a:gd name="connsiteY31" fmla="*/ 1666875 h 6229350"/>
                <a:gd name="connsiteX32" fmla="*/ 5981700 w 6877050"/>
                <a:gd name="connsiteY32" fmla="*/ 1771650 h 6229350"/>
                <a:gd name="connsiteX33" fmla="*/ 5829300 w 6877050"/>
                <a:gd name="connsiteY33" fmla="*/ 1800225 h 6229350"/>
                <a:gd name="connsiteX34" fmla="*/ 6381750 w 6877050"/>
                <a:gd name="connsiteY34" fmla="*/ 2333625 h 6229350"/>
                <a:gd name="connsiteX35" fmla="*/ 6296025 w 6877050"/>
                <a:gd name="connsiteY35" fmla="*/ 2371725 h 6229350"/>
                <a:gd name="connsiteX36" fmla="*/ 6686550 w 6877050"/>
                <a:gd name="connsiteY36" fmla="*/ 2743200 h 6229350"/>
                <a:gd name="connsiteX37" fmla="*/ 6581775 w 6877050"/>
                <a:gd name="connsiteY37" fmla="*/ 2752725 h 6229350"/>
                <a:gd name="connsiteX38" fmla="*/ 6877050 w 6877050"/>
                <a:gd name="connsiteY38" fmla="*/ 3105150 h 6229350"/>
                <a:gd name="connsiteX39" fmla="*/ 6781800 w 6877050"/>
                <a:gd name="connsiteY39" fmla="*/ 3124200 h 6229350"/>
                <a:gd name="connsiteX40" fmla="*/ 6819900 w 6877050"/>
                <a:gd name="connsiteY40" fmla="*/ 3286125 h 6229350"/>
                <a:gd name="connsiteX41" fmla="*/ 6753225 w 6877050"/>
                <a:gd name="connsiteY41" fmla="*/ 3295650 h 6229350"/>
                <a:gd name="connsiteX42" fmla="*/ 6819900 w 6877050"/>
                <a:gd name="connsiteY42" fmla="*/ 3571875 h 6229350"/>
                <a:gd name="connsiteX43" fmla="*/ 6677025 w 6877050"/>
                <a:gd name="connsiteY43" fmla="*/ 3543300 h 6229350"/>
                <a:gd name="connsiteX44" fmla="*/ 6657975 w 6877050"/>
                <a:gd name="connsiteY44" fmla="*/ 3648075 h 6229350"/>
                <a:gd name="connsiteX45" fmla="*/ 6496050 w 6877050"/>
                <a:gd name="connsiteY45" fmla="*/ 3533775 h 6229350"/>
                <a:gd name="connsiteX46" fmla="*/ 6448425 w 6877050"/>
                <a:gd name="connsiteY46" fmla="*/ 3609975 h 6229350"/>
                <a:gd name="connsiteX47" fmla="*/ 6296025 w 6877050"/>
                <a:gd name="connsiteY47" fmla="*/ 3486150 h 6229350"/>
                <a:gd name="connsiteX48" fmla="*/ 6219825 w 6877050"/>
                <a:gd name="connsiteY48" fmla="*/ 3429000 h 6229350"/>
                <a:gd name="connsiteX49" fmla="*/ 6143625 w 6877050"/>
                <a:gd name="connsiteY49" fmla="*/ 3390900 h 6229350"/>
                <a:gd name="connsiteX50" fmla="*/ 6257925 w 6877050"/>
                <a:gd name="connsiteY50" fmla="*/ 3676650 h 6229350"/>
                <a:gd name="connsiteX51" fmla="*/ 6257925 w 6877050"/>
                <a:gd name="connsiteY51" fmla="*/ 3676650 h 6229350"/>
                <a:gd name="connsiteX52" fmla="*/ 6210300 w 6877050"/>
                <a:gd name="connsiteY52" fmla="*/ 3724275 h 6229350"/>
                <a:gd name="connsiteX53" fmla="*/ 6315075 w 6877050"/>
                <a:gd name="connsiteY53" fmla="*/ 3943350 h 6229350"/>
                <a:gd name="connsiteX54" fmla="*/ 6210300 w 6877050"/>
                <a:gd name="connsiteY54" fmla="*/ 4000500 h 6229350"/>
                <a:gd name="connsiteX55" fmla="*/ 6362700 w 6877050"/>
                <a:gd name="connsiteY55" fmla="*/ 4362450 h 6229350"/>
                <a:gd name="connsiteX56" fmla="*/ 6276975 w 6877050"/>
                <a:gd name="connsiteY56" fmla="*/ 4362450 h 6229350"/>
                <a:gd name="connsiteX57" fmla="*/ 6276975 w 6877050"/>
                <a:gd name="connsiteY57" fmla="*/ 4667250 h 6229350"/>
                <a:gd name="connsiteX58" fmla="*/ 6191250 w 6877050"/>
                <a:gd name="connsiteY58" fmla="*/ 4667250 h 6229350"/>
                <a:gd name="connsiteX59" fmla="*/ 6238875 w 6877050"/>
                <a:gd name="connsiteY59" fmla="*/ 5153025 h 6229350"/>
                <a:gd name="connsiteX60" fmla="*/ 6172200 w 6877050"/>
                <a:gd name="connsiteY60" fmla="*/ 5162550 h 6229350"/>
                <a:gd name="connsiteX61" fmla="*/ 6086475 w 6877050"/>
                <a:gd name="connsiteY61" fmla="*/ 5438775 h 6229350"/>
                <a:gd name="connsiteX62" fmla="*/ 6019800 w 6877050"/>
                <a:gd name="connsiteY62" fmla="*/ 5343525 h 6229350"/>
                <a:gd name="connsiteX63" fmla="*/ 5943600 w 6877050"/>
                <a:gd name="connsiteY63" fmla="*/ 5353050 h 6229350"/>
                <a:gd name="connsiteX64" fmla="*/ 5886450 w 6877050"/>
                <a:gd name="connsiteY64" fmla="*/ 5210175 h 6229350"/>
                <a:gd name="connsiteX65" fmla="*/ 5886450 w 6877050"/>
                <a:gd name="connsiteY65" fmla="*/ 5210175 h 6229350"/>
                <a:gd name="connsiteX66" fmla="*/ 5753100 w 6877050"/>
                <a:gd name="connsiteY66" fmla="*/ 5133975 h 6229350"/>
                <a:gd name="connsiteX67" fmla="*/ 5667375 w 6877050"/>
                <a:gd name="connsiteY67" fmla="*/ 5200650 h 6229350"/>
                <a:gd name="connsiteX68" fmla="*/ 5572125 w 6877050"/>
                <a:gd name="connsiteY68" fmla="*/ 4991100 h 6229350"/>
                <a:gd name="connsiteX69" fmla="*/ 5448300 w 6877050"/>
                <a:gd name="connsiteY69" fmla="*/ 5038725 h 6229350"/>
                <a:gd name="connsiteX70" fmla="*/ 5381625 w 6877050"/>
                <a:gd name="connsiteY70" fmla="*/ 4829175 h 6229350"/>
                <a:gd name="connsiteX71" fmla="*/ 5305425 w 6877050"/>
                <a:gd name="connsiteY71" fmla="*/ 4933950 h 6229350"/>
                <a:gd name="connsiteX72" fmla="*/ 5067300 w 6877050"/>
                <a:gd name="connsiteY72" fmla="*/ 4591050 h 6229350"/>
                <a:gd name="connsiteX73" fmla="*/ 5000625 w 6877050"/>
                <a:gd name="connsiteY73" fmla="*/ 4772025 h 6229350"/>
                <a:gd name="connsiteX74" fmla="*/ 4924425 w 6877050"/>
                <a:gd name="connsiteY74" fmla="*/ 4848225 h 6229350"/>
                <a:gd name="connsiteX75" fmla="*/ 4991100 w 6877050"/>
                <a:gd name="connsiteY75" fmla="*/ 4981575 h 6229350"/>
                <a:gd name="connsiteX76" fmla="*/ 4905375 w 6877050"/>
                <a:gd name="connsiteY76" fmla="*/ 5000625 h 6229350"/>
                <a:gd name="connsiteX77" fmla="*/ 4905375 w 6877050"/>
                <a:gd name="connsiteY77" fmla="*/ 5219700 h 6229350"/>
                <a:gd name="connsiteX78" fmla="*/ 4791075 w 6877050"/>
                <a:gd name="connsiteY78" fmla="*/ 5153025 h 6229350"/>
                <a:gd name="connsiteX79" fmla="*/ 4743450 w 6877050"/>
                <a:gd name="connsiteY79" fmla="*/ 5429250 h 6229350"/>
                <a:gd name="connsiteX80" fmla="*/ 4648200 w 6877050"/>
                <a:gd name="connsiteY80" fmla="*/ 5438775 h 6229350"/>
                <a:gd name="connsiteX81" fmla="*/ 4581525 w 6877050"/>
                <a:gd name="connsiteY81" fmla="*/ 5676900 h 6229350"/>
                <a:gd name="connsiteX82" fmla="*/ 4495800 w 6877050"/>
                <a:gd name="connsiteY82" fmla="*/ 5591175 h 6229350"/>
                <a:gd name="connsiteX83" fmla="*/ 4419600 w 6877050"/>
                <a:gd name="connsiteY83" fmla="*/ 5810250 h 6229350"/>
                <a:gd name="connsiteX84" fmla="*/ 4352925 w 6877050"/>
                <a:gd name="connsiteY84" fmla="*/ 5743575 h 6229350"/>
                <a:gd name="connsiteX85" fmla="*/ 4286250 w 6877050"/>
                <a:gd name="connsiteY85" fmla="*/ 5895975 h 6229350"/>
                <a:gd name="connsiteX86" fmla="*/ 4200525 w 6877050"/>
                <a:gd name="connsiteY86" fmla="*/ 5819775 h 6229350"/>
                <a:gd name="connsiteX87" fmla="*/ 3952875 w 6877050"/>
                <a:gd name="connsiteY87" fmla="*/ 6086475 h 6229350"/>
                <a:gd name="connsiteX88" fmla="*/ 3867150 w 6877050"/>
                <a:gd name="connsiteY88" fmla="*/ 6229350 h 6229350"/>
                <a:gd name="connsiteX89" fmla="*/ 3657600 w 6877050"/>
                <a:gd name="connsiteY89" fmla="*/ 5943600 h 6229350"/>
                <a:gd name="connsiteX90" fmla="*/ 3609975 w 6877050"/>
                <a:gd name="connsiteY90" fmla="*/ 6076950 h 6229350"/>
                <a:gd name="connsiteX91" fmla="*/ 3409950 w 6877050"/>
                <a:gd name="connsiteY91" fmla="*/ 5705475 h 6229350"/>
                <a:gd name="connsiteX92" fmla="*/ 3257550 w 6877050"/>
                <a:gd name="connsiteY92" fmla="*/ 5762625 h 6229350"/>
                <a:gd name="connsiteX93" fmla="*/ 3152775 w 6877050"/>
                <a:gd name="connsiteY93" fmla="*/ 5562600 h 6229350"/>
                <a:gd name="connsiteX94" fmla="*/ 3009900 w 6877050"/>
                <a:gd name="connsiteY94" fmla="*/ 5591175 h 6229350"/>
                <a:gd name="connsiteX95" fmla="*/ 3009900 w 6877050"/>
                <a:gd name="connsiteY95" fmla="*/ 5334000 h 6229350"/>
                <a:gd name="connsiteX96" fmla="*/ 2838450 w 6877050"/>
                <a:gd name="connsiteY96" fmla="*/ 5419725 h 6229350"/>
                <a:gd name="connsiteX97" fmla="*/ 2790825 w 6877050"/>
                <a:gd name="connsiteY97" fmla="*/ 5286375 h 6229350"/>
                <a:gd name="connsiteX98" fmla="*/ 2657475 w 6877050"/>
                <a:gd name="connsiteY98" fmla="*/ 5305425 h 6229350"/>
                <a:gd name="connsiteX99" fmla="*/ 2695575 w 6877050"/>
                <a:gd name="connsiteY99" fmla="*/ 5124450 h 6229350"/>
                <a:gd name="connsiteX100" fmla="*/ 2552700 w 6877050"/>
                <a:gd name="connsiteY100" fmla="*/ 5105400 h 6229350"/>
                <a:gd name="connsiteX101" fmla="*/ 2581275 w 6877050"/>
                <a:gd name="connsiteY101" fmla="*/ 4914900 h 6229350"/>
                <a:gd name="connsiteX102" fmla="*/ 2457450 w 6877050"/>
                <a:gd name="connsiteY102" fmla="*/ 5143500 h 6229350"/>
                <a:gd name="connsiteX103" fmla="*/ 2381250 w 6877050"/>
                <a:gd name="connsiteY103" fmla="*/ 5105400 h 6229350"/>
                <a:gd name="connsiteX104" fmla="*/ 2286000 w 6877050"/>
                <a:gd name="connsiteY104" fmla="*/ 5257800 h 6229350"/>
                <a:gd name="connsiteX105" fmla="*/ 2209800 w 6877050"/>
                <a:gd name="connsiteY105" fmla="*/ 5200650 h 6229350"/>
                <a:gd name="connsiteX106" fmla="*/ 2105025 w 6877050"/>
                <a:gd name="connsiteY106" fmla="*/ 5457825 h 6229350"/>
                <a:gd name="connsiteX107" fmla="*/ 1990725 w 6877050"/>
                <a:gd name="connsiteY107" fmla="*/ 5400675 h 6229350"/>
                <a:gd name="connsiteX108" fmla="*/ 1876425 w 6877050"/>
                <a:gd name="connsiteY108" fmla="*/ 5600700 h 6229350"/>
                <a:gd name="connsiteX109" fmla="*/ 1809750 w 6877050"/>
                <a:gd name="connsiteY109" fmla="*/ 5581650 h 6229350"/>
                <a:gd name="connsiteX110" fmla="*/ 1400175 w 6877050"/>
                <a:gd name="connsiteY110" fmla="*/ 5915025 h 6229350"/>
                <a:gd name="connsiteX111" fmla="*/ 1476375 w 6877050"/>
                <a:gd name="connsiteY111" fmla="*/ 5657850 h 6229350"/>
                <a:gd name="connsiteX112" fmla="*/ 1457325 w 6877050"/>
                <a:gd name="connsiteY112" fmla="*/ 5486400 h 6229350"/>
                <a:gd name="connsiteX113" fmla="*/ 1466850 w 6877050"/>
                <a:gd name="connsiteY113" fmla="*/ 5381625 h 6229350"/>
                <a:gd name="connsiteX114" fmla="*/ 1419225 w 6877050"/>
                <a:gd name="connsiteY114" fmla="*/ 5410200 h 6229350"/>
                <a:gd name="connsiteX115" fmla="*/ 1428750 w 6877050"/>
                <a:gd name="connsiteY115" fmla="*/ 5267325 h 6229350"/>
                <a:gd name="connsiteX116" fmla="*/ 1343025 w 6877050"/>
                <a:gd name="connsiteY116" fmla="*/ 5238750 h 6229350"/>
                <a:gd name="connsiteX117" fmla="*/ 1390650 w 6877050"/>
                <a:gd name="connsiteY117" fmla="*/ 5029200 h 6229350"/>
                <a:gd name="connsiteX118" fmla="*/ 1238250 w 6877050"/>
                <a:gd name="connsiteY118" fmla="*/ 5010150 h 6229350"/>
                <a:gd name="connsiteX119" fmla="*/ 1285875 w 6877050"/>
                <a:gd name="connsiteY119" fmla="*/ 4867275 h 6229350"/>
                <a:gd name="connsiteX120" fmla="*/ 1209675 w 6877050"/>
                <a:gd name="connsiteY120" fmla="*/ 4800600 h 6229350"/>
                <a:gd name="connsiteX121" fmla="*/ 1314450 w 6877050"/>
                <a:gd name="connsiteY121" fmla="*/ 4619625 h 6229350"/>
                <a:gd name="connsiteX122" fmla="*/ 1200150 w 6877050"/>
                <a:gd name="connsiteY122" fmla="*/ 4572000 h 6229350"/>
                <a:gd name="connsiteX123" fmla="*/ 1314450 w 6877050"/>
                <a:gd name="connsiteY123" fmla="*/ 4391025 h 6229350"/>
                <a:gd name="connsiteX124" fmla="*/ 1219200 w 6877050"/>
                <a:gd name="connsiteY124" fmla="*/ 4305300 h 6229350"/>
                <a:gd name="connsiteX125" fmla="*/ 1390650 w 6877050"/>
                <a:gd name="connsiteY125" fmla="*/ 4105275 h 6229350"/>
                <a:gd name="connsiteX126" fmla="*/ 1428750 w 6877050"/>
                <a:gd name="connsiteY126" fmla="*/ 3962400 h 6229350"/>
                <a:gd name="connsiteX127" fmla="*/ 1428750 w 6877050"/>
                <a:gd name="connsiteY127" fmla="*/ 3933825 h 6229350"/>
                <a:gd name="connsiteX128" fmla="*/ 1095375 w 6877050"/>
                <a:gd name="connsiteY128" fmla="*/ 4114800 h 6229350"/>
                <a:gd name="connsiteX129" fmla="*/ 1038225 w 6877050"/>
                <a:gd name="connsiteY129" fmla="*/ 4010025 h 6229350"/>
                <a:gd name="connsiteX130" fmla="*/ 857250 w 6877050"/>
                <a:gd name="connsiteY130" fmla="*/ 4152900 h 6229350"/>
                <a:gd name="connsiteX131" fmla="*/ 819150 w 6877050"/>
                <a:gd name="connsiteY131" fmla="*/ 4048125 h 6229350"/>
                <a:gd name="connsiteX132" fmla="*/ 561975 w 6877050"/>
                <a:gd name="connsiteY132" fmla="*/ 4200525 h 6229350"/>
                <a:gd name="connsiteX133" fmla="*/ 523875 w 6877050"/>
                <a:gd name="connsiteY133" fmla="*/ 4114800 h 6229350"/>
                <a:gd name="connsiteX134" fmla="*/ 114300 w 6877050"/>
                <a:gd name="connsiteY134" fmla="*/ 4276725 h 6229350"/>
                <a:gd name="connsiteX135" fmla="*/ 114300 w 6877050"/>
                <a:gd name="connsiteY135" fmla="*/ 3990975 h 6229350"/>
                <a:gd name="connsiteX136" fmla="*/ 0 w 6877050"/>
                <a:gd name="connsiteY136" fmla="*/ 3962400 h 6229350"/>
                <a:gd name="connsiteX137" fmla="*/ 114300 w 6877050"/>
                <a:gd name="connsiteY137" fmla="*/ 3838575 h 6229350"/>
                <a:gd name="connsiteX138" fmla="*/ 0 w 6877050"/>
                <a:gd name="connsiteY138" fmla="*/ 3800475 h 6229350"/>
                <a:gd name="connsiteX139" fmla="*/ 180975 w 6877050"/>
                <a:gd name="connsiteY139" fmla="*/ 3524250 h 6229350"/>
                <a:gd name="connsiteX140" fmla="*/ 0 w 6877050"/>
                <a:gd name="connsiteY140" fmla="*/ 3448050 h 6229350"/>
                <a:gd name="connsiteX141" fmla="*/ 219075 w 6877050"/>
                <a:gd name="connsiteY141" fmla="*/ 3095625 h 6229350"/>
                <a:gd name="connsiteX142" fmla="*/ 66675 w 6877050"/>
                <a:gd name="connsiteY142" fmla="*/ 3000375 h 6229350"/>
                <a:gd name="connsiteX143" fmla="*/ 180975 w 6877050"/>
                <a:gd name="connsiteY143" fmla="*/ 2867025 h 6229350"/>
                <a:gd name="connsiteX144" fmla="*/ 47625 w 6877050"/>
                <a:gd name="connsiteY144" fmla="*/ 2781300 h 6229350"/>
                <a:gd name="connsiteX145" fmla="*/ 314325 w 6877050"/>
                <a:gd name="connsiteY145" fmla="*/ 2676525 h 6229350"/>
                <a:gd name="connsiteX146" fmla="*/ 180975 w 6877050"/>
                <a:gd name="connsiteY146" fmla="*/ 2590800 h 6229350"/>
                <a:gd name="connsiteX147" fmla="*/ 676275 w 6877050"/>
                <a:gd name="connsiteY147" fmla="*/ 2314575 h 6229350"/>
                <a:gd name="connsiteX148" fmla="*/ 209550 w 6877050"/>
                <a:gd name="connsiteY148" fmla="*/ 2200275 h 6229350"/>
                <a:gd name="connsiteX149" fmla="*/ 504825 w 6877050"/>
                <a:gd name="connsiteY149" fmla="*/ 2047875 h 6229350"/>
                <a:gd name="connsiteX150" fmla="*/ 428625 w 6877050"/>
                <a:gd name="connsiteY150" fmla="*/ 1952625 h 6229350"/>
                <a:gd name="connsiteX151" fmla="*/ 695325 w 6877050"/>
                <a:gd name="connsiteY151" fmla="*/ 1895475 h 6229350"/>
                <a:gd name="connsiteX152" fmla="*/ 600075 w 6877050"/>
                <a:gd name="connsiteY152" fmla="*/ 1781175 h 6229350"/>
                <a:gd name="connsiteX153" fmla="*/ 981075 w 6877050"/>
                <a:gd name="connsiteY153" fmla="*/ 1533525 h 6229350"/>
                <a:gd name="connsiteX154" fmla="*/ 895350 w 6877050"/>
                <a:gd name="connsiteY154" fmla="*/ 1504950 h 6229350"/>
                <a:gd name="connsiteX155" fmla="*/ 1571625 w 6877050"/>
                <a:gd name="connsiteY155" fmla="*/ 1162050 h 6229350"/>
                <a:gd name="connsiteX156" fmla="*/ 1323975 w 6877050"/>
                <a:gd name="connsiteY156" fmla="*/ 1057275 h 6229350"/>
                <a:gd name="connsiteX157" fmla="*/ 1438275 w 6877050"/>
                <a:gd name="connsiteY157" fmla="*/ 923925 h 6229350"/>
                <a:gd name="connsiteX158" fmla="*/ 1238250 w 6877050"/>
                <a:gd name="connsiteY158" fmla="*/ 800100 h 6229350"/>
                <a:gd name="connsiteX159" fmla="*/ 1419225 w 6877050"/>
                <a:gd name="connsiteY159" fmla="*/ 657225 h 6229350"/>
                <a:gd name="connsiteX160" fmla="*/ 1714500 w 6877050"/>
                <a:gd name="connsiteY160" fmla="*/ 533400 h 6229350"/>
                <a:gd name="connsiteX161" fmla="*/ 1962150 w 6877050"/>
                <a:gd name="connsiteY161" fmla="*/ 466725 h 6229350"/>
                <a:gd name="connsiteX162" fmla="*/ 2276475 w 6877050"/>
                <a:gd name="connsiteY162" fmla="*/ 523875 h 6229350"/>
                <a:gd name="connsiteX163" fmla="*/ 2428875 w 6877050"/>
                <a:gd name="connsiteY163" fmla="*/ 542925 h 6229350"/>
                <a:gd name="connsiteX164" fmla="*/ 2428875 w 6877050"/>
                <a:gd name="connsiteY164" fmla="*/ 371475 h 6229350"/>
                <a:gd name="connsiteX165" fmla="*/ 2819400 w 6877050"/>
                <a:gd name="connsiteY165" fmla="*/ 571500 h 6229350"/>
                <a:gd name="connsiteX166" fmla="*/ 2886075 w 6877050"/>
                <a:gd name="connsiteY166" fmla="*/ 390525 h 6229350"/>
                <a:gd name="connsiteX167" fmla="*/ 3011760 w 6877050"/>
                <a:gd name="connsiteY167" fmla="*/ 912837 h 6229350"/>
                <a:gd name="connsiteX168" fmla="*/ 2973660 w 6877050"/>
                <a:gd name="connsiteY168" fmla="*/ 141312 h 6229350"/>
                <a:gd name="connsiteX169" fmla="*/ 3371850 w 6877050"/>
                <a:gd name="connsiteY169" fmla="*/ 0 h 6229350"/>
                <a:gd name="connsiteX0" fmla="*/ 3362325 w 6877050"/>
                <a:gd name="connsiteY0" fmla="*/ 0 h 6105525"/>
                <a:gd name="connsiteX1" fmla="*/ 3343275 w 6877050"/>
                <a:gd name="connsiteY1" fmla="*/ 876300 h 6105525"/>
                <a:gd name="connsiteX2" fmla="*/ 3429000 w 6877050"/>
                <a:gd name="connsiteY2" fmla="*/ 238125 h 6105525"/>
                <a:gd name="connsiteX3" fmla="*/ 3543300 w 6877050"/>
                <a:gd name="connsiteY3" fmla="*/ 371475 h 6105525"/>
                <a:gd name="connsiteX4" fmla="*/ 4048125 w 6877050"/>
                <a:gd name="connsiteY4" fmla="*/ 161925 h 6105525"/>
                <a:gd name="connsiteX5" fmla="*/ 4419600 w 6877050"/>
                <a:gd name="connsiteY5" fmla="*/ 85725 h 6105525"/>
                <a:gd name="connsiteX6" fmla="*/ 4638675 w 6877050"/>
                <a:gd name="connsiteY6" fmla="*/ 85725 h 6105525"/>
                <a:gd name="connsiteX7" fmla="*/ 4752975 w 6877050"/>
                <a:gd name="connsiteY7" fmla="*/ 114300 h 6105525"/>
                <a:gd name="connsiteX8" fmla="*/ 4838700 w 6877050"/>
                <a:gd name="connsiteY8" fmla="*/ 142875 h 6105525"/>
                <a:gd name="connsiteX9" fmla="*/ 5010150 w 6877050"/>
                <a:gd name="connsiteY9" fmla="*/ 142875 h 6105525"/>
                <a:gd name="connsiteX10" fmla="*/ 4943475 w 6877050"/>
                <a:gd name="connsiteY10" fmla="*/ 266700 h 6105525"/>
                <a:gd name="connsiteX11" fmla="*/ 4991100 w 6877050"/>
                <a:gd name="connsiteY11" fmla="*/ 352425 h 6105525"/>
                <a:gd name="connsiteX12" fmla="*/ 4905375 w 6877050"/>
                <a:gd name="connsiteY12" fmla="*/ 457200 h 6105525"/>
                <a:gd name="connsiteX13" fmla="*/ 5057775 w 6877050"/>
                <a:gd name="connsiteY13" fmla="*/ 457200 h 6105525"/>
                <a:gd name="connsiteX14" fmla="*/ 5143500 w 6877050"/>
                <a:gd name="connsiteY14" fmla="*/ 457200 h 6105525"/>
                <a:gd name="connsiteX15" fmla="*/ 5248275 w 6877050"/>
                <a:gd name="connsiteY15" fmla="*/ 495300 h 6105525"/>
                <a:gd name="connsiteX16" fmla="*/ 5276850 w 6877050"/>
                <a:gd name="connsiteY16" fmla="*/ 495300 h 6105525"/>
                <a:gd name="connsiteX17" fmla="*/ 5238750 w 6877050"/>
                <a:gd name="connsiteY17" fmla="*/ 581025 h 6105525"/>
                <a:gd name="connsiteX18" fmla="*/ 5524500 w 6877050"/>
                <a:gd name="connsiteY18" fmla="*/ 638175 h 6105525"/>
                <a:gd name="connsiteX19" fmla="*/ 5505450 w 6877050"/>
                <a:gd name="connsiteY19" fmla="*/ 676275 h 6105525"/>
                <a:gd name="connsiteX20" fmla="*/ 5667375 w 6877050"/>
                <a:gd name="connsiteY20" fmla="*/ 723900 h 6105525"/>
                <a:gd name="connsiteX21" fmla="*/ 5581650 w 6877050"/>
                <a:gd name="connsiteY21" fmla="*/ 752475 h 6105525"/>
                <a:gd name="connsiteX22" fmla="*/ 5905500 w 6877050"/>
                <a:gd name="connsiteY22" fmla="*/ 828675 h 6105525"/>
                <a:gd name="connsiteX23" fmla="*/ 5838825 w 6877050"/>
                <a:gd name="connsiteY23" fmla="*/ 914400 h 6105525"/>
                <a:gd name="connsiteX24" fmla="*/ 6124575 w 6877050"/>
                <a:gd name="connsiteY24" fmla="*/ 1009650 h 6105525"/>
                <a:gd name="connsiteX25" fmla="*/ 6038850 w 6877050"/>
                <a:gd name="connsiteY25" fmla="*/ 1076325 h 6105525"/>
                <a:gd name="connsiteX26" fmla="*/ 6286500 w 6877050"/>
                <a:gd name="connsiteY26" fmla="*/ 1285875 h 6105525"/>
                <a:gd name="connsiteX27" fmla="*/ 6162675 w 6877050"/>
                <a:gd name="connsiteY27" fmla="*/ 1314450 h 6105525"/>
                <a:gd name="connsiteX28" fmla="*/ 6210300 w 6877050"/>
                <a:gd name="connsiteY28" fmla="*/ 1438275 h 6105525"/>
                <a:gd name="connsiteX29" fmla="*/ 6038850 w 6877050"/>
                <a:gd name="connsiteY29" fmla="*/ 1438275 h 6105525"/>
                <a:gd name="connsiteX30" fmla="*/ 6048375 w 6877050"/>
                <a:gd name="connsiteY30" fmla="*/ 1552575 h 6105525"/>
                <a:gd name="connsiteX31" fmla="*/ 5924550 w 6877050"/>
                <a:gd name="connsiteY31" fmla="*/ 1543050 h 6105525"/>
                <a:gd name="connsiteX32" fmla="*/ 5981700 w 6877050"/>
                <a:gd name="connsiteY32" fmla="*/ 1647825 h 6105525"/>
                <a:gd name="connsiteX33" fmla="*/ 5829300 w 6877050"/>
                <a:gd name="connsiteY33" fmla="*/ 1676400 h 6105525"/>
                <a:gd name="connsiteX34" fmla="*/ 6381750 w 6877050"/>
                <a:gd name="connsiteY34" fmla="*/ 2209800 h 6105525"/>
                <a:gd name="connsiteX35" fmla="*/ 6296025 w 6877050"/>
                <a:gd name="connsiteY35" fmla="*/ 2247900 h 6105525"/>
                <a:gd name="connsiteX36" fmla="*/ 6686550 w 6877050"/>
                <a:gd name="connsiteY36" fmla="*/ 2619375 h 6105525"/>
                <a:gd name="connsiteX37" fmla="*/ 6581775 w 6877050"/>
                <a:gd name="connsiteY37" fmla="*/ 2628900 h 6105525"/>
                <a:gd name="connsiteX38" fmla="*/ 6877050 w 6877050"/>
                <a:gd name="connsiteY38" fmla="*/ 2981325 h 6105525"/>
                <a:gd name="connsiteX39" fmla="*/ 6781800 w 6877050"/>
                <a:gd name="connsiteY39" fmla="*/ 3000375 h 6105525"/>
                <a:gd name="connsiteX40" fmla="*/ 6819900 w 6877050"/>
                <a:gd name="connsiteY40" fmla="*/ 3162300 h 6105525"/>
                <a:gd name="connsiteX41" fmla="*/ 6753225 w 6877050"/>
                <a:gd name="connsiteY41" fmla="*/ 3171825 h 6105525"/>
                <a:gd name="connsiteX42" fmla="*/ 6819900 w 6877050"/>
                <a:gd name="connsiteY42" fmla="*/ 3448050 h 6105525"/>
                <a:gd name="connsiteX43" fmla="*/ 6677025 w 6877050"/>
                <a:gd name="connsiteY43" fmla="*/ 3419475 h 6105525"/>
                <a:gd name="connsiteX44" fmla="*/ 6657975 w 6877050"/>
                <a:gd name="connsiteY44" fmla="*/ 3524250 h 6105525"/>
                <a:gd name="connsiteX45" fmla="*/ 6496050 w 6877050"/>
                <a:gd name="connsiteY45" fmla="*/ 3409950 h 6105525"/>
                <a:gd name="connsiteX46" fmla="*/ 6448425 w 6877050"/>
                <a:gd name="connsiteY46" fmla="*/ 3486150 h 6105525"/>
                <a:gd name="connsiteX47" fmla="*/ 6296025 w 6877050"/>
                <a:gd name="connsiteY47" fmla="*/ 3362325 h 6105525"/>
                <a:gd name="connsiteX48" fmla="*/ 6219825 w 6877050"/>
                <a:gd name="connsiteY48" fmla="*/ 3305175 h 6105525"/>
                <a:gd name="connsiteX49" fmla="*/ 6143625 w 6877050"/>
                <a:gd name="connsiteY49" fmla="*/ 3267075 h 6105525"/>
                <a:gd name="connsiteX50" fmla="*/ 6257925 w 6877050"/>
                <a:gd name="connsiteY50" fmla="*/ 3552825 h 6105525"/>
                <a:gd name="connsiteX51" fmla="*/ 6257925 w 6877050"/>
                <a:gd name="connsiteY51" fmla="*/ 3552825 h 6105525"/>
                <a:gd name="connsiteX52" fmla="*/ 6210300 w 6877050"/>
                <a:gd name="connsiteY52" fmla="*/ 3600450 h 6105525"/>
                <a:gd name="connsiteX53" fmla="*/ 6315075 w 6877050"/>
                <a:gd name="connsiteY53" fmla="*/ 3819525 h 6105525"/>
                <a:gd name="connsiteX54" fmla="*/ 6210300 w 6877050"/>
                <a:gd name="connsiteY54" fmla="*/ 3876675 h 6105525"/>
                <a:gd name="connsiteX55" fmla="*/ 6362700 w 6877050"/>
                <a:gd name="connsiteY55" fmla="*/ 4238625 h 6105525"/>
                <a:gd name="connsiteX56" fmla="*/ 6276975 w 6877050"/>
                <a:gd name="connsiteY56" fmla="*/ 4238625 h 6105525"/>
                <a:gd name="connsiteX57" fmla="*/ 6276975 w 6877050"/>
                <a:gd name="connsiteY57" fmla="*/ 4543425 h 6105525"/>
                <a:gd name="connsiteX58" fmla="*/ 6191250 w 6877050"/>
                <a:gd name="connsiteY58" fmla="*/ 4543425 h 6105525"/>
                <a:gd name="connsiteX59" fmla="*/ 6238875 w 6877050"/>
                <a:gd name="connsiteY59" fmla="*/ 5029200 h 6105525"/>
                <a:gd name="connsiteX60" fmla="*/ 6172200 w 6877050"/>
                <a:gd name="connsiteY60" fmla="*/ 5038725 h 6105525"/>
                <a:gd name="connsiteX61" fmla="*/ 6086475 w 6877050"/>
                <a:gd name="connsiteY61" fmla="*/ 5314950 h 6105525"/>
                <a:gd name="connsiteX62" fmla="*/ 6019800 w 6877050"/>
                <a:gd name="connsiteY62" fmla="*/ 5219700 h 6105525"/>
                <a:gd name="connsiteX63" fmla="*/ 5943600 w 6877050"/>
                <a:gd name="connsiteY63" fmla="*/ 5229225 h 6105525"/>
                <a:gd name="connsiteX64" fmla="*/ 5886450 w 6877050"/>
                <a:gd name="connsiteY64" fmla="*/ 5086350 h 6105525"/>
                <a:gd name="connsiteX65" fmla="*/ 5886450 w 6877050"/>
                <a:gd name="connsiteY65" fmla="*/ 5086350 h 6105525"/>
                <a:gd name="connsiteX66" fmla="*/ 5753100 w 6877050"/>
                <a:gd name="connsiteY66" fmla="*/ 5010150 h 6105525"/>
                <a:gd name="connsiteX67" fmla="*/ 5667375 w 6877050"/>
                <a:gd name="connsiteY67" fmla="*/ 5076825 h 6105525"/>
                <a:gd name="connsiteX68" fmla="*/ 5572125 w 6877050"/>
                <a:gd name="connsiteY68" fmla="*/ 4867275 h 6105525"/>
                <a:gd name="connsiteX69" fmla="*/ 5448300 w 6877050"/>
                <a:gd name="connsiteY69" fmla="*/ 4914900 h 6105525"/>
                <a:gd name="connsiteX70" fmla="*/ 5381625 w 6877050"/>
                <a:gd name="connsiteY70" fmla="*/ 4705350 h 6105525"/>
                <a:gd name="connsiteX71" fmla="*/ 5305425 w 6877050"/>
                <a:gd name="connsiteY71" fmla="*/ 4810125 h 6105525"/>
                <a:gd name="connsiteX72" fmla="*/ 5067300 w 6877050"/>
                <a:gd name="connsiteY72" fmla="*/ 4467225 h 6105525"/>
                <a:gd name="connsiteX73" fmla="*/ 5000625 w 6877050"/>
                <a:gd name="connsiteY73" fmla="*/ 4648200 h 6105525"/>
                <a:gd name="connsiteX74" fmla="*/ 4924425 w 6877050"/>
                <a:gd name="connsiteY74" fmla="*/ 4724400 h 6105525"/>
                <a:gd name="connsiteX75" fmla="*/ 4991100 w 6877050"/>
                <a:gd name="connsiteY75" fmla="*/ 4857750 h 6105525"/>
                <a:gd name="connsiteX76" fmla="*/ 4905375 w 6877050"/>
                <a:gd name="connsiteY76" fmla="*/ 4876800 h 6105525"/>
                <a:gd name="connsiteX77" fmla="*/ 4905375 w 6877050"/>
                <a:gd name="connsiteY77" fmla="*/ 5095875 h 6105525"/>
                <a:gd name="connsiteX78" fmla="*/ 4791075 w 6877050"/>
                <a:gd name="connsiteY78" fmla="*/ 5029200 h 6105525"/>
                <a:gd name="connsiteX79" fmla="*/ 4743450 w 6877050"/>
                <a:gd name="connsiteY79" fmla="*/ 5305425 h 6105525"/>
                <a:gd name="connsiteX80" fmla="*/ 4648200 w 6877050"/>
                <a:gd name="connsiteY80" fmla="*/ 5314950 h 6105525"/>
                <a:gd name="connsiteX81" fmla="*/ 4581525 w 6877050"/>
                <a:gd name="connsiteY81" fmla="*/ 5553075 h 6105525"/>
                <a:gd name="connsiteX82" fmla="*/ 4495800 w 6877050"/>
                <a:gd name="connsiteY82" fmla="*/ 5467350 h 6105525"/>
                <a:gd name="connsiteX83" fmla="*/ 4419600 w 6877050"/>
                <a:gd name="connsiteY83" fmla="*/ 5686425 h 6105525"/>
                <a:gd name="connsiteX84" fmla="*/ 4352925 w 6877050"/>
                <a:gd name="connsiteY84" fmla="*/ 5619750 h 6105525"/>
                <a:gd name="connsiteX85" fmla="*/ 4286250 w 6877050"/>
                <a:gd name="connsiteY85" fmla="*/ 5772150 h 6105525"/>
                <a:gd name="connsiteX86" fmla="*/ 4200525 w 6877050"/>
                <a:gd name="connsiteY86" fmla="*/ 5695950 h 6105525"/>
                <a:gd name="connsiteX87" fmla="*/ 3952875 w 6877050"/>
                <a:gd name="connsiteY87" fmla="*/ 5962650 h 6105525"/>
                <a:gd name="connsiteX88" fmla="*/ 3867150 w 6877050"/>
                <a:gd name="connsiteY88" fmla="*/ 6105525 h 6105525"/>
                <a:gd name="connsiteX89" fmla="*/ 3657600 w 6877050"/>
                <a:gd name="connsiteY89" fmla="*/ 5819775 h 6105525"/>
                <a:gd name="connsiteX90" fmla="*/ 3609975 w 6877050"/>
                <a:gd name="connsiteY90" fmla="*/ 5953125 h 6105525"/>
                <a:gd name="connsiteX91" fmla="*/ 3409950 w 6877050"/>
                <a:gd name="connsiteY91" fmla="*/ 5581650 h 6105525"/>
                <a:gd name="connsiteX92" fmla="*/ 3257550 w 6877050"/>
                <a:gd name="connsiteY92" fmla="*/ 5638800 h 6105525"/>
                <a:gd name="connsiteX93" fmla="*/ 3152775 w 6877050"/>
                <a:gd name="connsiteY93" fmla="*/ 5438775 h 6105525"/>
                <a:gd name="connsiteX94" fmla="*/ 3009900 w 6877050"/>
                <a:gd name="connsiteY94" fmla="*/ 5467350 h 6105525"/>
                <a:gd name="connsiteX95" fmla="*/ 3009900 w 6877050"/>
                <a:gd name="connsiteY95" fmla="*/ 5210175 h 6105525"/>
                <a:gd name="connsiteX96" fmla="*/ 2838450 w 6877050"/>
                <a:gd name="connsiteY96" fmla="*/ 5295900 h 6105525"/>
                <a:gd name="connsiteX97" fmla="*/ 2790825 w 6877050"/>
                <a:gd name="connsiteY97" fmla="*/ 5162550 h 6105525"/>
                <a:gd name="connsiteX98" fmla="*/ 2657475 w 6877050"/>
                <a:gd name="connsiteY98" fmla="*/ 5181600 h 6105525"/>
                <a:gd name="connsiteX99" fmla="*/ 2695575 w 6877050"/>
                <a:gd name="connsiteY99" fmla="*/ 5000625 h 6105525"/>
                <a:gd name="connsiteX100" fmla="*/ 2552700 w 6877050"/>
                <a:gd name="connsiteY100" fmla="*/ 4981575 h 6105525"/>
                <a:gd name="connsiteX101" fmla="*/ 2581275 w 6877050"/>
                <a:gd name="connsiteY101" fmla="*/ 4791075 h 6105525"/>
                <a:gd name="connsiteX102" fmla="*/ 2457450 w 6877050"/>
                <a:gd name="connsiteY102" fmla="*/ 5019675 h 6105525"/>
                <a:gd name="connsiteX103" fmla="*/ 2381250 w 6877050"/>
                <a:gd name="connsiteY103" fmla="*/ 4981575 h 6105525"/>
                <a:gd name="connsiteX104" fmla="*/ 2286000 w 6877050"/>
                <a:gd name="connsiteY104" fmla="*/ 5133975 h 6105525"/>
                <a:gd name="connsiteX105" fmla="*/ 2209800 w 6877050"/>
                <a:gd name="connsiteY105" fmla="*/ 5076825 h 6105525"/>
                <a:gd name="connsiteX106" fmla="*/ 2105025 w 6877050"/>
                <a:gd name="connsiteY106" fmla="*/ 5334000 h 6105525"/>
                <a:gd name="connsiteX107" fmla="*/ 1990725 w 6877050"/>
                <a:gd name="connsiteY107" fmla="*/ 5276850 h 6105525"/>
                <a:gd name="connsiteX108" fmla="*/ 1876425 w 6877050"/>
                <a:gd name="connsiteY108" fmla="*/ 5476875 h 6105525"/>
                <a:gd name="connsiteX109" fmla="*/ 1809750 w 6877050"/>
                <a:gd name="connsiteY109" fmla="*/ 5457825 h 6105525"/>
                <a:gd name="connsiteX110" fmla="*/ 1400175 w 6877050"/>
                <a:gd name="connsiteY110" fmla="*/ 5791200 h 6105525"/>
                <a:gd name="connsiteX111" fmla="*/ 1476375 w 6877050"/>
                <a:gd name="connsiteY111" fmla="*/ 5534025 h 6105525"/>
                <a:gd name="connsiteX112" fmla="*/ 1457325 w 6877050"/>
                <a:gd name="connsiteY112" fmla="*/ 5362575 h 6105525"/>
                <a:gd name="connsiteX113" fmla="*/ 1466850 w 6877050"/>
                <a:gd name="connsiteY113" fmla="*/ 5257800 h 6105525"/>
                <a:gd name="connsiteX114" fmla="*/ 1419225 w 6877050"/>
                <a:gd name="connsiteY114" fmla="*/ 5286375 h 6105525"/>
                <a:gd name="connsiteX115" fmla="*/ 1428750 w 6877050"/>
                <a:gd name="connsiteY115" fmla="*/ 5143500 h 6105525"/>
                <a:gd name="connsiteX116" fmla="*/ 1343025 w 6877050"/>
                <a:gd name="connsiteY116" fmla="*/ 5114925 h 6105525"/>
                <a:gd name="connsiteX117" fmla="*/ 1390650 w 6877050"/>
                <a:gd name="connsiteY117" fmla="*/ 4905375 h 6105525"/>
                <a:gd name="connsiteX118" fmla="*/ 1238250 w 6877050"/>
                <a:gd name="connsiteY118" fmla="*/ 4886325 h 6105525"/>
                <a:gd name="connsiteX119" fmla="*/ 1285875 w 6877050"/>
                <a:gd name="connsiteY119" fmla="*/ 4743450 h 6105525"/>
                <a:gd name="connsiteX120" fmla="*/ 1209675 w 6877050"/>
                <a:gd name="connsiteY120" fmla="*/ 4676775 h 6105525"/>
                <a:gd name="connsiteX121" fmla="*/ 1314450 w 6877050"/>
                <a:gd name="connsiteY121" fmla="*/ 4495800 h 6105525"/>
                <a:gd name="connsiteX122" fmla="*/ 1200150 w 6877050"/>
                <a:gd name="connsiteY122" fmla="*/ 4448175 h 6105525"/>
                <a:gd name="connsiteX123" fmla="*/ 1314450 w 6877050"/>
                <a:gd name="connsiteY123" fmla="*/ 4267200 h 6105525"/>
                <a:gd name="connsiteX124" fmla="*/ 1219200 w 6877050"/>
                <a:gd name="connsiteY124" fmla="*/ 4181475 h 6105525"/>
                <a:gd name="connsiteX125" fmla="*/ 1390650 w 6877050"/>
                <a:gd name="connsiteY125" fmla="*/ 3981450 h 6105525"/>
                <a:gd name="connsiteX126" fmla="*/ 1428750 w 6877050"/>
                <a:gd name="connsiteY126" fmla="*/ 3838575 h 6105525"/>
                <a:gd name="connsiteX127" fmla="*/ 1428750 w 6877050"/>
                <a:gd name="connsiteY127" fmla="*/ 3810000 h 6105525"/>
                <a:gd name="connsiteX128" fmla="*/ 1095375 w 6877050"/>
                <a:gd name="connsiteY128" fmla="*/ 3990975 h 6105525"/>
                <a:gd name="connsiteX129" fmla="*/ 1038225 w 6877050"/>
                <a:gd name="connsiteY129" fmla="*/ 3886200 h 6105525"/>
                <a:gd name="connsiteX130" fmla="*/ 857250 w 6877050"/>
                <a:gd name="connsiteY130" fmla="*/ 4029075 h 6105525"/>
                <a:gd name="connsiteX131" fmla="*/ 819150 w 6877050"/>
                <a:gd name="connsiteY131" fmla="*/ 3924300 h 6105525"/>
                <a:gd name="connsiteX132" fmla="*/ 561975 w 6877050"/>
                <a:gd name="connsiteY132" fmla="*/ 4076700 h 6105525"/>
                <a:gd name="connsiteX133" fmla="*/ 523875 w 6877050"/>
                <a:gd name="connsiteY133" fmla="*/ 3990975 h 6105525"/>
                <a:gd name="connsiteX134" fmla="*/ 114300 w 6877050"/>
                <a:gd name="connsiteY134" fmla="*/ 4152900 h 6105525"/>
                <a:gd name="connsiteX135" fmla="*/ 114300 w 6877050"/>
                <a:gd name="connsiteY135" fmla="*/ 3867150 h 6105525"/>
                <a:gd name="connsiteX136" fmla="*/ 0 w 6877050"/>
                <a:gd name="connsiteY136" fmla="*/ 3838575 h 6105525"/>
                <a:gd name="connsiteX137" fmla="*/ 114300 w 6877050"/>
                <a:gd name="connsiteY137" fmla="*/ 3714750 h 6105525"/>
                <a:gd name="connsiteX138" fmla="*/ 0 w 6877050"/>
                <a:gd name="connsiteY138" fmla="*/ 3676650 h 6105525"/>
                <a:gd name="connsiteX139" fmla="*/ 180975 w 6877050"/>
                <a:gd name="connsiteY139" fmla="*/ 3400425 h 6105525"/>
                <a:gd name="connsiteX140" fmla="*/ 0 w 6877050"/>
                <a:gd name="connsiteY140" fmla="*/ 3324225 h 6105525"/>
                <a:gd name="connsiteX141" fmla="*/ 219075 w 6877050"/>
                <a:gd name="connsiteY141" fmla="*/ 2971800 h 6105525"/>
                <a:gd name="connsiteX142" fmla="*/ 66675 w 6877050"/>
                <a:gd name="connsiteY142" fmla="*/ 2876550 h 6105525"/>
                <a:gd name="connsiteX143" fmla="*/ 180975 w 6877050"/>
                <a:gd name="connsiteY143" fmla="*/ 2743200 h 6105525"/>
                <a:gd name="connsiteX144" fmla="*/ 47625 w 6877050"/>
                <a:gd name="connsiteY144" fmla="*/ 2657475 h 6105525"/>
                <a:gd name="connsiteX145" fmla="*/ 314325 w 6877050"/>
                <a:gd name="connsiteY145" fmla="*/ 2552700 h 6105525"/>
                <a:gd name="connsiteX146" fmla="*/ 180975 w 6877050"/>
                <a:gd name="connsiteY146" fmla="*/ 2466975 h 6105525"/>
                <a:gd name="connsiteX147" fmla="*/ 676275 w 6877050"/>
                <a:gd name="connsiteY147" fmla="*/ 2190750 h 6105525"/>
                <a:gd name="connsiteX148" fmla="*/ 209550 w 6877050"/>
                <a:gd name="connsiteY148" fmla="*/ 2076450 h 6105525"/>
                <a:gd name="connsiteX149" fmla="*/ 504825 w 6877050"/>
                <a:gd name="connsiteY149" fmla="*/ 1924050 h 6105525"/>
                <a:gd name="connsiteX150" fmla="*/ 428625 w 6877050"/>
                <a:gd name="connsiteY150" fmla="*/ 1828800 h 6105525"/>
                <a:gd name="connsiteX151" fmla="*/ 695325 w 6877050"/>
                <a:gd name="connsiteY151" fmla="*/ 1771650 h 6105525"/>
                <a:gd name="connsiteX152" fmla="*/ 600075 w 6877050"/>
                <a:gd name="connsiteY152" fmla="*/ 1657350 h 6105525"/>
                <a:gd name="connsiteX153" fmla="*/ 981075 w 6877050"/>
                <a:gd name="connsiteY153" fmla="*/ 1409700 h 6105525"/>
                <a:gd name="connsiteX154" fmla="*/ 895350 w 6877050"/>
                <a:gd name="connsiteY154" fmla="*/ 1381125 h 6105525"/>
                <a:gd name="connsiteX155" fmla="*/ 1571625 w 6877050"/>
                <a:gd name="connsiteY155" fmla="*/ 1038225 h 6105525"/>
                <a:gd name="connsiteX156" fmla="*/ 1323975 w 6877050"/>
                <a:gd name="connsiteY156" fmla="*/ 933450 h 6105525"/>
                <a:gd name="connsiteX157" fmla="*/ 1438275 w 6877050"/>
                <a:gd name="connsiteY157" fmla="*/ 800100 h 6105525"/>
                <a:gd name="connsiteX158" fmla="*/ 1238250 w 6877050"/>
                <a:gd name="connsiteY158" fmla="*/ 676275 h 6105525"/>
                <a:gd name="connsiteX159" fmla="*/ 1419225 w 6877050"/>
                <a:gd name="connsiteY159" fmla="*/ 533400 h 6105525"/>
                <a:gd name="connsiteX160" fmla="*/ 1714500 w 6877050"/>
                <a:gd name="connsiteY160" fmla="*/ 409575 h 6105525"/>
                <a:gd name="connsiteX161" fmla="*/ 1962150 w 6877050"/>
                <a:gd name="connsiteY161" fmla="*/ 342900 h 6105525"/>
                <a:gd name="connsiteX162" fmla="*/ 2276475 w 6877050"/>
                <a:gd name="connsiteY162" fmla="*/ 400050 h 6105525"/>
                <a:gd name="connsiteX163" fmla="*/ 2428875 w 6877050"/>
                <a:gd name="connsiteY163" fmla="*/ 419100 h 6105525"/>
                <a:gd name="connsiteX164" fmla="*/ 2428875 w 6877050"/>
                <a:gd name="connsiteY164" fmla="*/ 247650 h 6105525"/>
                <a:gd name="connsiteX165" fmla="*/ 2819400 w 6877050"/>
                <a:gd name="connsiteY165" fmla="*/ 447675 h 6105525"/>
                <a:gd name="connsiteX166" fmla="*/ 2886075 w 6877050"/>
                <a:gd name="connsiteY166" fmla="*/ 266700 h 6105525"/>
                <a:gd name="connsiteX167" fmla="*/ 3011760 w 6877050"/>
                <a:gd name="connsiteY167" fmla="*/ 789012 h 6105525"/>
                <a:gd name="connsiteX168" fmla="*/ 2973660 w 6877050"/>
                <a:gd name="connsiteY168" fmla="*/ 17487 h 6105525"/>
                <a:gd name="connsiteX169" fmla="*/ 3362325 w 6877050"/>
                <a:gd name="connsiteY169" fmla="*/ 0 h 610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6877050" h="6105525">
                  <a:moveTo>
                    <a:pt x="3362325" y="0"/>
                  </a:moveTo>
                  <a:lnTo>
                    <a:pt x="3343275" y="876300"/>
                  </a:lnTo>
                  <a:lnTo>
                    <a:pt x="3429000" y="238125"/>
                  </a:lnTo>
                  <a:lnTo>
                    <a:pt x="3543300" y="371475"/>
                  </a:lnTo>
                  <a:lnTo>
                    <a:pt x="4048125" y="161925"/>
                  </a:lnTo>
                  <a:lnTo>
                    <a:pt x="4419600" y="85725"/>
                  </a:lnTo>
                  <a:lnTo>
                    <a:pt x="4638675" y="85725"/>
                  </a:lnTo>
                  <a:lnTo>
                    <a:pt x="4752975" y="114300"/>
                  </a:lnTo>
                  <a:lnTo>
                    <a:pt x="4838700" y="142875"/>
                  </a:lnTo>
                  <a:lnTo>
                    <a:pt x="5010150" y="142875"/>
                  </a:lnTo>
                  <a:lnTo>
                    <a:pt x="4943475" y="266700"/>
                  </a:lnTo>
                  <a:lnTo>
                    <a:pt x="4991100" y="352425"/>
                  </a:lnTo>
                  <a:lnTo>
                    <a:pt x="4905375" y="457200"/>
                  </a:lnTo>
                  <a:lnTo>
                    <a:pt x="5057775" y="457200"/>
                  </a:lnTo>
                  <a:lnTo>
                    <a:pt x="5143500" y="457200"/>
                  </a:lnTo>
                  <a:lnTo>
                    <a:pt x="5248275" y="495300"/>
                  </a:lnTo>
                  <a:lnTo>
                    <a:pt x="5276850" y="495300"/>
                  </a:lnTo>
                  <a:lnTo>
                    <a:pt x="5238750" y="581025"/>
                  </a:lnTo>
                  <a:lnTo>
                    <a:pt x="5524500" y="638175"/>
                  </a:lnTo>
                  <a:lnTo>
                    <a:pt x="5505450" y="676275"/>
                  </a:lnTo>
                  <a:lnTo>
                    <a:pt x="5667375" y="723900"/>
                  </a:lnTo>
                  <a:lnTo>
                    <a:pt x="5581650" y="752475"/>
                  </a:lnTo>
                  <a:lnTo>
                    <a:pt x="5905500" y="828675"/>
                  </a:lnTo>
                  <a:lnTo>
                    <a:pt x="5838825" y="914400"/>
                  </a:lnTo>
                  <a:lnTo>
                    <a:pt x="6124575" y="1009650"/>
                  </a:lnTo>
                  <a:lnTo>
                    <a:pt x="6038850" y="1076325"/>
                  </a:lnTo>
                  <a:lnTo>
                    <a:pt x="6286500" y="1285875"/>
                  </a:lnTo>
                  <a:lnTo>
                    <a:pt x="6162675" y="1314450"/>
                  </a:lnTo>
                  <a:lnTo>
                    <a:pt x="6210300" y="1438275"/>
                  </a:lnTo>
                  <a:lnTo>
                    <a:pt x="6038850" y="1438275"/>
                  </a:lnTo>
                  <a:lnTo>
                    <a:pt x="6048375" y="1552575"/>
                  </a:lnTo>
                  <a:lnTo>
                    <a:pt x="5924550" y="1543050"/>
                  </a:lnTo>
                  <a:lnTo>
                    <a:pt x="5981700" y="1647825"/>
                  </a:lnTo>
                  <a:lnTo>
                    <a:pt x="5829300" y="1676400"/>
                  </a:lnTo>
                  <a:lnTo>
                    <a:pt x="6381750" y="2209800"/>
                  </a:lnTo>
                  <a:lnTo>
                    <a:pt x="6296025" y="2247900"/>
                  </a:lnTo>
                  <a:lnTo>
                    <a:pt x="6686550" y="2619375"/>
                  </a:lnTo>
                  <a:lnTo>
                    <a:pt x="6581775" y="2628900"/>
                  </a:lnTo>
                  <a:lnTo>
                    <a:pt x="6877050" y="2981325"/>
                  </a:lnTo>
                  <a:lnTo>
                    <a:pt x="6781800" y="3000375"/>
                  </a:lnTo>
                  <a:lnTo>
                    <a:pt x="6819900" y="3162300"/>
                  </a:lnTo>
                  <a:lnTo>
                    <a:pt x="6753225" y="3171825"/>
                  </a:lnTo>
                  <a:lnTo>
                    <a:pt x="6819900" y="3448050"/>
                  </a:lnTo>
                  <a:lnTo>
                    <a:pt x="6677025" y="3419475"/>
                  </a:lnTo>
                  <a:lnTo>
                    <a:pt x="6657975" y="3524250"/>
                  </a:lnTo>
                  <a:lnTo>
                    <a:pt x="6496050" y="3409950"/>
                  </a:lnTo>
                  <a:lnTo>
                    <a:pt x="6448425" y="3486150"/>
                  </a:lnTo>
                  <a:lnTo>
                    <a:pt x="6296025" y="3362325"/>
                  </a:lnTo>
                  <a:lnTo>
                    <a:pt x="6219825" y="3305175"/>
                  </a:lnTo>
                  <a:lnTo>
                    <a:pt x="6143625" y="3267075"/>
                  </a:lnTo>
                  <a:lnTo>
                    <a:pt x="6257925" y="3552825"/>
                  </a:lnTo>
                  <a:lnTo>
                    <a:pt x="6257925" y="3552825"/>
                  </a:lnTo>
                  <a:lnTo>
                    <a:pt x="6210300" y="3600450"/>
                  </a:lnTo>
                  <a:lnTo>
                    <a:pt x="6315075" y="3819525"/>
                  </a:lnTo>
                  <a:lnTo>
                    <a:pt x="6210300" y="3876675"/>
                  </a:lnTo>
                  <a:lnTo>
                    <a:pt x="6362700" y="4238625"/>
                  </a:lnTo>
                  <a:lnTo>
                    <a:pt x="6276975" y="4238625"/>
                  </a:lnTo>
                  <a:lnTo>
                    <a:pt x="6276975" y="4543425"/>
                  </a:lnTo>
                  <a:lnTo>
                    <a:pt x="6191250" y="4543425"/>
                  </a:lnTo>
                  <a:lnTo>
                    <a:pt x="6238875" y="5029200"/>
                  </a:lnTo>
                  <a:lnTo>
                    <a:pt x="6172200" y="5038725"/>
                  </a:lnTo>
                  <a:lnTo>
                    <a:pt x="6086475" y="5314950"/>
                  </a:lnTo>
                  <a:lnTo>
                    <a:pt x="6019800" y="5219700"/>
                  </a:lnTo>
                  <a:lnTo>
                    <a:pt x="5943600" y="5229225"/>
                  </a:lnTo>
                  <a:lnTo>
                    <a:pt x="5886450" y="5086350"/>
                  </a:lnTo>
                  <a:lnTo>
                    <a:pt x="5886450" y="5086350"/>
                  </a:lnTo>
                  <a:lnTo>
                    <a:pt x="5753100" y="5010150"/>
                  </a:lnTo>
                  <a:lnTo>
                    <a:pt x="5667375" y="5076825"/>
                  </a:lnTo>
                  <a:lnTo>
                    <a:pt x="5572125" y="4867275"/>
                  </a:lnTo>
                  <a:lnTo>
                    <a:pt x="5448300" y="4914900"/>
                  </a:lnTo>
                  <a:lnTo>
                    <a:pt x="5381625" y="4705350"/>
                  </a:lnTo>
                  <a:lnTo>
                    <a:pt x="5305425" y="4810125"/>
                  </a:lnTo>
                  <a:lnTo>
                    <a:pt x="5067300" y="4467225"/>
                  </a:lnTo>
                  <a:lnTo>
                    <a:pt x="5000625" y="4648200"/>
                  </a:lnTo>
                  <a:lnTo>
                    <a:pt x="4924425" y="4724400"/>
                  </a:lnTo>
                  <a:lnTo>
                    <a:pt x="4991100" y="4857750"/>
                  </a:lnTo>
                  <a:lnTo>
                    <a:pt x="4905375" y="4876800"/>
                  </a:lnTo>
                  <a:lnTo>
                    <a:pt x="4905375" y="5095875"/>
                  </a:lnTo>
                  <a:lnTo>
                    <a:pt x="4791075" y="5029200"/>
                  </a:lnTo>
                  <a:lnTo>
                    <a:pt x="4743450" y="5305425"/>
                  </a:lnTo>
                  <a:lnTo>
                    <a:pt x="4648200" y="5314950"/>
                  </a:lnTo>
                  <a:lnTo>
                    <a:pt x="4581525" y="5553075"/>
                  </a:lnTo>
                  <a:lnTo>
                    <a:pt x="4495800" y="5467350"/>
                  </a:lnTo>
                  <a:lnTo>
                    <a:pt x="4419600" y="5686425"/>
                  </a:lnTo>
                  <a:lnTo>
                    <a:pt x="4352925" y="5619750"/>
                  </a:lnTo>
                  <a:lnTo>
                    <a:pt x="4286250" y="5772150"/>
                  </a:lnTo>
                  <a:lnTo>
                    <a:pt x="4200525" y="5695950"/>
                  </a:lnTo>
                  <a:lnTo>
                    <a:pt x="3952875" y="5962650"/>
                  </a:lnTo>
                  <a:lnTo>
                    <a:pt x="3867150" y="6105525"/>
                  </a:lnTo>
                  <a:lnTo>
                    <a:pt x="3657600" y="5819775"/>
                  </a:lnTo>
                  <a:lnTo>
                    <a:pt x="3609975" y="5953125"/>
                  </a:lnTo>
                  <a:lnTo>
                    <a:pt x="3409950" y="5581650"/>
                  </a:lnTo>
                  <a:lnTo>
                    <a:pt x="3257550" y="5638800"/>
                  </a:lnTo>
                  <a:lnTo>
                    <a:pt x="3152775" y="5438775"/>
                  </a:lnTo>
                  <a:lnTo>
                    <a:pt x="3009900" y="5467350"/>
                  </a:lnTo>
                  <a:lnTo>
                    <a:pt x="3009900" y="5210175"/>
                  </a:lnTo>
                  <a:lnTo>
                    <a:pt x="2838450" y="5295900"/>
                  </a:lnTo>
                  <a:lnTo>
                    <a:pt x="2790825" y="5162550"/>
                  </a:lnTo>
                  <a:lnTo>
                    <a:pt x="2657475" y="5181600"/>
                  </a:lnTo>
                  <a:lnTo>
                    <a:pt x="2695575" y="5000625"/>
                  </a:lnTo>
                  <a:lnTo>
                    <a:pt x="2552700" y="4981575"/>
                  </a:lnTo>
                  <a:lnTo>
                    <a:pt x="2581275" y="4791075"/>
                  </a:lnTo>
                  <a:lnTo>
                    <a:pt x="2457450" y="5019675"/>
                  </a:lnTo>
                  <a:lnTo>
                    <a:pt x="2381250" y="4981575"/>
                  </a:lnTo>
                  <a:lnTo>
                    <a:pt x="2286000" y="5133975"/>
                  </a:lnTo>
                  <a:lnTo>
                    <a:pt x="2209800" y="5076825"/>
                  </a:lnTo>
                  <a:lnTo>
                    <a:pt x="2105025" y="5334000"/>
                  </a:lnTo>
                  <a:lnTo>
                    <a:pt x="1990725" y="5276850"/>
                  </a:lnTo>
                  <a:lnTo>
                    <a:pt x="1876425" y="5476875"/>
                  </a:lnTo>
                  <a:lnTo>
                    <a:pt x="1809750" y="5457825"/>
                  </a:lnTo>
                  <a:lnTo>
                    <a:pt x="1400175" y="5791200"/>
                  </a:lnTo>
                  <a:lnTo>
                    <a:pt x="1476375" y="5534025"/>
                  </a:lnTo>
                  <a:lnTo>
                    <a:pt x="1457325" y="5362575"/>
                  </a:lnTo>
                  <a:lnTo>
                    <a:pt x="1466850" y="5257800"/>
                  </a:lnTo>
                  <a:lnTo>
                    <a:pt x="1419225" y="5286375"/>
                  </a:lnTo>
                  <a:lnTo>
                    <a:pt x="1428750" y="5143500"/>
                  </a:lnTo>
                  <a:lnTo>
                    <a:pt x="1343025" y="5114925"/>
                  </a:lnTo>
                  <a:lnTo>
                    <a:pt x="1390650" y="4905375"/>
                  </a:lnTo>
                  <a:lnTo>
                    <a:pt x="1238250" y="4886325"/>
                  </a:lnTo>
                  <a:lnTo>
                    <a:pt x="1285875" y="4743450"/>
                  </a:lnTo>
                  <a:lnTo>
                    <a:pt x="1209675" y="4676775"/>
                  </a:lnTo>
                  <a:lnTo>
                    <a:pt x="1314450" y="4495800"/>
                  </a:lnTo>
                  <a:lnTo>
                    <a:pt x="1200150" y="4448175"/>
                  </a:lnTo>
                  <a:lnTo>
                    <a:pt x="1314450" y="4267200"/>
                  </a:lnTo>
                  <a:lnTo>
                    <a:pt x="1219200" y="4181475"/>
                  </a:lnTo>
                  <a:lnTo>
                    <a:pt x="1390650" y="3981450"/>
                  </a:lnTo>
                  <a:lnTo>
                    <a:pt x="1428750" y="3838575"/>
                  </a:lnTo>
                  <a:lnTo>
                    <a:pt x="1428750" y="3810000"/>
                  </a:lnTo>
                  <a:lnTo>
                    <a:pt x="1095375" y="3990975"/>
                  </a:lnTo>
                  <a:lnTo>
                    <a:pt x="1038225" y="3886200"/>
                  </a:lnTo>
                  <a:lnTo>
                    <a:pt x="857250" y="4029075"/>
                  </a:lnTo>
                  <a:lnTo>
                    <a:pt x="819150" y="3924300"/>
                  </a:lnTo>
                  <a:lnTo>
                    <a:pt x="561975" y="4076700"/>
                  </a:lnTo>
                  <a:lnTo>
                    <a:pt x="523875" y="3990975"/>
                  </a:lnTo>
                  <a:lnTo>
                    <a:pt x="114300" y="4152900"/>
                  </a:lnTo>
                  <a:lnTo>
                    <a:pt x="114300" y="3867150"/>
                  </a:lnTo>
                  <a:lnTo>
                    <a:pt x="0" y="3838575"/>
                  </a:lnTo>
                  <a:lnTo>
                    <a:pt x="114300" y="3714750"/>
                  </a:lnTo>
                  <a:lnTo>
                    <a:pt x="0" y="3676650"/>
                  </a:lnTo>
                  <a:lnTo>
                    <a:pt x="180975" y="3400425"/>
                  </a:lnTo>
                  <a:lnTo>
                    <a:pt x="0" y="3324225"/>
                  </a:lnTo>
                  <a:lnTo>
                    <a:pt x="219075" y="2971800"/>
                  </a:lnTo>
                  <a:lnTo>
                    <a:pt x="66675" y="2876550"/>
                  </a:lnTo>
                  <a:lnTo>
                    <a:pt x="180975" y="2743200"/>
                  </a:lnTo>
                  <a:lnTo>
                    <a:pt x="47625" y="2657475"/>
                  </a:lnTo>
                  <a:lnTo>
                    <a:pt x="314325" y="2552700"/>
                  </a:lnTo>
                  <a:lnTo>
                    <a:pt x="180975" y="2466975"/>
                  </a:lnTo>
                  <a:lnTo>
                    <a:pt x="676275" y="2190750"/>
                  </a:lnTo>
                  <a:lnTo>
                    <a:pt x="209550" y="2076450"/>
                  </a:lnTo>
                  <a:lnTo>
                    <a:pt x="504825" y="1924050"/>
                  </a:lnTo>
                  <a:lnTo>
                    <a:pt x="428625" y="1828800"/>
                  </a:lnTo>
                  <a:lnTo>
                    <a:pt x="695325" y="1771650"/>
                  </a:lnTo>
                  <a:lnTo>
                    <a:pt x="600075" y="1657350"/>
                  </a:lnTo>
                  <a:lnTo>
                    <a:pt x="981075" y="1409700"/>
                  </a:lnTo>
                  <a:lnTo>
                    <a:pt x="895350" y="1381125"/>
                  </a:lnTo>
                  <a:lnTo>
                    <a:pt x="1571625" y="1038225"/>
                  </a:lnTo>
                  <a:lnTo>
                    <a:pt x="1323975" y="933450"/>
                  </a:lnTo>
                  <a:lnTo>
                    <a:pt x="1438275" y="800100"/>
                  </a:lnTo>
                  <a:lnTo>
                    <a:pt x="1238250" y="676275"/>
                  </a:lnTo>
                  <a:lnTo>
                    <a:pt x="1419225" y="533400"/>
                  </a:lnTo>
                  <a:lnTo>
                    <a:pt x="1714500" y="409575"/>
                  </a:lnTo>
                  <a:lnTo>
                    <a:pt x="1962150" y="342900"/>
                  </a:lnTo>
                  <a:lnTo>
                    <a:pt x="2276475" y="400050"/>
                  </a:lnTo>
                  <a:lnTo>
                    <a:pt x="2428875" y="419100"/>
                  </a:lnTo>
                  <a:lnTo>
                    <a:pt x="2428875" y="247650"/>
                  </a:lnTo>
                  <a:lnTo>
                    <a:pt x="2819400" y="447675"/>
                  </a:lnTo>
                  <a:lnTo>
                    <a:pt x="2886075" y="266700"/>
                  </a:lnTo>
                  <a:cubicBezTo>
                    <a:pt x="2926072" y="223577"/>
                    <a:pt x="2949538" y="819435"/>
                    <a:pt x="3011760" y="789012"/>
                  </a:cubicBezTo>
                  <a:cubicBezTo>
                    <a:pt x="3073982" y="758589"/>
                    <a:pt x="2970795" y="-95486"/>
                    <a:pt x="2973660" y="17487"/>
                  </a:cubicBezTo>
                  <a:lnTo>
                    <a:pt x="336232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8000"/>
                    <a:alpha val="61000"/>
                  </a:schemeClr>
                </a:gs>
                <a:gs pos="100000">
                  <a:srgbClr val="92D050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Капля 3"/>
            <p:cNvSpPr/>
            <p:nvPr userDrawn="1"/>
          </p:nvSpPr>
          <p:spPr>
            <a:xfrm>
              <a:off x="11167" y="3184047"/>
              <a:ext cx="1176665" cy="1223646"/>
            </a:xfrm>
            <a:custGeom>
              <a:avLst/>
              <a:gdLst/>
              <a:ahLst/>
              <a:cxnLst/>
              <a:rect l="l" t="t" r="r" b="b"/>
              <a:pathLst>
                <a:path w="2520282" h="2229652">
                  <a:moveTo>
                    <a:pt x="2520282" y="0"/>
                  </a:moveTo>
                  <a:lnTo>
                    <a:pt x="2520282" y="900100"/>
                  </a:lnTo>
                  <a:cubicBezTo>
                    <a:pt x="2520282" y="1397212"/>
                    <a:pt x="2277213" y="1800200"/>
                    <a:pt x="1584178" y="1800200"/>
                  </a:cubicBezTo>
                  <a:cubicBezTo>
                    <a:pt x="1292761" y="1800200"/>
                    <a:pt x="1081466" y="1685678"/>
                    <a:pt x="934887" y="1533514"/>
                  </a:cubicBezTo>
                  <a:lnTo>
                    <a:pt x="95055" y="2229652"/>
                  </a:lnTo>
                  <a:lnTo>
                    <a:pt x="0" y="2105482"/>
                  </a:lnTo>
                  <a:lnTo>
                    <a:pt x="886624" y="1479717"/>
                  </a:lnTo>
                  <a:cubicBezTo>
                    <a:pt x="718196" y="1279629"/>
                    <a:pt x="649760" y="1034133"/>
                    <a:pt x="648074" y="900100"/>
                  </a:cubicBezTo>
                  <a:cubicBezTo>
                    <a:pt x="644899" y="647692"/>
                    <a:pt x="900668" y="264317"/>
                    <a:pt x="1565128" y="285750"/>
                  </a:cubicBezTo>
                  <a:cubicBezTo>
                    <a:pt x="1969238" y="336550"/>
                    <a:pt x="2249522" y="92075"/>
                    <a:pt x="25202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C26C"/>
                </a:gs>
                <a:gs pos="25000">
                  <a:srgbClr val="B0DD7F">
                    <a:shade val="67500"/>
                    <a:satMod val="115000"/>
                  </a:srgbClr>
                </a:gs>
                <a:gs pos="100000">
                  <a:srgbClr val="B0DD7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Капля 3"/>
            <p:cNvSpPr/>
            <p:nvPr userDrawn="1"/>
          </p:nvSpPr>
          <p:spPr>
            <a:xfrm rot="16703801">
              <a:off x="314949" y="1160618"/>
              <a:ext cx="1247518" cy="1192521"/>
            </a:xfrm>
            <a:custGeom>
              <a:avLst/>
              <a:gdLst/>
              <a:ahLst/>
              <a:cxnLst/>
              <a:rect l="l" t="t" r="r" b="b"/>
              <a:pathLst>
                <a:path w="2520282" h="2229652">
                  <a:moveTo>
                    <a:pt x="2520282" y="0"/>
                  </a:moveTo>
                  <a:lnTo>
                    <a:pt x="2520282" y="900100"/>
                  </a:lnTo>
                  <a:cubicBezTo>
                    <a:pt x="2520282" y="1397212"/>
                    <a:pt x="2277213" y="1800200"/>
                    <a:pt x="1584178" y="1800200"/>
                  </a:cubicBezTo>
                  <a:cubicBezTo>
                    <a:pt x="1292761" y="1800200"/>
                    <a:pt x="1081466" y="1685678"/>
                    <a:pt x="934887" y="1533514"/>
                  </a:cubicBezTo>
                  <a:lnTo>
                    <a:pt x="95055" y="2229652"/>
                  </a:lnTo>
                  <a:lnTo>
                    <a:pt x="0" y="2105482"/>
                  </a:lnTo>
                  <a:lnTo>
                    <a:pt x="886624" y="1479717"/>
                  </a:lnTo>
                  <a:cubicBezTo>
                    <a:pt x="718196" y="1279629"/>
                    <a:pt x="649760" y="1034133"/>
                    <a:pt x="648074" y="900100"/>
                  </a:cubicBezTo>
                  <a:cubicBezTo>
                    <a:pt x="644899" y="647692"/>
                    <a:pt x="900668" y="264317"/>
                    <a:pt x="1565128" y="285750"/>
                  </a:cubicBezTo>
                  <a:cubicBezTo>
                    <a:pt x="1969238" y="336550"/>
                    <a:pt x="2249522" y="92075"/>
                    <a:pt x="2520282" y="0"/>
                  </a:cubicBezTo>
                  <a:close/>
                </a:path>
              </a:pathLst>
            </a:custGeom>
            <a:solidFill>
              <a:srgbClr val="B0DD7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Капля 3"/>
            <p:cNvSpPr/>
            <p:nvPr userDrawn="1"/>
          </p:nvSpPr>
          <p:spPr>
            <a:xfrm rot="16636726">
              <a:off x="-56227" y="4458491"/>
              <a:ext cx="1311454" cy="1199546"/>
            </a:xfrm>
            <a:custGeom>
              <a:avLst/>
              <a:gdLst/>
              <a:ahLst/>
              <a:cxnLst/>
              <a:rect l="l" t="t" r="r" b="b"/>
              <a:pathLst>
                <a:path w="2520281" h="2229653">
                  <a:moveTo>
                    <a:pt x="1584177" y="0"/>
                  </a:moveTo>
                  <a:lnTo>
                    <a:pt x="2520281" y="0"/>
                  </a:lnTo>
                  <a:lnTo>
                    <a:pt x="2520281" y="900100"/>
                  </a:lnTo>
                  <a:cubicBezTo>
                    <a:pt x="2520281" y="1397212"/>
                    <a:pt x="2101173" y="1800200"/>
                    <a:pt x="1584177" y="1800200"/>
                  </a:cubicBezTo>
                  <a:cubicBezTo>
                    <a:pt x="1327811" y="1800200"/>
                    <a:pt x="1095516" y="1701108"/>
                    <a:pt x="926826" y="1540196"/>
                  </a:cubicBezTo>
                  <a:lnTo>
                    <a:pt x="95055" y="2229653"/>
                  </a:lnTo>
                  <a:lnTo>
                    <a:pt x="0" y="2105483"/>
                  </a:lnTo>
                  <a:lnTo>
                    <a:pt x="878432" y="1485500"/>
                  </a:lnTo>
                  <a:cubicBezTo>
                    <a:pt x="733769" y="1330429"/>
                    <a:pt x="648073" y="1124888"/>
                    <a:pt x="648073" y="900100"/>
                  </a:cubicBezTo>
                  <a:cubicBezTo>
                    <a:pt x="648073" y="402988"/>
                    <a:pt x="1067181" y="0"/>
                    <a:pt x="158417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ED03C"/>
                </a:gs>
                <a:gs pos="100000">
                  <a:srgbClr val="4AD505">
                    <a:alpha val="47451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Капля 3"/>
            <p:cNvSpPr/>
            <p:nvPr userDrawn="1"/>
          </p:nvSpPr>
          <p:spPr>
            <a:xfrm rot="11800002">
              <a:off x="564073" y="371994"/>
              <a:ext cx="1247518" cy="1192521"/>
            </a:xfrm>
            <a:custGeom>
              <a:avLst/>
              <a:gdLst/>
              <a:ahLst/>
              <a:cxnLst/>
              <a:rect l="l" t="t" r="r" b="b"/>
              <a:pathLst>
                <a:path w="2520282" h="2229652">
                  <a:moveTo>
                    <a:pt x="2520282" y="0"/>
                  </a:moveTo>
                  <a:lnTo>
                    <a:pt x="2520282" y="900100"/>
                  </a:lnTo>
                  <a:cubicBezTo>
                    <a:pt x="2520282" y="1397212"/>
                    <a:pt x="2277213" y="1800200"/>
                    <a:pt x="1584178" y="1800200"/>
                  </a:cubicBezTo>
                  <a:cubicBezTo>
                    <a:pt x="1292761" y="1800200"/>
                    <a:pt x="1081466" y="1685678"/>
                    <a:pt x="934887" y="1533514"/>
                  </a:cubicBezTo>
                  <a:lnTo>
                    <a:pt x="95055" y="2229652"/>
                  </a:lnTo>
                  <a:lnTo>
                    <a:pt x="0" y="2105482"/>
                  </a:lnTo>
                  <a:lnTo>
                    <a:pt x="886624" y="1479717"/>
                  </a:lnTo>
                  <a:cubicBezTo>
                    <a:pt x="718196" y="1279629"/>
                    <a:pt x="649760" y="1034133"/>
                    <a:pt x="648074" y="900100"/>
                  </a:cubicBezTo>
                  <a:cubicBezTo>
                    <a:pt x="644899" y="647692"/>
                    <a:pt x="900668" y="264317"/>
                    <a:pt x="1565128" y="285750"/>
                  </a:cubicBezTo>
                  <a:cubicBezTo>
                    <a:pt x="1969238" y="336550"/>
                    <a:pt x="2249522" y="92075"/>
                    <a:pt x="2520282" y="0"/>
                  </a:cubicBezTo>
                  <a:close/>
                </a:path>
              </a:pathLst>
            </a:custGeom>
            <a:gradFill>
              <a:gsLst>
                <a:gs pos="0">
                  <a:srgbClr val="92D050">
                    <a:alpha val="89000"/>
                  </a:srgbClr>
                </a:gs>
                <a:gs pos="100000">
                  <a:srgbClr val="FFC000">
                    <a:alpha val="44000"/>
                  </a:srgbClr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Полилиния 18"/>
            <p:cNvSpPr>
              <a:spLocks noChangeAspect="1"/>
            </p:cNvSpPr>
            <p:nvPr userDrawn="1"/>
          </p:nvSpPr>
          <p:spPr>
            <a:xfrm rot="18298605">
              <a:off x="-6219" y="53566"/>
              <a:ext cx="770078" cy="761730"/>
            </a:xfrm>
            <a:custGeom>
              <a:avLst/>
              <a:gdLst>
                <a:gd name="connsiteX0" fmla="*/ 3076575 w 6877050"/>
                <a:gd name="connsiteY0" fmla="*/ 781050 h 6019800"/>
                <a:gd name="connsiteX1" fmla="*/ 3343275 w 6877050"/>
                <a:gd name="connsiteY1" fmla="*/ 790575 h 6019800"/>
                <a:gd name="connsiteX2" fmla="*/ 3362325 w 6877050"/>
                <a:gd name="connsiteY2" fmla="*/ 476250 h 6019800"/>
                <a:gd name="connsiteX3" fmla="*/ 3543300 w 6877050"/>
                <a:gd name="connsiteY3" fmla="*/ 285750 h 6019800"/>
                <a:gd name="connsiteX4" fmla="*/ 4048125 w 6877050"/>
                <a:gd name="connsiteY4" fmla="*/ 76200 h 6019800"/>
                <a:gd name="connsiteX5" fmla="*/ 4419600 w 6877050"/>
                <a:gd name="connsiteY5" fmla="*/ 0 h 6019800"/>
                <a:gd name="connsiteX6" fmla="*/ 4638675 w 6877050"/>
                <a:gd name="connsiteY6" fmla="*/ 0 h 6019800"/>
                <a:gd name="connsiteX7" fmla="*/ 4752975 w 6877050"/>
                <a:gd name="connsiteY7" fmla="*/ 28575 h 6019800"/>
                <a:gd name="connsiteX8" fmla="*/ 4838700 w 6877050"/>
                <a:gd name="connsiteY8" fmla="*/ 57150 h 6019800"/>
                <a:gd name="connsiteX9" fmla="*/ 5010150 w 6877050"/>
                <a:gd name="connsiteY9" fmla="*/ 57150 h 6019800"/>
                <a:gd name="connsiteX10" fmla="*/ 4943475 w 6877050"/>
                <a:gd name="connsiteY10" fmla="*/ 180975 h 6019800"/>
                <a:gd name="connsiteX11" fmla="*/ 4991100 w 6877050"/>
                <a:gd name="connsiteY11" fmla="*/ 266700 h 6019800"/>
                <a:gd name="connsiteX12" fmla="*/ 4905375 w 6877050"/>
                <a:gd name="connsiteY12" fmla="*/ 371475 h 6019800"/>
                <a:gd name="connsiteX13" fmla="*/ 5057775 w 6877050"/>
                <a:gd name="connsiteY13" fmla="*/ 371475 h 6019800"/>
                <a:gd name="connsiteX14" fmla="*/ 5143500 w 6877050"/>
                <a:gd name="connsiteY14" fmla="*/ 371475 h 6019800"/>
                <a:gd name="connsiteX15" fmla="*/ 5248275 w 6877050"/>
                <a:gd name="connsiteY15" fmla="*/ 409575 h 6019800"/>
                <a:gd name="connsiteX16" fmla="*/ 5276850 w 6877050"/>
                <a:gd name="connsiteY16" fmla="*/ 409575 h 6019800"/>
                <a:gd name="connsiteX17" fmla="*/ 5238750 w 6877050"/>
                <a:gd name="connsiteY17" fmla="*/ 495300 h 6019800"/>
                <a:gd name="connsiteX18" fmla="*/ 5524500 w 6877050"/>
                <a:gd name="connsiteY18" fmla="*/ 552450 h 6019800"/>
                <a:gd name="connsiteX19" fmla="*/ 5505450 w 6877050"/>
                <a:gd name="connsiteY19" fmla="*/ 590550 h 6019800"/>
                <a:gd name="connsiteX20" fmla="*/ 5667375 w 6877050"/>
                <a:gd name="connsiteY20" fmla="*/ 638175 h 6019800"/>
                <a:gd name="connsiteX21" fmla="*/ 5581650 w 6877050"/>
                <a:gd name="connsiteY21" fmla="*/ 666750 h 6019800"/>
                <a:gd name="connsiteX22" fmla="*/ 5905500 w 6877050"/>
                <a:gd name="connsiteY22" fmla="*/ 742950 h 6019800"/>
                <a:gd name="connsiteX23" fmla="*/ 5838825 w 6877050"/>
                <a:gd name="connsiteY23" fmla="*/ 828675 h 6019800"/>
                <a:gd name="connsiteX24" fmla="*/ 6124575 w 6877050"/>
                <a:gd name="connsiteY24" fmla="*/ 923925 h 6019800"/>
                <a:gd name="connsiteX25" fmla="*/ 6038850 w 6877050"/>
                <a:gd name="connsiteY25" fmla="*/ 990600 h 6019800"/>
                <a:gd name="connsiteX26" fmla="*/ 6286500 w 6877050"/>
                <a:gd name="connsiteY26" fmla="*/ 1200150 h 6019800"/>
                <a:gd name="connsiteX27" fmla="*/ 6162675 w 6877050"/>
                <a:gd name="connsiteY27" fmla="*/ 1228725 h 6019800"/>
                <a:gd name="connsiteX28" fmla="*/ 6210300 w 6877050"/>
                <a:gd name="connsiteY28" fmla="*/ 1352550 h 6019800"/>
                <a:gd name="connsiteX29" fmla="*/ 6038850 w 6877050"/>
                <a:gd name="connsiteY29" fmla="*/ 1352550 h 6019800"/>
                <a:gd name="connsiteX30" fmla="*/ 6048375 w 6877050"/>
                <a:gd name="connsiteY30" fmla="*/ 1466850 h 6019800"/>
                <a:gd name="connsiteX31" fmla="*/ 5924550 w 6877050"/>
                <a:gd name="connsiteY31" fmla="*/ 1457325 h 6019800"/>
                <a:gd name="connsiteX32" fmla="*/ 5981700 w 6877050"/>
                <a:gd name="connsiteY32" fmla="*/ 1562100 h 6019800"/>
                <a:gd name="connsiteX33" fmla="*/ 5829300 w 6877050"/>
                <a:gd name="connsiteY33" fmla="*/ 1590675 h 6019800"/>
                <a:gd name="connsiteX34" fmla="*/ 6381750 w 6877050"/>
                <a:gd name="connsiteY34" fmla="*/ 2124075 h 6019800"/>
                <a:gd name="connsiteX35" fmla="*/ 6296025 w 6877050"/>
                <a:gd name="connsiteY35" fmla="*/ 2162175 h 6019800"/>
                <a:gd name="connsiteX36" fmla="*/ 6686550 w 6877050"/>
                <a:gd name="connsiteY36" fmla="*/ 2533650 h 6019800"/>
                <a:gd name="connsiteX37" fmla="*/ 6581775 w 6877050"/>
                <a:gd name="connsiteY37" fmla="*/ 2543175 h 6019800"/>
                <a:gd name="connsiteX38" fmla="*/ 6877050 w 6877050"/>
                <a:gd name="connsiteY38" fmla="*/ 2895600 h 6019800"/>
                <a:gd name="connsiteX39" fmla="*/ 6781800 w 6877050"/>
                <a:gd name="connsiteY39" fmla="*/ 2914650 h 6019800"/>
                <a:gd name="connsiteX40" fmla="*/ 6819900 w 6877050"/>
                <a:gd name="connsiteY40" fmla="*/ 3076575 h 6019800"/>
                <a:gd name="connsiteX41" fmla="*/ 6753225 w 6877050"/>
                <a:gd name="connsiteY41" fmla="*/ 3086100 h 6019800"/>
                <a:gd name="connsiteX42" fmla="*/ 6819900 w 6877050"/>
                <a:gd name="connsiteY42" fmla="*/ 3362325 h 6019800"/>
                <a:gd name="connsiteX43" fmla="*/ 6677025 w 6877050"/>
                <a:gd name="connsiteY43" fmla="*/ 3333750 h 6019800"/>
                <a:gd name="connsiteX44" fmla="*/ 6657975 w 6877050"/>
                <a:gd name="connsiteY44" fmla="*/ 3438525 h 6019800"/>
                <a:gd name="connsiteX45" fmla="*/ 6496050 w 6877050"/>
                <a:gd name="connsiteY45" fmla="*/ 3324225 h 6019800"/>
                <a:gd name="connsiteX46" fmla="*/ 6448425 w 6877050"/>
                <a:gd name="connsiteY46" fmla="*/ 3400425 h 6019800"/>
                <a:gd name="connsiteX47" fmla="*/ 6296025 w 6877050"/>
                <a:gd name="connsiteY47" fmla="*/ 3276600 h 6019800"/>
                <a:gd name="connsiteX48" fmla="*/ 6219825 w 6877050"/>
                <a:gd name="connsiteY48" fmla="*/ 3219450 h 6019800"/>
                <a:gd name="connsiteX49" fmla="*/ 6143625 w 6877050"/>
                <a:gd name="connsiteY49" fmla="*/ 3181350 h 6019800"/>
                <a:gd name="connsiteX50" fmla="*/ 6257925 w 6877050"/>
                <a:gd name="connsiteY50" fmla="*/ 3467100 h 6019800"/>
                <a:gd name="connsiteX51" fmla="*/ 6257925 w 6877050"/>
                <a:gd name="connsiteY51" fmla="*/ 3467100 h 6019800"/>
                <a:gd name="connsiteX52" fmla="*/ 6210300 w 6877050"/>
                <a:gd name="connsiteY52" fmla="*/ 3514725 h 6019800"/>
                <a:gd name="connsiteX53" fmla="*/ 6315075 w 6877050"/>
                <a:gd name="connsiteY53" fmla="*/ 3733800 h 6019800"/>
                <a:gd name="connsiteX54" fmla="*/ 6210300 w 6877050"/>
                <a:gd name="connsiteY54" fmla="*/ 3790950 h 6019800"/>
                <a:gd name="connsiteX55" fmla="*/ 6362700 w 6877050"/>
                <a:gd name="connsiteY55" fmla="*/ 4152900 h 6019800"/>
                <a:gd name="connsiteX56" fmla="*/ 6276975 w 6877050"/>
                <a:gd name="connsiteY56" fmla="*/ 4152900 h 6019800"/>
                <a:gd name="connsiteX57" fmla="*/ 6276975 w 6877050"/>
                <a:gd name="connsiteY57" fmla="*/ 4457700 h 6019800"/>
                <a:gd name="connsiteX58" fmla="*/ 6191250 w 6877050"/>
                <a:gd name="connsiteY58" fmla="*/ 4457700 h 6019800"/>
                <a:gd name="connsiteX59" fmla="*/ 6238875 w 6877050"/>
                <a:gd name="connsiteY59" fmla="*/ 4943475 h 6019800"/>
                <a:gd name="connsiteX60" fmla="*/ 6172200 w 6877050"/>
                <a:gd name="connsiteY60" fmla="*/ 4953000 h 6019800"/>
                <a:gd name="connsiteX61" fmla="*/ 6086475 w 6877050"/>
                <a:gd name="connsiteY61" fmla="*/ 5229225 h 6019800"/>
                <a:gd name="connsiteX62" fmla="*/ 6019800 w 6877050"/>
                <a:gd name="connsiteY62" fmla="*/ 5133975 h 6019800"/>
                <a:gd name="connsiteX63" fmla="*/ 5943600 w 6877050"/>
                <a:gd name="connsiteY63" fmla="*/ 5143500 h 6019800"/>
                <a:gd name="connsiteX64" fmla="*/ 5886450 w 6877050"/>
                <a:gd name="connsiteY64" fmla="*/ 5000625 h 6019800"/>
                <a:gd name="connsiteX65" fmla="*/ 5886450 w 6877050"/>
                <a:gd name="connsiteY65" fmla="*/ 5000625 h 6019800"/>
                <a:gd name="connsiteX66" fmla="*/ 5753100 w 6877050"/>
                <a:gd name="connsiteY66" fmla="*/ 4924425 h 6019800"/>
                <a:gd name="connsiteX67" fmla="*/ 5667375 w 6877050"/>
                <a:gd name="connsiteY67" fmla="*/ 4991100 h 6019800"/>
                <a:gd name="connsiteX68" fmla="*/ 5572125 w 6877050"/>
                <a:gd name="connsiteY68" fmla="*/ 4781550 h 6019800"/>
                <a:gd name="connsiteX69" fmla="*/ 5448300 w 6877050"/>
                <a:gd name="connsiteY69" fmla="*/ 4829175 h 6019800"/>
                <a:gd name="connsiteX70" fmla="*/ 5381625 w 6877050"/>
                <a:gd name="connsiteY70" fmla="*/ 4619625 h 6019800"/>
                <a:gd name="connsiteX71" fmla="*/ 5305425 w 6877050"/>
                <a:gd name="connsiteY71" fmla="*/ 4724400 h 6019800"/>
                <a:gd name="connsiteX72" fmla="*/ 5067300 w 6877050"/>
                <a:gd name="connsiteY72" fmla="*/ 4381500 h 6019800"/>
                <a:gd name="connsiteX73" fmla="*/ 5000625 w 6877050"/>
                <a:gd name="connsiteY73" fmla="*/ 4562475 h 6019800"/>
                <a:gd name="connsiteX74" fmla="*/ 4924425 w 6877050"/>
                <a:gd name="connsiteY74" fmla="*/ 4638675 h 6019800"/>
                <a:gd name="connsiteX75" fmla="*/ 4991100 w 6877050"/>
                <a:gd name="connsiteY75" fmla="*/ 4772025 h 6019800"/>
                <a:gd name="connsiteX76" fmla="*/ 4905375 w 6877050"/>
                <a:gd name="connsiteY76" fmla="*/ 4791075 h 6019800"/>
                <a:gd name="connsiteX77" fmla="*/ 4905375 w 6877050"/>
                <a:gd name="connsiteY77" fmla="*/ 5010150 h 6019800"/>
                <a:gd name="connsiteX78" fmla="*/ 4791075 w 6877050"/>
                <a:gd name="connsiteY78" fmla="*/ 4943475 h 6019800"/>
                <a:gd name="connsiteX79" fmla="*/ 4743450 w 6877050"/>
                <a:gd name="connsiteY79" fmla="*/ 5219700 h 6019800"/>
                <a:gd name="connsiteX80" fmla="*/ 4648200 w 6877050"/>
                <a:gd name="connsiteY80" fmla="*/ 5229225 h 6019800"/>
                <a:gd name="connsiteX81" fmla="*/ 4581525 w 6877050"/>
                <a:gd name="connsiteY81" fmla="*/ 5467350 h 6019800"/>
                <a:gd name="connsiteX82" fmla="*/ 4495800 w 6877050"/>
                <a:gd name="connsiteY82" fmla="*/ 5381625 h 6019800"/>
                <a:gd name="connsiteX83" fmla="*/ 4419600 w 6877050"/>
                <a:gd name="connsiteY83" fmla="*/ 5600700 h 6019800"/>
                <a:gd name="connsiteX84" fmla="*/ 4352925 w 6877050"/>
                <a:gd name="connsiteY84" fmla="*/ 5534025 h 6019800"/>
                <a:gd name="connsiteX85" fmla="*/ 4286250 w 6877050"/>
                <a:gd name="connsiteY85" fmla="*/ 5686425 h 6019800"/>
                <a:gd name="connsiteX86" fmla="*/ 4200525 w 6877050"/>
                <a:gd name="connsiteY86" fmla="*/ 5610225 h 6019800"/>
                <a:gd name="connsiteX87" fmla="*/ 3952875 w 6877050"/>
                <a:gd name="connsiteY87" fmla="*/ 5876925 h 6019800"/>
                <a:gd name="connsiteX88" fmla="*/ 3867150 w 6877050"/>
                <a:gd name="connsiteY88" fmla="*/ 6019800 h 6019800"/>
                <a:gd name="connsiteX89" fmla="*/ 3657600 w 6877050"/>
                <a:gd name="connsiteY89" fmla="*/ 5734050 h 6019800"/>
                <a:gd name="connsiteX90" fmla="*/ 3609975 w 6877050"/>
                <a:gd name="connsiteY90" fmla="*/ 5867400 h 6019800"/>
                <a:gd name="connsiteX91" fmla="*/ 3409950 w 6877050"/>
                <a:gd name="connsiteY91" fmla="*/ 5495925 h 6019800"/>
                <a:gd name="connsiteX92" fmla="*/ 3257550 w 6877050"/>
                <a:gd name="connsiteY92" fmla="*/ 5553075 h 6019800"/>
                <a:gd name="connsiteX93" fmla="*/ 3152775 w 6877050"/>
                <a:gd name="connsiteY93" fmla="*/ 5353050 h 6019800"/>
                <a:gd name="connsiteX94" fmla="*/ 3009900 w 6877050"/>
                <a:gd name="connsiteY94" fmla="*/ 5381625 h 6019800"/>
                <a:gd name="connsiteX95" fmla="*/ 3009900 w 6877050"/>
                <a:gd name="connsiteY95" fmla="*/ 5124450 h 6019800"/>
                <a:gd name="connsiteX96" fmla="*/ 2838450 w 6877050"/>
                <a:gd name="connsiteY96" fmla="*/ 5210175 h 6019800"/>
                <a:gd name="connsiteX97" fmla="*/ 2790825 w 6877050"/>
                <a:gd name="connsiteY97" fmla="*/ 5076825 h 6019800"/>
                <a:gd name="connsiteX98" fmla="*/ 2657475 w 6877050"/>
                <a:gd name="connsiteY98" fmla="*/ 5095875 h 6019800"/>
                <a:gd name="connsiteX99" fmla="*/ 2695575 w 6877050"/>
                <a:gd name="connsiteY99" fmla="*/ 4914900 h 6019800"/>
                <a:gd name="connsiteX100" fmla="*/ 2552700 w 6877050"/>
                <a:gd name="connsiteY100" fmla="*/ 4895850 h 6019800"/>
                <a:gd name="connsiteX101" fmla="*/ 2581275 w 6877050"/>
                <a:gd name="connsiteY101" fmla="*/ 4705350 h 6019800"/>
                <a:gd name="connsiteX102" fmla="*/ 2457450 w 6877050"/>
                <a:gd name="connsiteY102" fmla="*/ 4933950 h 6019800"/>
                <a:gd name="connsiteX103" fmla="*/ 2381250 w 6877050"/>
                <a:gd name="connsiteY103" fmla="*/ 4895850 h 6019800"/>
                <a:gd name="connsiteX104" fmla="*/ 2286000 w 6877050"/>
                <a:gd name="connsiteY104" fmla="*/ 5048250 h 6019800"/>
                <a:gd name="connsiteX105" fmla="*/ 2209800 w 6877050"/>
                <a:gd name="connsiteY105" fmla="*/ 4991100 h 6019800"/>
                <a:gd name="connsiteX106" fmla="*/ 2105025 w 6877050"/>
                <a:gd name="connsiteY106" fmla="*/ 5248275 h 6019800"/>
                <a:gd name="connsiteX107" fmla="*/ 1990725 w 6877050"/>
                <a:gd name="connsiteY107" fmla="*/ 5191125 h 6019800"/>
                <a:gd name="connsiteX108" fmla="*/ 1876425 w 6877050"/>
                <a:gd name="connsiteY108" fmla="*/ 5391150 h 6019800"/>
                <a:gd name="connsiteX109" fmla="*/ 1809750 w 6877050"/>
                <a:gd name="connsiteY109" fmla="*/ 5372100 h 6019800"/>
                <a:gd name="connsiteX110" fmla="*/ 1400175 w 6877050"/>
                <a:gd name="connsiteY110" fmla="*/ 5705475 h 6019800"/>
                <a:gd name="connsiteX111" fmla="*/ 1476375 w 6877050"/>
                <a:gd name="connsiteY111" fmla="*/ 5448300 h 6019800"/>
                <a:gd name="connsiteX112" fmla="*/ 1457325 w 6877050"/>
                <a:gd name="connsiteY112" fmla="*/ 5276850 h 6019800"/>
                <a:gd name="connsiteX113" fmla="*/ 1466850 w 6877050"/>
                <a:gd name="connsiteY113" fmla="*/ 5172075 h 6019800"/>
                <a:gd name="connsiteX114" fmla="*/ 1419225 w 6877050"/>
                <a:gd name="connsiteY114" fmla="*/ 5200650 h 6019800"/>
                <a:gd name="connsiteX115" fmla="*/ 1428750 w 6877050"/>
                <a:gd name="connsiteY115" fmla="*/ 5057775 h 6019800"/>
                <a:gd name="connsiteX116" fmla="*/ 1343025 w 6877050"/>
                <a:gd name="connsiteY116" fmla="*/ 5029200 h 6019800"/>
                <a:gd name="connsiteX117" fmla="*/ 1390650 w 6877050"/>
                <a:gd name="connsiteY117" fmla="*/ 4819650 h 6019800"/>
                <a:gd name="connsiteX118" fmla="*/ 1238250 w 6877050"/>
                <a:gd name="connsiteY118" fmla="*/ 4800600 h 6019800"/>
                <a:gd name="connsiteX119" fmla="*/ 1285875 w 6877050"/>
                <a:gd name="connsiteY119" fmla="*/ 4657725 h 6019800"/>
                <a:gd name="connsiteX120" fmla="*/ 1209675 w 6877050"/>
                <a:gd name="connsiteY120" fmla="*/ 4591050 h 6019800"/>
                <a:gd name="connsiteX121" fmla="*/ 1314450 w 6877050"/>
                <a:gd name="connsiteY121" fmla="*/ 4410075 h 6019800"/>
                <a:gd name="connsiteX122" fmla="*/ 1200150 w 6877050"/>
                <a:gd name="connsiteY122" fmla="*/ 4362450 h 6019800"/>
                <a:gd name="connsiteX123" fmla="*/ 1314450 w 6877050"/>
                <a:gd name="connsiteY123" fmla="*/ 4181475 h 6019800"/>
                <a:gd name="connsiteX124" fmla="*/ 1219200 w 6877050"/>
                <a:gd name="connsiteY124" fmla="*/ 4095750 h 6019800"/>
                <a:gd name="connsiteX125" fmla="*/ 1390650 w 6877050"/>
                <a:gd name="connsiteY125" fmla="*/ 3895725 h 6019800"/>
                <a:gd name="connsiteX126" fmla="*/ 1428750 w 6877050"/>
                <a:gd name="connsiteY126" fmla="*/ 3752850 h 6019800"/>
                <a:gd name="connsiteX127" fmla="*/ 1428750 w 6877050"/>
                <a:gd name="connsiteY127" fmla="*/ 3724275 h 6019800"/>
                <a:gd name="connsiteX128" fmla="*/ 1095375 w 6877050"/>
                <a:gd name="connsiteY128" fmla="*/ 3905250 h 6019800"/>
                <a:gd name="connsiteX129" fmla="*/ 1038225 w 6877050"/>
                <a:gd name="connsiteY129" fmla="*/ 3800475 h 6019800"/>
                <a:gd name="connsiteX130" fmla="*/ 857250 w 6877050"/>
                <a:gd name="connsiteY130" fmla="*/ 3943350 h 6019800"/>
                <a:gd name="connsiteX131" fmla="*/ 819150 w 6877050"/>
                <a:gd name="connsiteY131" fmla="*/ 3838575 h 6019800"/>
                <a:gd name="connsiteX132" fmla="*/ 561975 w 6877050"/>
                <a:gd name="connsiteY132" fmla="*/ 3990975 h 6019800"/>
                <a:gd name="connsiteX133" fmla="*/ 523875 w 6877050"/>
                <a:gd name="connsiteY133" fmla="*/ 3905250 h 6019800"/>
                <a:gd name="connsiteX134" fmla="*/ 114300 w 6877050"/>
                <a:gd name="connsiteY134" fmla="*/ 4067175 h 6019800"/>
                <a:gd name="connsiteX135" fmla="*/ 114300 w 6877050"/>
                <a:gd name="connsiteY135" fmla="*/ 3781425 h 6019800"/>
                <a:gd name="connsiteX136" fmla="*/ 0 w 6877050"/>
                <a:gd name="connsiteY136" fmla="*/ 3752850 h 6019800"/>
                <a:gd name="connsiteX137" fmla="*/ 114300 w 6877050"/>
                <a:gd name="connsiteY137" fmla="*/ 3629025 h 6019800"/>
                <a:gd name="connsiteX138" fmla="*/ 0 w 6877050"/>
                <a:gd name="connsiteY138" fmla="*/ 3590925 h 6019800"/>
                <a:gd name="connsiteX139" fmla="*/ 180975 w 6877050"/>
                <a:gd name="connsiteY139" fmla="*/ 3314700 h 6019800"/>
                <a:gd name="connsiteX140" fmla="*/ 0 w 6877050"/>
                <a:gd name="connsiteY140" fmla="*/ 3238500 h 6019800"/>
                <a:gd name="connsiteX141" fmla="*/ 219075 w 6877050"/>
                <a:gd name="connsiteY141" fmla="*/ 2886075 h 6019800"/>
                <a:gd name="connsiteX142" fmla="*/ 66675 w 6877050"/>
                <a:gd name="connsiteY142" fmla="*/ 2790825 h 6019800"/>
                <a:gd name="connsiteX143" fmla="*/ 180975 w 6877050"/>
                <a:gd name="connsiteY143" fmla="*/ 2657475 h 6019800"/>
                <a:gd name="connsiteX144" fmla="*/ 47625 w 6877050"/>
                <a:gd name="connsiteY144" fmla="*/ 2571750 h 6019800"/>
                <a:gd name="connsiteX145" fmla="*/ 314325 w 6877050"/>
                <a:gd name="connsiteY145" fmla="*/ 2466975 h 6019800"/>
                <a:gd name="connsiteX146" fmla="*/ 180975 w 6877050"/>
                <a:gd name="connsiteY146" fmla="*/ 2381250 h 6019800"/>
                <a:gd name="connsiteX147" fmla="*/ 676275 w 6877050"/>
                <a:gd name="connsiteY147" fmla="*/ 2105025 h 6019800"/>
                <a:gd name="connsiteX148" fmla="*/ 209550 w 6877050"/>
                <a:gd name="connsiteY148" fmla="*/ 1990725 h 6019800"/>
                <a:gd name="connsiteX149" fmla="*/ 504825 w 6877050"/>
                <a:gd name="connsiteY149" fmla="*/ 1838325 h 6019800"/>
                <a:gd name="connsiteX150" fmla="*/ 428625 w 6877050"/>
                <a:gd name="connsiteY150" fmla="*/ 1743075 h 6019800"/>
                <a:gd name="connsiteX151" fmla="*/ 695325 w 6877050"/>
                <a:gd name="connsiteY151" fmla="*/ 1685925 h 6019800"/>
                <a:gd name="connsiteX152" fmla="*/ 600075 w 6877050"/>
                <a:gd name="connsiteY152" fmla="*/ 1571625 h 6019800"/>
                <a:gd name="connsiteX153" fmla="*/ 981075 w 6877050"/>
                <a:gd name="connsiteY153" fmla="*/ 1323975 h 6019800"/>
                <a:gd name="connsiteX154" fmla="*/ 895350 w 6877050"/>
                <a:gd name="connsiteY154" fmla="*/ 1295400 h 6019800"/>
                <a:gd name="connsiteX155" fmla="*/ 1571625 w 6877050"/>
                <a:gd name="connsiteY155" fmla="*/ 952500 h 6019800"/>
                <a:gd name="connsiteX156" fmla="*/ 1323975 w 6877050"/>
                <a:gd name="connsiteY156" fmla="*/ 847725 h 6019800"/>
                <a:gd name="connsiteX157" fmla="*/ 1438275 w 6877050"/>
                <a:gd name="connsiteY157" fmla="*/ 714375 h 6019800"/>
                <a:gd name="connsiteX158" fmla="*/ 1238250 w 6877050"/>
                <a:gd name="connsiteY158" fmla="*/ 590550 h 6019800"/>
                <a:gd name="connsiteX159" fmla="*/ 1419225 w 6877050"/>
                <a:gd name="connsiteY159" fmla="*/ 447675 h 6019800"/>
                <a:gd name="connsiteX160" fmla="*/ 1714500 w 6877050"/>
                <a:gd name="connsiteY160" fmla="*/ 323850 h 6019800"/>
                <a:gd name="connsiteX161" fmla="*/ 1962150 w 6877050"/>
                <a:gd name="connsiteY161" fmla="*/ 257175 h 6019800"/>
                <a:gd name="connsiteX162" fmla="*/ 2276475 w 6877050"/>
                <a:gd name="connsiteY162" fmla="*/ 314325 h 6019800"/>
                <a:gd name="connsiteX163" fmla="*/ 2428875 w 6877050"/>
                <a:gd name="connsiteY163" fmla="*/ 333375 h 6019800"/>
                <a:gd name="connsiteX164" fmla="*/ 2428875 w 6877050"/>
                <a:gd name="connsiteY164" fmla="*/ 161925 h 6019800"/>
                <a:gd name="connsiteX165" fmla="*/ 2819400 w 6877050"/>
                <a:gd name="connsiteY165" fmla="*/ 361950 h 6019800"/>
                <a:gd name="connsiteX166" fmla="*/ 2886075 w 6877050"/>
                <a:gd name="connsiteY166" fmla="*/ 180975 h 6019800"/>
                <a:gd name="connsiteX167" fmla="*/ 3076575 w 6877050"/>
                <a:gd name="connsiteY167" fmla="*/ 781050 h 6019800"/>
                <a:gd name="connsiteX0" fmla="*/ 3076575 w 6877050"/>
                <a:gd name="connsiteY0" fmla="*/ 781050 h 6019800"/>
                <a:gd name="connsiteX1" fmla="*/ 3343275 w 6877050"/>
                <a:gd name="connsiteY1" fmla="*/ 790575 h 6019800"/>
                <a:gd name="connsiteX2" fmla="*/ 3429000 w 6877050"/>
                <a:gd name="connsiteY2" fmla="*/ 152400 h 6019800"/>
                <a:gd name="connsiteX3" fmla="*/ 3543300 w 6877050"/>
                <a:gd name="connsiteY3" fmla="*/ 285750 h 6019800"/>
                <a:gd name="connsiteX4" fmla="*/ 4048125 w 6877050"/>
                <a:gd name="connsiteY4" fmla="*/ 76200 h 6019800"/>
                <a:gd name="connsiteX5" fmla="*/ 4419600 w 6877050"/>
                <a:gd name="connsiteY5" fmla="*/ 0 h 6019800"/>
                <a:gd name="connsiteX6" fmla="*/ 4638675 w 6877050"/>
                <a:gd name="connsiteY6" fmla="*/ 0 h 6019800"/>
                <a:gd name="connsiteX7" fmla="*/ 4752975 w 6877050"/>
                <a:gd name="connsiteY7" fmla="*/ 28575 h 6019800"/>
                <a:gd name="connsiteX8" fmla="*/ 4838700 w 6877050"/>
                <a:gd name="connsiteY8" fmla="*/ 57150 h 6019800"/>
                <a:gd name="connsiteX9" fmla="*/ 5010150 w 6877050"/>
                <a:gd name="connsiteY9" fmla="*/ 57150 h 6019800"/>
                <a:gd name="connsiteX10" fmla="*/ 4943475 w 6877050"/>
                <a:gd name="connsiteY10" fmla="*/ 180975 h 6019800"/>
                <a:gd name="connsiteX11" fmla="*/ 4991100 w 6877050"/>
                <a:gd name="connsiteY11" fmla="*/ 266700 h 6019800"/>
                <a:gd name="connsiteX12" fmla="*/ 4905375 w 6877050"/>
                <a:gd name="connsiteY12" fmla="*/ 371475 h 6019800"/>
                <a:gd name="connsiteX13" fmla="*/ 5057775 w 6877050"/>
                <a:gd name="connsiteY13" fmla="*/ 371475 h 6019800"/>
                <a:gd name="connsiteX14" fmla="*/ 5143500 w 6877050"/>
                <a:gd name="connsiteY14" fmla="*/ 371475 h 6019800"/>
                <a:gd name="connsiteX15" fmla="*/ 5248275 w 6877050"/>
                <a:gd name="connsiteY15" fmla="*/ 409575 h 6019800"/>
                <a:gd name="connsiteX16" fmla="*/ 5276850 w 6877050"/>
                <a:gd name="connsiteY16" fmla="*/ 409575 h 6019800"/>
                <a:gd name="connsiteX17" fmla="*/ 5238750 w 6877050"/>
                <a:gd name="connsiteY17" fmla="*/ 495300 h 6019800"/>
                <a:gd name="connsiteX18" fmla="*/ 5524500 w 6877050"/>
                <a:gd name="connsiteY18" fmla="*/ 552450 h 6019800"/>
                <a:gd name="connsiteX19" fmla="*/ 5505450 w 6877050"/>
                <a:gd name="connsiteY19" fmla="*/ 590550 h 6019800"/>
                <a:gd name="connsiteX20" fmla="*/ 5667375 w 6877050"/>
                <a:gd name="connsiteY20" fmla="*/ 638175 h 6019800"/>
                <a:gd name="connsiteX21" fmla="*/ 5581650 w 6877050"/>
                <a:gd name="connsiteY21" fmla="*/ 666750 h 6019800"/>
                <a:gd name="connsiteX22" fmla="*/ 5905500 w 6877050"/>
                <a:gd name="connsiteY22" fmla="*/ 742950 h 6019800"/>
                <a:gd name="connsiteX23" fmla="*/ 5838825 w 6877050"/>
                <a:gd name="connsiteY23" fmla="*/ 828675 h 6019800"/>
                <a:gd name="connsiteX24" fmla="*/ 6124575 w 6877050"/>
                <a:gd name="connsiteY24" fmla="*/ 923925 h 6019800"/>
                <a:gd name="connsiteX25" fmla="*/ 6038850 w 6877050"/>
                <a:gd name="connsiteY25" fmla="*/ 990600 h 6019800"/>
                <a:gd name="connsiteX26" fmla="*/ 6286500 w 6877050"/>
                <a:gd name="connsiteY26" fmla="*/ 1200150 h 6019800"/>
                <a:gd name="connsiteX27" fmla="*/ 6162675 w 6877050"/>
                <a:gd name="connsiteY27" fmla="*/ 1228725 h 6019800"/>
                <a:gd name="connsiteX28" fmla="*/ 6210300 w 6877050"/>
                <a:gd name="connsiteY28" fmla="*/ 1352550 h 6019800"/>
                <a:gd name="connsiteX29" fmla="*/ 6038850 w 6877050"/>
                <a:gd name="connsiteY29" fmla="*/ 1352550 h 6019800"/>
                <a:gd name="connsiteX30" fmla="*/ 6048375 w 6877050"/>
                <a:gd name="connsiteY30" fmla="*/ 1466850 h 6019800"/>
                <a:gd name="connsiteX31" fmla="*/ 5924550 w 6877050"/>
                <a:gd name="connsiteY31" fmla="*/ 1457325 h 6019800"/>
                <a:gd name="connsiteX32" fmla="*/ 5981700 w 6877050"/>
                <a:gd name="connsiteY32" fmla="*/ 1562100 h 6019800"/>
                <a:gd name="connsiteX33" fmla="*/ 5829300 w 6877050"/>
                <a:gd name="connsiteY33" fmla="*/ 1590675 h 6019800"/>
                <a:gd name="connsiteX34" fmla="*/ 6381750 w 6877050"/>
                <a:gd name="connsiteY34" fmla="*/ 2124075 h 6019800"/>
                <a:gd name="connsiteX35" fmla="*/ 6296025 w 6877050"/>
                <a:gd name="connsiteY35" fmla="*/ 2162175 h 6019800"/>
                <a:gd name="connsiteX36" fmla="*/ 6686550 w 6877050"/>
                <a:gd name="connsiteY36" fmla="*/ 2533650 h 6019800"/>
                <a:gd name="connsiteX37" fmla="*/ 6581775 w 6877050"/>
                <a:gd name="connsiteY37" fmla="*/ 2543175 h 6019800"/>
                <a:gd name="connsiteX38" fmla="*/ 6877050 w 6877050"/>
                <a:gd name="connsiteY38" fmla="*/ 2895600 h 6019800"/>
                <a:gd name="connsiteX39" fmla="*/ 6781800 w 6877050"/>
                <a:gd name="connsiteY39" fmla="*/ 2914650 h 6019800"/>
                <a:gd name="connsiteX40" fmla="*/ 6819900 w 6877050"/>
                <a:gd name="connsiteY40" fmla="*/ 3076575 h 6019800"/>
                <a:gd name="connsiteX41" fmla="*/ 6753225 w 6877050"/>
                <a:gd name="connsiteY41" fmla="*/ 3086100 h 6019800"/>
                <a:gd name="connsiteX42" fmla="*/ 6819900 w 6877050"/>
                <a:gd name="connsiteY42" fmla="*/ 3362325 h 6019800"/>
                <a:gd name="connsiteX43" fmla="*/ 6677025 w 6877050"/>
                <a:gd name="connsiteY43" fmla="*/ 3333750 h 6019800"/>
                <a:gd name="connsiteX44" fmla="*/ 6657975 w 6877050"/>
                <a:gd name="connsiteY44" fmla="*/ 3438525 h 6019800"/>
                <a:gd name="connsiteX45" fmla="*/ 6496050 w 6877050"/>
                <a:gd name="connsiteY45" fmla="*/ 3324225 h 6019800"/>
                <a:gd name="connsiteX46" fmla="*/ 6448425 w 6877050"/>
                <a:gd name="connsiteY46" fmla="*/ 3400425 h 6019800"/>
                <a:gd name="connsiteX47" fmla="*/ 6296025 w 6877050"/>
                <a:gd name="connsiteY47" fmla="*/ 3276600 h 6019800"/>
                <a:gd name="connsiteX48" fmla="*/ 6219825 w 6877050"/>
                <a:gd name="connsiteY48" fmla="*/ 3219450 h 6019800"/>
                <a:gd name="connsiteX49" fmla="*/ 6143625 w 6877050"/>
                <a:gd name="connsiteY49" fmla="*/ 3181350 h 6019800"/>
                <a:gd name="connsiteX50" fmla="*/ 6257925 w 6877050"/>
                <a:gd name="connsiteY50" fmla="*/ 3467100 h 6019800"/>
                <a:gd name="connsiteX51" fmla="*/ 6257925 w 6877050"/>
                <a:gd name="connsiteY51" fmla="*/ 3467100 h 6019800"/>
                <a:gd name="connsiteX52" fmla="*/ 6210300 w 6877050"/>
                <a:gd name="connsiteY52" fmla="*/ 3514725 h 6019800"/>
                <a:gd name="connsiteX53" fmla="*/ 6315075 w 6877050"/>
                <a:gd name="connsiteY53" fmla="*/ 3733800 h 6019800"/>
                <a:gd name="connsiteX54" fmla="*/ 6210300 w 6877050"/>
                <a:gd name="connsiteY54" fmla="*/ 3790950 h 6019800"/>
                <a:gd name="connsiteX55" fmla="*/ 6362700 w 6877050"/>
                <a:gd name="connsiteY55" fmla="*/ 4152900 h 6019800"/>
                <a:gd name="connsiteX56" fmla="*/ 6276975 w 6877050"/>
                <a:gd name="connsiteY56" fmla="*/ 4152900 h 6019800"/>
                <a:gd name="connsiteX57" fmla="*/ 6276975 w 6877050"/>
                <a:gd name="connsiteY57" fmla="*/ 4457700 h 6019800"/>
                <a:gd name="connsiteX58" fmla="*/ 6191250 w 6877050"/>
                <a:gd name="connsiteY58" fmla="*/ 4457700 h 6019800"/>
                <a:gd name="connsiteX59" fmla="*/ 6238875 w 6877050"/>
                <a:gd name="connsiteY59" fmla="*/ 4943475 h 6019800"/>
                <a:gd name="connsiteX60" fmla="*/ 6172200 w 6877050"/>
                <a:gd name="connsiteY60" fmla="*/ 4953000 h 6019800"/>
                <a:gd name="connsiteX61" fmla="*/ 6086475 w 6877050"/>
                <a:gd name="connsiteY61" fmla="*/ 5229225 h 6019800"/>
                <a:gd name="connsiteX62" fmla="*/ 6019800 w 6877050"/>
                <a:gd name="connsiteY62" fmla="*/ 5133975 h 6019800"/>
                <a:gd name="connsiteX63" fmla="*/ 5943600 w 6877050"/>
                <a:gd name="connsiteY63" fmla="*/ 5143500 h 6019800"/>
                <a:gd name="connsiteX64" fmla="*/ 5886450 w 6877050"/>
                <a:gd name="connsiteY64" fmla="*/ 5000625 h 6019800"/>
                <a:gd name="connsiteX65" fmla="*/ 5886450 w 6877050"/>
                <a:gd name="connsiteY65" fmla="*/ 5000625 h 6019800"/>
                <a:gd name="connsiteX66" fmla="*/ 5753100 w 6877050"/>
                <a:gd name="connsiteY66" fmla="*/ 4924425 h 6019800"/>
                <a:gd name="connsiteX67" fmla="*/ 5667375 w 6877050"/>
                <a:gd name="connsiteY67" fmla="*/ 4991100 h 6019800"/>
                <a:gd name="connsiteX68" fmla="*/ 5572125 w 6877050"/>
                <a:gd name="connsiteY68" fmla="*/ 4781550 h 6019800"/>
                <a:gd name="connsiteX69" fmla="*/ 5448300 w 6877050"/>
                <a:gd name="connsiteY69" fmla="*/ 4829175 h 6019800"/>
                <a:gd name="connsiteX70" fmla="*/ 5381625 w 6877050"/>
                <a:gd name="connsiteY70" fmla="*/ 4619625 h 6019800"/>
                <a:gd name="connsiteX71" fmla="*/ 5305425 w 6877050"/>
                <a:gd name="connsiteY71" fmla="*/ 4724400 h 6019800"/>
                <a:gd name="connsiteX72" fmla="*/ 5067300 w 6877050"/>
                <a:gd name="connsiteY72" fmla="*/ 4381500 h 6019800"/>
                <a:gd name="connsiteX73" fmla="*/ 5000625 w 6877050"/>
                <a:gd name="connsiteY73" fmla="*/ 4562475 h 6019800"/>
                <a:gd name="connsiteX74" fmla="*/ 4924425 w 6877050"/>
                <a:gd name="connsiteY74" fmla="*/ 4638675 h 6019800"/>
                <a:gd name="connsiteX75" fmla="*/ 4991100 w 6877050"/>
                <a:gd name="connsiteY75" fmla="*/ 4772025 h 6019800"/>
                <a:gd name="connsiteX76" fmla="*/ 4905375 w 6877050"/>
                <a:gd name="connsiteY76" fmla="*/ 4791075 h 6019800"/>
                <a:gd name="connsiteX77" fmla="*/ 4905375 w 6877050"/>
                <a:gd name="connsiteY77" fmla="*/ 5010150 h 6019800"/>
                <a:gd name="connsiteX78" fmla="*/ 4791075 w 6877050"/>
                <a:gd name="connsiteY78" fmla="*/ 4943475 h 6019800"/>
                <a:gd name="connsiteX79" fmla="*/ 4743450 w 6877050"/>
                <a:gd name="connsiteY79" fmla="*/ 5219700 h 6019800"/>
                <a:gd name="connsiteX80" fmla="*/ 4648200 w 6877050"/>
                <a:gd name="connsiteY80" fmla="*/ 5229225 h 6019800"/>
                <a:gd name="connsiteX81" fmla="*/ 4581525 w 6877050"/>
                <a:gd name="connsiteY81" fmla="*/ 5467350 h 6019800"/>
                <a:gd name="connsiteX82" fmla="*/ 4495800 w 6877050"/>
                <a:gd name="connsiteY82" fmla="*/ 5381625 h 6019800"/>
                <a:gd name="connsiteX83" fmla="*/ 4419600 w 6877050"/>
                <a:gd name="connsiteY83" fmla="*/ 5600700 h 6019800"/>
                <a:gd name="connsiteX84" fmla="*/ 4352925 w 6877050"/>
                <a:gd name="connsiteY84" fmla="*/ 5534025 h 6019800"/>
                <a:gd name="connsiteX85" fmla="*/ 4286250 w 6877050"/>
                <a:gd name="connsiteY85" fmla="*/ 5686425 h 6019800"/>
                <a:gd name="connsiteX86" fmla="*/ 4200525 w 6877050"/>
                <a:gd name="connsiteY86" fmla="*/ 5610225 h 6019800"/>
                <a:gd name="connsiteX87" fmla="*/ 3952875 w 6877050"/>
                <a:gd name="connsiteY87" fmla="*/ 5876925 h 6019800"/>
                <a:gd name="connsiteX88" fmla="*/ 3867150 w 6877050"/>
                <a:gd name="connsiteY88" fmla="*/ 6019800 h 6019800"/>
                <a:gd name="connsiteX89" fmla="*/ 3657600 w 6877050"/>
                <a:gd name="connsiteY89" fmla="*/ 5734050 h 6019800"/>
                <a:gd name="connsiteX90" fmla="*/ 3609975 w 6877050"/>
                <a:gd name="connsiteY90" fmla="*/ 5867400 h 6019800"/>
                <a:gd name="connsiteX91" fmla="*/ 3409950 w 6877050"/>
                <a:gd name="connsiteY91" fmla="*/ 5495925 h 6019800"/>
                <a:gd name="connsiteX92" fmla="*/ 3257550 w 6877050"/>
                <a:gd name="connsiteY92" fmla="*/ 5553075 h 6019800"/>
                <a:gd name="connsiteX93" fmla="*/ 3152775 w 6877050"/>
                <a:gd name="connsiteY93" fmla="*/ 5353050 h 6019800"/>
                <a:gd name="connsiteX94" fmla="*/ 3009900 w 6877050"/>
                <a:gd name="connsiteY94" fmla="*/ 5381625 h 6019800"/>
                <a:gd name="connsiteX95" fmla="*/ 3009900 w 6877050"/>
                <a:gd name="connsiteY95" fmla="*/ 5124450 h 6019800"/>
                <a:gd name="connsiteX96" fmla="*/ 2838450 w 6877050"/>
                <a:gd name="connsiteY96" fmla="*/ 5210175 h 6019800"/>
                <a:gd name="connsiteX97" fmla="*/ 2790825 w 6877050"/>
                <a:gd name="connsiteY97" fmla="*/ 5076825 h 6019800"/>
                <a:gd name="connsiteX98" fmla="*/ 2657475 w 6877050"/>
                <a:gd name="connsiteY98" fmla="*/ 5095875 h 6019800"/>
                <a:gd name="connsiteX99" fmla="*/ 2695575 w 6877050"/>
                <a:gd name="connsiteY99" fmla="*/ 4914900 h 6019800"/>
                <a:gd name="connsiteX100" fmla="*/ 2552700 w 6877050"/>
                <a:gd name="connsiteY100" fmla="*/ 4895850 h 6019800"/>
                <a:gd name="connsiteX101" fmla="*/ 2581275 w 6877050"/>
                <a:gd name="connsiteY101" fmla="*/ 4705350 h 6019800"/>
                <a:gd name="connsiteX102" fmla="*/ 2457450 w 6877050"/>
                <a:gd name="connsiteY102" fmla="*/ 4933950 h 6019800"/>
                <a:gd name="connsiteX103" fmla="*/ 2381250 w 6877050"/>
                <a:gd name="connsiteY103" fmla="*/ 4895850 h 6019800"/>
                <a:gd name="connsiteX104" fmla="*/ 2286000 w 6877050"/>
                <a:gd name="connsiteY104" fmla="*/ 5048250 h 6019800"/>
                <a:gd name="connsiteX105" fmla="*/ 2209800 w 6877050"/>
                <a:gd name="connsiteY105" fmla="*/ 4991100 h 6019800"/>
                <a:gd name="connsiteX106" fmla="*/ 2105025 w 6877050"/>
                <a:gd name="connsiteY106" fmla="*/ 5248275 h 6019800"/>
                <a:gd name="connsiteX107" fmla="*/ 1990725 w 6877050"/>
                <a:gd name="connsiteY107" fmla="*/ 5191125 h 6019800"/>
                <a:gd name="connsiteX108" fmla="*/ 1876425 w 6877050"/>
                <a:gd name="connsiteY108" fmla="*/ 5391150 h 6019800"/>
                <a:gd name="connsiteX109" fmla="*/ 1809750 w 6877050"/>
                <a:gd name="connsiteY109" fmla="*/ 5372100 h 6019800"/>
                <a:gd name="connsiteX110" fmla="*/ 1400175 w 6877050"/>
                <a:gd name="connsiteY110" fmla="*/ 5705475 h 6019800"/>
                <a:gd name="connsiteX111" fmla="*/ 1476375 w 6877050"/>
                <a:gd name="connsiteY111" fmla="*/ 5448300 h 6019800"/>
                <a:gd name="connsiteX112" fmla="*/ 1457325 w 6877050"/>
                <a:gd name="connsiteY112" fmla="*/ 5276850 h 6019800"/>
                <a:gd name="connsiteX113" fmla="*/ 1466850 w 6877050"/>
                <a:gd name="connsiteY113" fmla="*/ 5172075 h 6019800"/>
                <a:gd name="connsiteX114" fmla="*/ 1419225 w 6877050"/>
                <a:gd name="connsiteY114" fmla="*/ 5200650 h 6019800"/>
                <a:gd name="connsiteX115" fmla="*/ 1428750 w 6877050"/>
                <a:gd name="connsiteY115" fmla="*/ 5057775 h 6019800"/>
                <a:gd name="connsiteX116" fmla="*/ 1343025 w 6877050"/>
                <a:gd name="connsiteY116" fmla="*/ 5029200 h 6019800"/>
                <a:gd name="connsiteX117" fmla="*/ 1390650 w 6877050"/>
                <a:gd name="connsiteY117" fmla="*/ 4819650 h 6019800"/>
                <a:gd name="connsiteX118" fmla="*/ 1238250 w 6877050"/>
                <a:gd name="connsiteY118" fmla="*/ 4800600 h 6019800"/>
                <a:gd name="connsiteX119" fmla="*/ 1285875 w 6877050"/>
                <a:gd name="connsiteY119" fmla="*/ 4657725 h 6019800"/>
                <a:gd name="connsiteX120" fmla="*/ 1209675 w 6877050"/>
                <a:gd name="connsiteY120" fmla="*/ 4591050 h 6019800"/>
                <a:gd name="connsiteX121" fmla="*/ 1314450 w 6877050"/>
                <a:gd name="connsiteY121" fmla="*/ 4410075 h 6019800"/>
                <a:gd name="connsiteX122" fmla="*/ 1200150 w 6877050"/>
                <a:gd name="connsiteY122" fmla="*/ 4362450 h 6019800"/>
                <a:gd name="connsiteX123" fmla="*/ 1314450 w 6877050"/>
                <a:gd name="connsiteY123" fmla="*/ 4181475 h 6019800"/>
                <a:gd name="connsiteX124" fmla="*/ 1219200 w 6877050"/>
                <a:gd name="connsiteY124" fmla="*/ 4095750 h 6019800"/>
                <a:gd name="connsiteX125" fmla="*/ 1390650 w 6877050"/>
                <a:gd name="connsiteY125" fmla="*/ 3895725 h 6019800"/>
                <a:gd name="connsiteX126" fmla="*/ 1428750 w 6877050"/>
                <a:gd name="connsiteY126" fmla="*/ 3752850 h 6019800"/>
                <a:gd name="connsiteX127" fmla="*/ 1428750 w 6877050"/>
                <a:gd name="connsiteY127" fmla="*/ 3724275 h 6019800"/>
                <a:gd name="connsiteX128" fmla="*/ 1095375 w 6877050"/>
                <a:gd name="connsiteY128" fmla="*/ 3905250 h 6019800"/>
                <a:gd name="connsiteX129" fmla="*/ 1038225 w 6877050"/>
                <a:gd name="connsiteY129" fmla="*/ 3800475 h 6019800"/>
                <a:gd name="connsiteX130" fmla="*/ 857250 w 6877050"/>
                <a:gd name="connsiteY130" fmla="*/ 3943350 h 6019800"/>
                <a:gd name="connsiteX131" fmla="*/ 819150 w 6877050"/>
                <a:gd name="connsiteY131" fmla="*/ 3838575 h 6019800"/>
                <a:gd name="connsiteX132" fmla="*/ 561975 w 6877050"/>
                <a:gd name="connsiteY132" fmla="*/ 3990975 h 6019800"/>
                <a:gd name="connsiteX133" fmla="*/ 523875 w 6877050"/>
                <a:gd name="connsiteY133" fmla="*/ 3905250 h 6019800"/>
                <a:gd name="connsiteX134" fmla="*/ 114300 w 6877050"/>
                <a:gd name="connsiteY134" fmla="*/ 4067175 h 6019800"/>
                <a:gd name="connsiteX135" fmla="*/ 114300 w 6877050"/>
                <a:gd name="connsiteY135" fmla="*/ 3781425 h 6019800"/>
                <a:gd name="connsiteX136" fmla="*/ 0 w 6877050"/>
                <a:gd name="connsiteY136" fmla="*/ 3752850 h 6019800"/>
                <a:gd name="connsiteX137" fmla="*/ 114300 w 6877050"/>
                <a:gd name="connsiteY137" fmla="*/ 3629025 h 6019800"/>
                <a:gd name="connsiteX138" fmla="*/ 0 w 6877050"/>
                <a:gd name="connsiteY138" fmla="*/ 3590925 h 6019800"/>
                <a:gd name="connsiteX139" fmla="*/ 180975 w 6877050"/>
                <a:gd name="connsiteY139" fmla="*/ 3314700 h 6019800"/>
                <a:gd name="connsiteX140" fmla="*/ 0 w 6877050"/>
                <a:gd name="connsiteY140" fmla="*/ 3238500 h 6019800"/>
                <a:gd name="connsiteX141" fmla="*/ 219075 w 6877050"/>
                <a:gd name="connsiteY141" fmla="*/ 2886075 h 6019800"/>
                <a:gd name="connsiteX142" fmla="*/ 66675 w 6877050"/>
                <a:gd name="connsiteY142" fmla="*/ 2790825 h 6019800"/>
                <a:gd name="connsiteX143" fmla="*/ 180975 w 6877050"/>
                <a:gd name="connsiteY143" fmla="*/ 2657475 h 6019800"/>
                <a:gd name="connsiteX144" fmla="*/ 47625 w 6877050"/>
                <a:gd name="connsiteY144" fmla="*/ 2571750 h 6019800"/>
                <a:gd name="connsiteX145" fmla="*/ 314325 w 6877050"/>
                <a:gd name="connsiteY145" fmla="*/ 2466975 h 6019800"/>
                <a:gd name="connsiteX146" fmla="*/ 180975 w 6877050"/>
                <a:gd name="connsiteY146" fmla="*/ 2381250 h 6019800"/>
                <a:gd name="connsiteX147" fmla="*/ 676275 w 6877050"/>
                <a:gd name="connsiteY147" fmla="*/ 2105025 h 6019800"/>
                <a:gd name="connsiteX148" fmla="*/ 209550 w 6877050"/>
                <a:gd name="connsiteY148" fmla="*/ 1990725 h 6019800"/>
                <a:gd name="connsiteX149" fmla="*/ 504825 w 6877050"/>
                <a:gd name="connsiteY149" fmla="*/ 1838325 h 6019800"/>
                <a:gd name="connsiteX150" fmla="*/ 428625 w 6877050"/>
                <a:gd name="connsiteY150" fmla="*/ 1743075 h 6019800"/>
                <a:gd name="connsiteX151" fmla="*/ 695325 w 6877050"/>
                <a:gd name="connsiteY151" fmla="*/ 1685925 h 6019800"/>
                <a:gd name="connsiteX152" fmla="*/ 600075 w 6877050"/>
                <a:gd name="connsiteY152" fmla="*/ 1571625 h 6019800"/>
                <a:gd name="connsiteX153" fmla="*/ 981075 w 6877050"/>
                <a:gd name="connsiteY153" fmla="*/ 1323975 h 6019800"/>
                <a:gd name="connsiteX154" fmla="*/ 895350 w 6877050"/>
                <a:gd name="connsiteY154" fmla="*/ 1295400 h 6019800"/>
                <a:gd name="connsiteX155" fmla="*/ 1571625 w 6877050"/>
                <a:gd name="connsiteY155" fmla="*/ 952500 h 6019800"/>
                <a:gd name="connsiteX156" fmla="*/ 1323975 w 6877050"/>
                <a:gd name="connsiteY156" fmla="*/ 847725 h 6019800"/>
                <a:gd name="connsiteX157" fmla="*/ 1438275 w 6877050"/>
                <a:gd name="connsiteY157" fmla="*/ 714375 h 6019800"/>
                <a:gd name="connsiteX158" fmla="*/ 1238250 w 6877050"/>
                <a:gd name="connsiteY158" fmla="*/ 590550 h 6019800"/>
                <a:gd name="connsiteX159" fmla="*/ 1419225 w 6877050"/>
                <a:gd name="connsiteY159" fmla="*/ 447675 h 6019800"/>
                <a:gd name="connsiteX160" fmla="*/ 1714500 w 6877050"/>
                <a:gd name="connsiteY160" fmla="*/ 323850 h 6019800"/>
                <a:gd name="connsiteX161" fmla="*/ 1962150 w 6877050"/>
                <a:gd name="connsiteY161" fmla="*/ 257175 h 6019800"/>
                <a:gd name="connsiteX162" fmla="*/ 2276475 w 6877050"/>
                <a:gd name="connsiteY162" fmla="*/ 314325 h 6019800"/>
                <a:gd name="connsiteX163" fmla="*/ 2428875 w 6877050"/>
                <a:gd name="connsiteY163" fmla="*/ 333375 h 6019800"/>
                <a:gd name="connsiteX164" fmla="*/ 2428875 w 6877050"/>
                <a:gd name="connsiteY164" fmla="*/ 161925 h 6019800"/>
                <a:gd name="connsiteX165" fmla="*/ 2819400 w 6877050"/>
                <a:gd name="connsiteY165" fmla="*/ 361950 h 6019800"/>
                <a:gd name="connsiteX166" fmla="*/ 2886075 w 6877050"/>
                <a:gd name="connsiteY166" fmla="*/ 180975 h 6019800"/>
                <a:gd name="connsiteX167" fmla="*/ 3076575 w 6877050"/>
                <a:gd name="connsiteY167" fmla="*/ 781050 h 6019800"/>
                <a:gd name="connsiteX0" fmla="*/ 3076575 w 6877050"/>
                <a:gd name="connsiteY0" fmla="*/ 814858 h 6053608"/>
                <a:gd name="connsiteX1" fmla="*/ 3343275 w 6877050"/>
                <a:gd name="connsiteY1" fmla="*/ 824383 h 6053608"/>
                <a:gd name="connsiteX2" fmla="*/ 3429000 w 6877050"/>
                <a:gd name="connsiteY2" fmla="*/ 186208 h 6053608"/>
                <a:gd name="connsiteX3" fmla="*/ 3543300 w 6877050"/>
                <a:gd name="connsiteY3" fmla="*/ 319558 h 6053608"/>
                <a:gd name="connsiteX4" fmla="*/ 4048125 w 6877050"/>
                <a:gd name="connsiteY4" fmla="*/ 110008 h 6053608"/>
                <a:gd name="connsiteX5" fmla="*/ 4419600 w 6877050"/>
                <a:gd name="connsiteY5" fmla="*/ 33808 h 6053608"/>
                <a:gd name="connsiteX6" fmla="*/ 4638675 w 6877050"/>
                <a:gd name="connsiteY6" fmla="*/ 33808 h 6053608"/>
                <a:gd name="connsiteX7" fmla="*/ 4752975 w 6877050"/>
                <a:gd name="connsiteY7" fmla="*/ 62383 h 6053608"/>
                <a:gd name="connsiteX8" fmla="*/ 4838700 w 6877050"/>
                <a:gd name="connsiteY8" fmla="*/ 90958 h 6053608"/>
                <a:gd name="connsiteX9" fmla="*/ 5010150 w 6877050"/>
                <a:gd name="connsiteY9" fmla="*/ 90958 h 6053608"/>
                <a:gd name="connsiteX10" fmla="*/ 4943475 w 6877050"/>
                <a:gd name="connsiteY10" fmla="*/ 214783 h 6053608"/>
                <a:gd name="connsiteX11" fmla="*/ 4991100 w 6877050"/>
                <a:gd name="connsiteY11" fmla="*/ 300508 h 6053608"/>
                <a:gd name="connsiteX12" fmla="*/ 4905375 w 6877050"/>
                <a:gd name="connsiteY12" fmla="*/ 405283 h 6053608"/>
                <a:gd name="connsiteX13" fmla="*/ 5057775 w 6877050"/>
                <a:gd name="connsiteY13" fmla="*/ 405283 h 6053608"/>
                <a:gd name="connsiteX14" fmla="*/ 5143500 w 6877050"/>
                <a:gd name="connsiteY14" fmla="*/ 405283 h 6053608"/>
                <a:gd name="connsiteX15" fmla="*/ 5248275 w 6877050"/>
                <a:gd name="connsiteY15" fmla="*/ 443383 h 6053608"/>
                <a:gd name="connsiteX16" fmla="*/ 5276850 w 6877050"/>
                <a:gd name="connsiteY16" fmla="*/ 443383 h 6053608"/>
                <a:gd name="connsiteX17" fmla="*/ 5238750 w 6877050"/>
                <a:gd name="connsiteY17" fmla="*/ 529108 h 6053608"/>
                <a:gd name="connsiteX18" fmla="*/ 5524500 w 6877050"/>
                <a:gd name="connsiteY18" fmla="*/ 586258 h 6053608"/>
                <a:gd name="connsiteX19" fmla="*/ 5505450 w 6877050"/>
                <a:gd name="connsiteY19" fmla="*/ 624358 h 6053608"/>
                <a:gd name="connsiteX20" fmla="*/ 5667375 w 6877050"/>
                <a:gd name="connsiteY20" fmla="*/ 671983 h 6053608"/>
                <a:gd name="connsiteX21" fmla="*/ 5581650 w 6877050"/>
                <a:gd name="connsiteY21" fmla="*/ 700558 h 6053608"/>
                <a:gd name="connsiteX22" fmla="*/ 5905500 w 6877050"/>
                <a:gd name="connsiteY22" fmla="*/ 776758 h 6053608"/>
                <a:gd name="connsiteX23" fmla="*/ 5838825 w 6877050"/>
                <a:gd name="connsiteY23" fmla="*/ 862483 h 6053608"/>
                <a:gd name="connsiteX24" fmla="*/ 6124575 w 6877050"/>
                <a:gd name="connsiteY24" fmla="*/ 957733 h 6053608"/>
                <a:gd name="connsiteX25" fmla="*/ 6038850 w 6877050"/>
                <a:gd name="connsiteY25" fmla="*/ 1024408 h 6053608"/>
                <a:gd name="connsiteX26" fmla="*/ 6286500 w 6877050"/>
                <a:gd name="connsiteY26" fmla="*/ 1233958 h 6053608"/>
                <a:gd name="connsiteX27" fmla="*/ 6162675 w 6877050"/>
                <a:gd name="connsiteY27" fmla="*/ 1262533 h 6053608"/>
                <a:gd name="connsiteX28" fmla="*/ 6210300 w 6877050"/>
                <a:gd name="connsiteY28" fmla="*/ 1386358 h 6053608"/>
                <a:gd name="connsiteX29" fmla="*/ 6038850 w 6877050"/>
                <a:gd name="connsiteY29" fmla="*/ 1386358 h 6053608"/>
                <a:gd name="connsiteX30" fmla="*/ 6048375 w 6877050"/>
                <a:gd name="connsiteY30" fmla="*/ 1500658 h 6053608"/>
                <a:gd name="connsiteX31" fmla="*/ 5924550 w 6877050"/>
                <a:gd name="connsiteY31" fmla="*/ 1491133 h 6053608"/>
                <a:gd name="connsiteX32" fmla="*/ 5981700 w 6877050"/>
                <a:gd name="connsiteY32" fmla="*/ 1595908 h 6053608"/>
                <a:gd name="connsiteX33" fmla="*/ 5829300 w 6877050"/>
                <a:gd name="connsiteY33" fmla="*/ 1624483 h 6053608"/>
                <a:gd name="connsiteX34" fmla="*/ 6381750 w 6877050"/>
                <a:gd name="connsiteY34" fmla="*/ 2157883 h 6053608"/>
                <a:gd name="connsiteX35" fmla="*/ 6296025 w 6877050"/>
                <a:gd name="connsiteY35" fmla="*/ 2195983 h 6053608"/>
                <a:gd name="connsiteX36" fmla="*/ 6686550 w 6877050"/>
                <a:gd name="connsiteY36" fmla="*/ 2567458 h 6053608"/>
                <a:gd name="connsiteX37" fmla="*/ 6581775 w 6877050"/>
                <a:gd name="connsiteY37" fmla="*/ 2576983 h 6053608"/>
                <a:gd name="connsiteX38" fmla="*/ 6877050 w 6877050"/>
                <a:gd name="connsiteY38" fmla="*/ 2929408 h 6053608"/>
                <a:gd name="connsiteX39" fmla="*/ 6781800 w 6877050"/>
                <a:gd name="connsiteY39" fmla="*/ 2948458 h 6053608"/>
                <a:gd name="connsiteX40" fmla="*/ 6819900 w 6877050"/>
                <a:gd name="connsiteY40" fmla="*/ 3110383 h 6053608"/>
                <a:gd name="connsiteX41" fmla="*/ 6753225 w 6877050"/>
                <a:gd name="connsiteY41" fmla="*/ 3119908 h 6053608"/>
                <a:gd name="connsiteX42" fmla="*/ 6819900 w 6877050"/>
                <a:gd name="connsiteY42" fmla="*/ 3396133 h 6053608"/>
                <a:gd name="connsiteX43" fmla="*/ 6677025 w 6877050"/>
                <a:gd name="connsiteY43" fmla="*/ 3367558 h 6053608"/>
                <a:gd name="connsiteX44" fmla="*/ 6657975 w 6877050"/>
                <a:gd name="connsiteY44" fmla="*/ 3472333 h 6053608"/>
                <a:gd name="connsiteX45" fmla="*/ 6496050 w 6877050"/>
                <a:gd name="connsiteY45" fmla="*/ 3358033 h 6053608"/>
                <a:gd name="connsiteX46" fmla="*/ 6448425 w 6877050"/>
                <a:gd name="connsiteY46" fmla="*/ 3434233 h 6053608"/>
                <a:gd name="connsiteX47" fmla="*/ 6296025 w 6877050"/>
                <a:gd name="connsiteY47" fmla="*/ 3310408 h 6053608"/>
                <a:gd name="connsiteX48" fmla="*/ 6219825 w 6877050"/>
                <a:gd name="connsiteY48" fmla="*/ 3253258 h 6053608"/>
                <a:gd name="connsiteX49" fmla="*/ 6143625 w 6877050"/>
                <a:gd name="connsiteY49" fmla="*/ 3215158 h 6053608"/>
                <a:gd name="connsiteX50" fmla="*/ 6257925 w 6877050"/>
                <a:gd name="connsiteY50" fmla="*/ 3500908 h 6053608"/>
                <a:gd name="connsiteX51" fmla="*/ 6257925 w 6877050"/>
                <a:gd name="connsiteY51" fmla="*/ 3500908 h 6053608"/>
                <a:gd name="connsiteX52" fmla="*/ 6210300 w 6877050"/>
                <a:gd name="connsiteY52" fmla="*/ 3548533 h 6053608"/>
                <a:gd name="connsiteX53" fmla="*/ 6315075 w 6877050"/>
                <a:gd name="connsiteY53" fmla="*/ 3767608 h 6053608"/>
                <a:gd name="connsiteX54" fmla="*/ 6210300 w 6877050"/>
                <a:gd name="connsiteY54" fmla="*/ 3824758 h 6053608"/>
                <a:gd name="connsiteX55" fmla="*/ 6362700 w 6877050"/>
                <a:gd name="connsiteY55" fmla="*/ 4186708 h 6053608"/>
                <a:gd name="connsiteX56" fmla="*/ 6276975 w 6877050"/>
                <a:gd name="connsiteY56" fmla="*/ 4186708 h 6053608"/>
                <a:gd name="connsiteX57" fmla="*/ 6276975 w 6877050"/>
                <a:gd name="connsiteY57" fmla="*/ 4491508 h 6053608"/>
                <a:gd name="connsiteX58" fmla="*/ 6191250 w 6877050"/>
                <a:gd name="connsiteY58" fmla="*/ 4491508 h 6053608"/>
                <a:gd name="connsiteX59" fmla="*/ 6238875 w 6877050"/>
                <a:gd name="connsiteY59" fmla="*/ 4977283 h 6053608"/>
                <a:gd name="connsiteX60" fmla="*/ 6172200 w 6877050"/>
                <a:gd name="connsiteY60" fmla="*/ 4986808 h 6053608"/>
                <a:gd name="connsiteX61" fmla="*/ 6086475 w 6877050"/>
                <a:gd name="connsiteY61" fmla="*/ 5263033 h 6053608"/>
                <a:gd name="connsiteX62" fmla="*/ 6019800 w 6877050"/>
                <a:gd name="connsiteY62" fmla="*/ 5167783 h 6053608"/>
                <a:gd name="connsiteX63" fmla="*/ 5943600 w 6877050"/>
                <a:gd name="connsiteY63" fmla="*/ 5177308 h 6053608"/>
                <a:gd name="connsiteX64" fmla="*/ 5886450 w 6877050"/>
                <a:gd name="connsiteY64" fmla="*/ 5034433 h 6053608"/>
                <a:gd name="connsiteX65" fmla="*/ 5886450 w 6877050"/>
                <a:gd name="connsiteY65" fmla="*/ 5034433 h 6053608"/>
                <a:gd name="connsiteX66" fmla="*/ 5753100 w 6877050"/>
                <a:gd name="connsiteY66" fmla="*/ 4958233 h 6053608"/>
                <a:gd name="connsiteX67" fmla="*/ 5667375 w 6877050"/>
                <a:gd name="connsiteY67" fmla="*/ 5024908 h 6053608"/>
                <a:gd name="connsiteX68" fmla="*/ 5572125 w 6877050"/>
                <a:gd name="connsiteY68" fmla="*/ 4815358 h 6053608"/>
                <a:gd name="connsiteX69" fmla="*/ 5448300 w 6877050"/>
                <a:gd name="connsiteY69" fmla="*/ 4862983 h 6053608"/>
                <a:gd name="connsiteX70" fmla="*/ 5381625 w 6877050"/>
                <a:gd name="connsiteY70" fmla="*/ 4653433 h 6053608"/>
                <a:gd name="connsiteX71" fmla="*/ 5305425 w 6877050"/>
                <a:gd name="connsiteY71" fmla="*/ 4758208 h 6053608"/>
                <a:gd name="connsiteX72" fmla="*/ 5067300 w 6877050"/>
                <a:gd name="connsiteY72" fmla="*/ 4415308 h 6053608"/>
                <a:gd name="connsiteX73" fmla="*/ 5000625 w 6877050"/>
                <a:gd name="connsiteY73" fmla="*/ 4596283 h 6053608"/>
                <a:gd name="connsiteX74" fmla="*/ 4924425 w 6877050"/>
                <a:gd name="connsiteY74" fmla="*/ 4672483 h 6053608"/>
                <a:gd name="connsiteX75" fmla="*/ 4991100 w 6877050"/>
                <a:gd name="connsiteY75" fmla="*/ 4805833 h 6053608"/>
                <a:gd name="connsiteX76" fmla="*/ 4905375 w 6877050"/>
                <a:gd name="connsiteY76" fmla="*/ 4824883 h 6053608"/>
                <a:gd name="connsiteX77" fmla="*/ 4905375 w 6877050"/>
                <a:gd name="connsiteY77" fmla="*/ 5043958 h 6053608"/>
                <a:gd name="connsiteX78" fmla="*/ 4791075 w 6877050"/>
                <a:gd name="connsiteY78" fmla="*/ 4977283 h 6053608"/>
                <a:gd name="connsiteX79" fmla="*/ 4743450 w 6877050"/>
                <a:gd name="connsiteY79" fmla="*/ 5253508 h 6053608"/>
                <a:gd name="connsiteX80" fmla="*/ 4648200 w 6877050"/>
                <a:gd name="connsiteY80" fmla="*/ 5263033 h 6053608"/>
                <a:gd name="connsiteX81" fmla="*/ 4581525 w 6877050"/>
                <a:gd name="connsiteY81" fmla="*/ 5501158 h 6053608"/>
                <a:gd name="connsiteX82" fmla="*/ 4495800 w 6877050"/>
                <a:gd name="connsiteY82" fmla="*/ 5415433 h 6053608"/>
                <a:gd name="connsiteX83" fmla="*/ 4419600 w 6877050"/>
                <a:gd name="connsiteY83" fmla="*/ 5634508 h 6053608"/>
                <a:gd name="connsiteX84" fmla="*/ 4352925 w 6877050"/>
                <a:gd name="connsiteY84" fmla="*/ 5567833 h 6053608"/>
                <a:gd name="connsiteX85" fmla="*/ 4286250 w 6877050"/>
                <a:gd name="connsiteY85" fmla="*/ 5720233 h 6053608"/>
                <a:gd name="connsiteX86" fmla="*/ 4200525 w 6877050"/>
                <a:gd name="connsiteY86" fmla="*/ 5644033 h 6053608"/>
                <a:gd name="connsiteX87" fmla="*/ 3952875 w 6877050"/>
                <a:gd name="connsiteY87" fmla="*/ 5910733 h 6053608"/>
                <a:gd name="connsiteX88" fmla="*/ 3867150 w 6877050"/>
                <a:gd name="connsiteY88" fmla="*/ 6053608 h 6053608"/>
                <a:gd name="connsiteX89" fmla="*/ 3657600 w 6877050"/>
                <a:gd name="connsiteY89" fmla="*/ 5767858 h 6053608"/>
                <a:gd name="connsiteX90" fmla="*/ 3609975 w 6877050"/>
                <a:gd name="connsiteY90" fmla="*/ 5901208 h 6053608"/>
                <a:gd name="connsiteX91" fmla="*/ 3409950 w 6877050"/>
                <a:gd name="connsiteY91" fmla="*/ 5529733 h 6053608"/>
                <a:gd name="connsiteX92" fmla="*/ 3257550 w 6877050"/>
                <a:gd name="connsiteY92" fmla="*/ 5586883 h 6053608"/>
                <a:gd name="connsiteX93" fmla="*/ 3152775 w 6877050"/>
                <a:gd name="connsiteY93" fmla="*/ 5386858 h 6053608"/>
                <a:gd name="connsiteX94" fmla="*/ 3009900 w 6877050"/>
                <a:gd name="connsiteY94" fmla="*/ 5415433 h 6053608"/>
                <a:gd name="connsiteX95" fmla="*/ 3009900 w 6877050"/>
                <a:gd name="connsiteY95" fmla="*/ 5158258 h 6053608"/>
                <a:gd name="connsiteX96" fmla="*/ 2838450 w 6877050"/>
                <a:gd name="connsiteY96" fmla="*/ 5243983 h 6053608"/>
                <a:gd name="connsiteX97" fmla="*/ 2790825 w 6877050"/>
                <a:gd name="connsiteY97" fmla="*/ 5110633 h 6053608"/>
                <a:gd name="connsiteX98" fmla="*/ 2657475 w 6877050"/>
                <a:gd name="connsiteY98" fmla="*/ 5129683 h 6053608"/>
                <a:gd name="connsiteX99" fmla="*/ 2695575 w 6877050"/>
                <a:gd name="connsiteY99" fmla="*/ 4948708 h 6053608"/>
                <a:gd name="connsiteX100" fmla="*/ 2552700 w 6877050"/>
                <a:gd name="connsiteY100" fmla="*/ 4929658 h 6053608"/>
                <a:gd name="connsiteX101" fmla="*/ 2581275 w 6877050"/>
                <a:gd name="connsiteY101" fmla="*/ 4739158 h 6053608"/>
                <a:gd name="connsiteX102" fmla="*/ 2457450 w 6877050"/>
                <a:gd name="connsiteY102" fmla="*/ 4967758 h 6053608"/>
                <a:gd name="connsiteX103" fmla="*/ 2381250 w 6877050"/>
                <a:gd name="connsiteY103" fmla="*/ 4929658 h 6053608"/>
                <a:gd name="connsiteX104" fmla="*/ 2286000 w 6877050"/>
                <a:gd name="connsiteY104" fmla="*/ 5082058 h 6053608"/>
                <a:gd name="connsiteX105" fmla="*/ 2209800 w 6877050"/>
                <a:gd name="connsiteY105" fmla="*/ 5024908 h 6053608"/>
                <a:gd name="connsiteX106" fmla="*/ 2105025 w 6877050"/>
                <a:gd name="connsiteY106" fmla="*/ 5282083 h 6053608"/>
                <a:gd name="connsiteX107" fmla="*/ 1990725 w 6877050"/>
                <a:gd name="connsiteY107" fmla="*/ 5224933 h 6053608"/>
                <a:gd name="connsiteX108" fmla="*/ 1876425 w 6877050"/>
                <a:gd name="connsiteY108" fmla="*/ 5424958 h 6053608"/>
                <a:gd name="connsiteX109" fmla="*/ 1809750 w 6877050"/>
                <a:gd name="connsiteY109" fmla="*/ 5405908 h 6053608"/>
                <a:gd name="connsiteX110" fmla="*/ 1400175 w 6877050"/>
                <a:gd name="connsiteY110" fmla="*/ 5739283 h 6053608"/>
                <a:gd name="connsiteX111" fmla="*/ 1476375 w 6877050"/>
                <a:gd name="connsiteY111" fmla="*/ 5482108 h 6053608"/>
                <a:gd name="connsiteX112" fmla="*/ 1457325 w 6877050"/>
                <a:gd name="connsiteY112" fmla="*/ 5310658 h 6053608"/>
                <a:gd name="connsiteX113" fmla="*/ 1466850 w 6877050"/>
                <a:gd name="connsiteY113" fmla="*/ 5205883 h 6053608"/>
                <a:gd name="connsiteX114" fmla="*/ 1419225 w 6877050"/>
                <a:gd name="connsiteY114" fmla="*/ 5234458 h 6053608"/>
                <a:gd name="connsiteX115" fmla="*/ 1428750 w 6877050"/>
                <a:gd name="connsiteY115" fmla="*/ 5091583 h 6053608"/>
                <a:gd name="connsiteX116" fmla="*/ 1343025 w 6877050"/>
                <a:gd name="connsiteY116" fmla="*/ 5063008 h 6053608"/>
                <a:gd name="connsiteX117" fmla="*/ 1390650 w 6877050"/>
                <a:gd name="connsiteY117" fmla="*/ 4853458 h 6053608"/>
                <a:gd name="connsiteX118" fmla="*/ 1238250 w 6877050"/>
                <a:gd name="connsiteY118" fmla="*/ 4834408 h 6053608"/>
                <a:gd name="connsiteX119" fmla="*/ 1285875 w 6877050"/>
                <a:gd name="connsiteY119" fmla="*/ 4691533 h 6053608"/>
                <a:gd name="connsiteX120" fmla="*/ 1209675 w 6877050"/>
                <a:gd name="connsiteY120" fmla="*/ 4624858 h 6053608"/>
                <a:gd name="connsiteX121" fmla="*/ 1314450 w 6877050"/>
                <a:gd name="connsiteY121" fmla="*/ 4443883 h 6053608"/>
                <a:gd name="connsiteX122" fmla="*/ 1200150 w 6877050"/>
                <a:gd name="connsiteY122" fmla="*/ 4396258 h 6053608"/>
                <a:gd name="connsiteX123" fmla="*/ 1314450 w 6877050"/>
                <a:gd name="connsiteY123" fmla="*/ 4215283 h 6053608"/>
                <a:gd name="connsiteX124" fmla="*/ 1219200 w 6877050"/>
                <a:gd name="connsiteY124" fmla="*/ 4129558 h 6053608"/>
                <a:gd name="connsiteX125" fmla="*/ 1390650 w 6877050"/>
                <a:gd name="connsiteY125" fmla="*/ 3929533 h 6053608"/>
                <a:gd name="connsiteX126" fmla="*/ 1428750 w 6877050"/>
                <a:gd name="connsiteY126" fmla="*/ 3786658 h 6053608"/>
                <a:gd name="connsiteX127" fmla="*/ 1428750 w 6877050"/>
                <a:gd name="connsiteY127" fmla="*/ 3758083 h 6053608"/>
                <a:gd name="connsiteX128" fmla="*/ 1095375 w 6877050"/>
                <a:gd name="connsiteY128" fmla="*/ 3939058 h 6053608"/>
                <a:gd name="connsiteX129" fmla="*/ 1038225 w 6877050"/>
                <a:gd name="connsiteY129" fmla="*/ 3834283 h 6053608"/>
                <a:gd name="connsiteX130" fmla="*/ 857250 w 6877050"/>
                <a:gd name="connsiteY130" fmla="*/ 3977158 h 6053608"/>
                <a:gd name="connsiteX131" fmla="*/ 819150 w 6877050"/>
                <a:gd name="connsiteY131" fmla="*/ 3872383 h 6053608"/>
                <a:gd name="connsiteX132" fmla="*/ 561975 w 6877050"/>
                <a:gd name="connsiteY132" fmla="*/ 4024783 h 6053608"/>
                <a:gd name="connsiteX133" fmla="*/ 523875 w 6877050"/>
                <a:gd name="connsiteY133" fmla="*/ 3939058 h 6053608"/>
                <a:gd name="connsiteX134" fmla="*/ 114300 w 6877050"/>
                <a:gd name="connsiteY134" fmla="*/ 4100983 h 6053608"/>
                <a:gd name="connsiteX135" fmla="*/ 114300 w 6877050"/>
                <a:gd name="connsiteY135" fmla="*/ 3815233 h 6053608"/>
                <a:gd name="connsiteX136" fmla="*/ 0 w 6877050"/>
                <a:gd name="connsiteY136" fmla="*/ 3786658 h 6053608"/>
                <a:gd name="connsiteX137" fmla="*/ 114300 w 6877050"/>
                <a:gd name="connsiteY137" fmla="*/ 3662833 h 6053608"/>
                <a:gd name="connsiteX138" fmla="*/ 0 w 6877050"/>
                <a:gd name="connsiteY138" fmla="*/ 3624733 h 6053608"/>
                <a:gd name="connsiteX139" fmla="*/ 180975 w 6877050"/>
                <a:gd name="connsiteY139" fmla="*/ 3348508 h 6053608"/>
                <a:gd name="connsiteX140" fmla="*/ 0 w 6877050"/>
                <a:gd name="connsiteY140" fmla="*/ 3272308 h 6053608"/>
                <a:gd name="connsiteX141" fmla="*/ 219075 w 6877050"/>
                <a:gd name="connsiteY141" fmla="*/ 2919883 h 6053608"/>
                <a:gd name="connsiteX142" fmla="*/ 66675 w 6877050"/>
                <a:gd name="connsiteY142" fmla="*/ 2824633 h 6053608"/>
                <a:gd name="connsiteX143" fmla="*/ 180975 w 6877050"/>
                <a:gd name="connsiteY143" fmla="*/ 2691283 h 6053608"/>
                <a:gd name="connsiteX144" fmla="*/ 47625 w 6877050"/>
                <a:gd name="connsiteY144" fmla="*/ 2605558 h 6053608"/>
                <a:gd name="connsiteX145" fmla="*/ 314325 w 6877050"/>
                <a:gd name="connsiteY145" fmla="*/ 2500783 h 6053608"/>
                <a:gd name="connsiteX146" fmla="*/ 180975 w 6877050"/>
                <a:gd name="connsiteY146" fmla="*/ 2415058 h 6053608"/>
                <a:gd name="connsiteX147" fmla="*/ 676275 w 6877050"/>
                <a:gd name="connsiteY147" fmla="*/ 2138833 h 6053608"/>
                <a:gd name="connsiteX148" fmla="*/ 209550 w 6877050"/>
                <a:gd name="connsiteY148" fmla="*/ 2024533 h 6053608"/>
                <a:gd name="connsiteX149" fmla="*/ 504825 w 6877050"/>
                <a:gd name="connsiteY149" fmla="*/ 1872133 h 6053608"/>
                <a:gd name="connsiteX150" fmla="*/ 428625 w 6877050"/>
                <a:gd name="connsiteY150" fmla="*/ 1776883 h 6053608"/>
                <a:gd name="connsiteX151" fmla="*/ 695325 w 6877050"/>
                <a:gd name="connsiteY151" fmla="*/ 1719733 h 6053608"/>
                <a:gd name="connsiteX152" fmla="*/ 600075 w 6877050"/>
                <a:gd name="connsiteY152" fmla="*/ 1605433 h 6053608"/>
                <a:gd name="connsiteX153" fmla="*/ 981075 w 6877050"/>
                <a:gd name="connsiteY153" fmla="*/ 1357783 h 6053608"/>
                <a:gd name="connsiteX154" fmla="*/ 895350 w 6877050"/>
                <a:gd name="connsiteY154" fmla="*/ 1329208 h 6053608"/>
                <a:gd name="connsiteX155" fmla="*/ 1571625 w 6877050"/>
                <a:gd name="connsiteY155" fmla="*/ 986308 h 6053608"/>
                <a:gd name="connsiteX156" fmla="*/ 1323975 w 6877050"/>
                <a:gd name="connsiteY156" fmla="*/ 881533 h 6053608"/>
                <a:gd name="connsiteX157" fmla="*/ 1438275 w 6877050"/>
                <a:gd name="connsiteY157" fmla="*/ 748183 h 6053608"/>
                <a:gd name="connsiteX158" fmla="*/ 1238250 w 6877050"/>
                <a:gd name="connsiteY158" fmla="*/ 624358 h 6053608"/>
                <a:gd name="connsiteX159" fmla="*/ 1419225 w 6877050"/>
                <a:gd name="connsiteY159" fmla="*/ 481483 h 6053608"/>
                <a:gd name="connsiteX160" fmla="*/ 1714500 w 6877050"/>
                <a:gd name="connsiteY160" fmla="*/ 357658 h 6053608"/>
                <a:gd name="connsiteX161" fmla="*/ 1962150 w 6877050"/>
                <a:gd name="connsiteY161" fmla="*/ 290983 h 6053608"/>
                <a:gd name="connsiteX162" fmla="*/ 2276475 w 6877050"/>
                <a:gd name="connsiteY162" fmla="*/ 348133 h 6053608"/>
                <a:gd name="connsiteX163" fmla="*/ 2428875 w 6877050"/>
                <a:gd name="connsiteY163" fmla="*/ 367183 h 6053608"/>
                <a:gd name="connsiteX164" fmla="*/ 2428875 w 6877050"/>
                <a:gd name="connsiteY164" fmla="*/ 195733 h 6053608"/>
                <a:gd name="connsiteX165" fmla="*/ 2819400 w 6877050"/>
                <a:gd name="connsiteY165" fmla="*/ 395758 h 6053608"/>
                <a:gd name="connsiteX166" fmla="*/ 2886075 w 6877050"/>
                <a:gd name="connsiteY166" fmla="*/ 214783 h 6053608"/>
                <a:gd name="connsiteX167" fmla="*/ 3259410 w 6877050"/>
                <a:gd name="connsiteY167" fmla="*/ 32245 h 6053608"/>
                <a:gd name="connsiteX168" fmla="*/ 3076575 w 6877050"/>
                <a:gd name="connsiteY168" fmla="*/ 814858 h 6053608"/>
                <a:gd name="connsiteX0" fmla="*/ 3076575 w 6877050"/>
                <a:gd name="connsiteY0" fmla="*/ 793694 h 6032444"/>
                <a:gd name="connsiteX1" fmla="*/ 3343275 w 6877050"/>
                <a:gd name="connsiteY1" fmla="*/ 803219 h 6032444"/>
                <a:gd name="connsiteX2" fmla="*/ 3429000 w 6877050"/>
                <a:gd name="connsiteY2" fmla="*/ 165044 h 6032444"/>
                <a:gd name="connsiteX3" fmla="*/ 3543300 w 6877050"/>
                <a:gd name="connsiteY3" fmla="*/ 298394 h 6032444"/>
                <a:gd name="connsiteX4" fmla="*/ 4048125 w 6877050"/>
                <a:gd name="connsiteY4" fmla="*/ 88844 h 6032444"/>
                <a:gd name="connsiteX5" fmla="*/ 4419600 w 6877050"/>
                <a:gd name="connsiteY5" fmla="*/ 12644 h 6032444"/>
                <a:gd name="connsiteX6" fmla="*/ 4638675 w 6877050"/>
                <a:gd name="connsiteY6" fmla="*/ 12644 h 6032444"/>
                <a:gd name="connsiteX7" fmla="*/ 4752975 w 6877050"/>
                <a:gd name="connsiteY7" fmla="*/ 41219 h 6032444"/>
                <a:gd name="connsiteX8" fmla="*/ 4838700 w 6877050"/>
                <a:gd name="connsiteY8" fmla="*/ 69794 h 6032444"/>
                <a:gd name="connsiteX9" fmla="*/ 5010150 w 6877050"/>
                <a:gd name="connsiteY9" fmla="*/ 69794 h 6032444"/>
                <a:gd name="connsiteX10" fmla="*/ 4943475 w 6877050"/>
                <a:gd name="connsiteY10" fmla="*/ 193619 h 6032444"/>
                <a:gd name="connsiteX11" fmla="*/ 4991100 w 6877050"/>
                <a:gd name="connsiteY11" fmla="*/ 279344 h 6032444"/>
                <a:gd name="connsiteX12" fmla="*/ 4905375 w 6877050"/>
                <a:gd name="connsiteY12" fmla="*/ 384119 h 6032444"/>
                <a:gd name="connsiteX13" fmla="*/ 5057775 w 6877050"/>
                <a:gd name="connsiteY13" fmla="*/ 384119 h 6032444"/>
                <a:gd name="connsiteX14" fmla="*/ 5143500 w 6877050"/>
                <a:gd name="connsiteY14" fmla="*/ 384119 h 6032444"/>
                <a:gd name="connsiteX15" fmla="*/ 5248275 w 6877050"/>
                <a:gd name="connsiteY15" fmla="*/ 422219 h 6032444"/>
                <a:gd name="connsiteX16" fmla="*/ 5276850 w 6877050"/>
                <a:gd name="connsiteY16" fmla="*/ 422219 h 6032444"/>
                <a:gd name="connsiteX17" fmla="*/ 5238750 w 6877050"/>
                <a:gd name="connsiteY17" fmla="*/ 507944 h 6032444"/>
                <a:gd name="connsiteX18" fmla="*/ 5524500 w 6877050"/>
                <a:gd name="connsiteY18" fmla="*/ 565094 h 6032444"/>
                <a:gd name="connsiteX19" fmla="*/ 5505450 w 6877050"/>
                <a:gd name="connsiteY19" fmla="*/ 603194 h 6032444"/>
                <a:gd name="connsiteX20" fmla="*/ 5667375 w 6877050"/>
                <a:gd name="connsiteY20" fmla="*/ 650819 h 6032444"/>
                <a:gd name="connsiteX21" fmla="*/ 5581650 w 6877050"/>
                <a:gd name="connsiteY21" fmla="*/ 679394 h 6032444"/>
                <a:gd name="connsiteX22" fmla="*/ 5905500 w 6877050"/>
                <a:gd name="connsiteY22" fmla="*/ 755594 h 6032444"/>
                <a:gd name="connsiteX23" fmla="*/ 5838825 w 6877050"/>
                <a:gd name="connsiteY23" fmla="*/ 841319 h 6032444"/>
                <a:gd name="connsiteX24" fmla="*/ 6124575 w 6877050"/>
                <a:gd name="connsiteY24" fmla="*/ 936569 h 6032444"/>
                <a:gd name="connsiteX25" fmla="*/ 6038850 w 6877050"/>
                <a:gd name="connsiteY25" fmla="*/ 1003244 h 6032444"/>
                <a:gd name="connsiteX26" fmla="*/ 6286500 w 6877050"/>
                <a:gd name="connsiteY26" fmla="*/ 1212794 h 6032444"/>
                <a:gd name="connsiteX27" fmla="*/ 6162675 w 6877050"/>
                <a:gd name="connsiteY27" fmla="*/ 1241369 h 6032444"/>
                <a:gd name="connsiteX28" fmla="*/ 6210300 w 6877050"/>
                <a:gd name="connsiteY28" fmla="*/ 1365194 h 6032444"/>
                <a:gd name="connsiteX29" fmla="*/ 6038850 w 6877050"/>
                <a:gd name="connsiteY29" fmla="*/ 1365194 h 6032444"/>
                <a:gd name="connsiteX30" fmla="*/ 6048375 w 6877050"/>
                <a:gd name="connsiteY30" fmla="*/ 1479494 h 6032444"/>
                <a:gd name="connsiteX31" fmla="*/ 5924550 w 6877050"/>
                <a:gd name="connsiteY31" fmla="*/ 1469969 h 6032444"/>
                <a:gd name="connsiteX32" fmla="*/ 5981700 w 6877050"/>
                <a:gd name="connsiteY32" fmla="*/ 1574744 h 6032444"/>
                <a:gd name="connsiteX33" fmla="*/ 5829300 w 6877050"/>
                <a:gd name="connsiteY33" fmla="*/ 1603319 h 6032444"/>
                <a:gd name="connsiteX34" fmla="*/ 6381750 w 6877050"/>
                <a:gd name="connsiteY34" fmla="*/ 2136719 h 6032444"/>
                <a:gd name="connsiteX35" fmla="*/ 6296025 w 6877050"/>
                <a:gd name="connsiteY35" fmla="*/ 2174819 h 6032444"/>
                <a:gd name="connsiteX36" fmla="*/ 6686550 w 6877050"/>
                <a:gd name="connsiteY36" fmla="*/ 2546294 h 6032444"/>
                <a:gd name="connsiteX37" fmla="*/ 6581775 w 6877050"/>
                <a:gd name="connsiteY37" fmla="*/ 2555819 h 6032444"/>
                <a:gd name="connsiteX38" fmla="*/ 6877050 w 6877050"/>
                <a:gd name="connsiteY38" fmla="*/ 2908244 h 6032444"/>
                <a:gd name="connsiteX39" fmla="*/ 6781800 w 6877050"/>
                <a:gd name="connsiteY39" fmla="*/ 2927294 h 6032444"/>
                <a:gd name="connsiteX40" fmla="*/ 6819900 w 6877050"/>
                <a:gd name="connsiteY40" fmla="*/ 3089219 h 6032444"/>
                <a:gd name="connsiteX41" fmla="*/ 6753225 w 6877050"/>
                <a:gd name="connsiteY41" fmla="*/ 3098744 h 6032444"/>
                <a:gd name="connsiteX42" fmla="*/ 6819900 w 6877050"/>
                <a:gd name="connsiteY42" fmla="*/ 3374969 h 6032444"/>
                <a:gd name="connsiteX43" fmla="*/ 6677025 w 6877050"/>
                <a:gd name="connsiteY43" fmla="*/ 3346394 h 6032444"/>
                <a:gd name="connsiteX44" fmla="*/ 6657975 w 6877050"/>
                <a:gd name="connsiteY44" fmla="*/ 3451169 h 6032444"/>
                <a:gd name="connsiteX45" fmla="*/ 6496050 w 6877050"/>
                <a:gd name="connsiteY45" fmla="*/ 3336869 h 6032444"/>
                <a:gd name="connsiteX46" fmla="*/ 6448425 w 6877050"/>
                <a:gd name="connsiteY46" fmla="*/ 3413069 h 6032444"/>
                <a:gd name="connsiteX47" fmla="*/ 6296025 w 6877050"/>
                <a:gd name="connsiteY47" fmla="*/ 3289244 h 6032444"/>
                <a:gd name="connsiteX48" fmla="*/ 6219825 w 6877050"/>
                <a:gd name="connsiteY48" fmla="*/ 3232094 h 6032444"/>
                <a:gd name="connsiteX49" fmla="*/ 6143625 w 6877050"/>
                <a:gd name="connsiteY49" fmla="*/ 3193994 h 6032444"/>
                <a:gd name="connsiteX50" fmla="*/ 6257925 w 6877050"/>
                <a:gd name="connsiteY50" fmla="*/ 3479744 h 6032444"/>
                <a:gd name="connsiteX51" fmla="*/ 6257925 w 6877050"/>
                <a:gd name="connsiteY51" fmla="*/ 3479744 h 6032444"/>
                <a:gd name="connsiteX52" fmla="*/ 6210300 w 6877050"/>
                <a:gd name="connsiteY52" fmla="*/ 3527369 h 6032444"/>
                <a:gd name="connsiteX53" fmla="*/ 6315075 w 6877050"/>
                <a:gd name="connsiteY53" fmla="*/ 3746444 h 6032444"/>
                <a:gd name="connsiteX54" fmla="*/ 6210300 w 6877050"/>
                <a:gd name="connsiteY54" fmla="*/ 3803594 h 6032444"/>
                <a:gd name="connsiteX55" fmla="*/ 6362700 w 6877050"/>
                <a:gd name="connsiteY55" fmla="*/ 4165544 h 6032444"/>
                <a:gd name="connsiteX56" fmla="*/ 6276975 w 6877050"/>
                <a:gd name="connsiteY56" fmla="*/ 4165544 h 6032444"/>
                <a:gd name="connsiteX57" fmla="*/ 6276975 w 6877050"/>
                <a:gd name="connsiteY57" fmla="*/ 4470344 h 6032444"/>
                <a:gd name="connsiteX58" fmla="*/ 6191250 w 6877050"/>
                <a:gd name="connsiteY58" fmla="*/ 4470344 h 6032444"/>
                <a:gd name="connsiteX59" fmla="*/ 6238875 w 6877050"/>
                <a:gd name="connsiteY59" fmla="*/ 4956119 h 6032444"/>
                <a:gd name="connsiteX60" fmla="*/ 6172200 w 6877050"/>
                <a:gd name="connsiteY60" fmla="*/ 4965644 h 6032444"/>
                <a:gd name="connsiteX61" fmla="*/ 6086475 w 6877050"/>
                <a:gd name="connsiteY61" fmla="*/ 5241869 h 6032444"/>
                <a:gd name="connsiteX62" fmla="*/ 6019800 w 6877050"/>
                <a:gd name="connsiteY62" fmla="*/ 5146619 h 6032444"/>
                <a:gd name="connsiteX63" fmla="*/ 5943600 w 6877050"/>
                <a:gd name="connsiteY63" fmla="*/ 5156144 h 6032444"/>
                <a:gd name="connsiteX64" fmla="*/ 5886450 w 6877050"/>
                <a:gd name="connsiteY64" fmla="*/ 5013269 h 6032444"/>
                <a:gd name="connsiteX65" fmla="*/ 5886450 w 6877050"/>
                <a:gd name="connsiteY65" fmla="*/ 5013269 h 6032444"/>
                <a:gd name="connsiteX66" fmla="*/ 5753100 w 6877050"/>
                <a:gd name="connsiteY66" fmla="*/ 4937069 h 6032444"/>
                <a:gd name="connsiteX67" fmla="*/ 5667375 w 6877050"/>
                <a:gd name="connsiteY67" fmla="*/ 5003744 h 6032444"/>
                <a:gd name="connsiteX68" fmla="*/ 5572125 w 6877050"/>
                <a:gd name="connsiteY68" fmla="*/ 4794194 h 6032444"/>
                <a:gd name="connsiteX69" fmla="*/ 5448300 w 6877050"/>
                <a:gd name="connsiteY69" fmla="*/ 4841819 h 6032444"/>
                <a:gd name="connsiteX70" fmla="*/ 5381625 w 6877050"/>
                <a:gd name="connsiteY70" fmla="*/ 4632269 h 6032444"/>
                <a:gd name="connsiteX71" fmla="*/ 5305425 w 6877050"/>
                <a:gd name="connsiteY71" fmla="*/ 4737044 h 6032444"/>
                <a:gd name="connsiteX72" fmla="*/ 5067300 w 6877050"/>
                <a:gd name="connsiteY72" fmla="*/ 4394144 h 6032444"/>
                <a:gd name="connsiteX73" fmla="*/ 5000625 w 6877050"/>
                <a:gd name="connsiteY73" fmla="*/ 4575119 h 6032444"/>
                <a:gd name="connsiteX74" fmla="*/ 4924425 w 6877050"/>
                <a:gd name="connsiteY74" fmla="*/ 4651319 h 6032444"/>
                <a:gd name="connsiteX75" fmla="*/ 4991100 w 6877050"/>
                <a:gd name="connsiteY75" fmla="*/ 4784669 h 6032444"/>
                <a:gd name="connsiteX76" fmla="*/ 4905375 w 6877050"/>
                <a:gd name="connsiteY76" fmla="*/ 4803719 h 6032444"/>
                <a:gd name="connsiteX77" fmla="*/ 4905375 w 6877050"/>
                <a:gd name="connsiteY77" fmla="*/ 5022794 h 6032444"/>
                <a:gd name="connsiteX78" fmla="*/ 4791075 w 6877050"/>
                <a:gd name="connsiteY78" fmla="*/ 4956119 h 6032444"/>
                <a:gd name="connsiteX79" fmla="*/ 4743450 w 6877050"/>
                <a:gd name="connsiteY79" fmla="*/ 5232344 h 6032444"/>
                <a:gd name="connsiteX80" fmla="*/ 4648200 w 6877050"/>
                <a:gd name="connsiteY80" fmla="*/ 5241869 h 6032444"/>
                <a:gd name="connsiteX81" fmla="*/ 4581525 w 6877050"/>
                <a:gd name="connsiteY81" fmla="*/ 5479994 h 6032444"/>
                <a:gd name="connsiteX82" fmla="*/ 4495800 w 6877050"/>
                <a:gd name="connsiteY82" fmla="*/ 5394269 h 6032444"/>
                <a:gd name="connsiteX83" fmla="*/ 4419600 w 6877050"/>
                <a:gd name="connsiteY83" fmla="*/ 5613344 h 6032444"/>
                <a:gd name="connsiteX84" fmla="*/ 4352925 w 6877050"/>
                <a:gd name="connsiteY84" fmla="*/ 5546669 h 6032444"/>
                <a:gd name="connsiteX85" fmla="*/ 4286250 w 6877050"/>
                <a:gd name="connsiteY85" fmla="*/ 5699069 h 6032444"/>
                <a:gd name="connsiteX86" fmla="*/ 4200525 w 6877050"/>
                <a:gd name="connsiteY86" fmla="*/ 5622869 h 6032444"/>
                <a:gd name="connsiteX87" fmla="*/ 3952875 w 6877050"/>
                <a:gd name="connsiteY87" fmla="*/ 5889569 h 6032444"/>
                <a:gd name="connsiteX88" fmla="*/ 3867150 w 6877050"/>
                <a:gd name="connsiteY88" fmla="*/ 6032444 h 6032444"/>
                <a:gd name="connsiteX89" fmla="*/ 3657600 w 6877050"/>
                <a:gd name="connsiteY89" fmla="*/ 5746694 h 6032444"/>
                <a:gd name="connsiteX90" fmla="*/ 3609975 w 6877050"/>
                <a:gd name="connsiteY90" fmla="*/ 5880044 h 6032444"/>
                <a:gd name="connsiteX91" fmla="*/ 3409950 w 6877050"/>
                <a:gd name="connsiteY91" fmla="*/ 5508569 h 6032444"/>
                <a:gd name="connsiteX92" fmla="*/ 3257550 w 6877050"/>
                <a:gd name="connsiteY92" fmla="*/ 5565719 h 6032444"/>
                <a:gd name="connsiteX93" fmla="*/ 3152775 w 6877050"/>
                <a:gd name="connsiteY93" fmla="*/ 5365694 h 6032444"/>
                <a:gd name="connsiteX94" fmla="*/ 3009900 w 6877050"/>
                <a:gd name="connsiteY94" fmla="*/ 5394269 h 6032444"/>
                <a:gd name="connsiteX95" fmla="*/ 3009900 w 6877050"/>
                <a:gd name="connsiteY95" fmla="*/ 5137094 h 6032444"/>
                <a:gd name="connsiteX96" fmla="*/ 2838450 w 6877050"/>
                <a:gd name="connsiteY96" fmla="*/ 5222819 h 6032444"/>
                <a:gd name="connsiteX97" fmla="*/ 2790825 w 6877050"/>
                <a:gd name="connsiteY97" fmla="*/ 5089469 h 6032444"/>
                <a:gd name="connsiteX98" fmla="*/ 2657475 w 6877050"/>
                <a:gd name="connsiteY98" fmla="*/ 5108519 h 6032444"/>
                <a:gd name="connsiteX99" fmla="*/ 2695575 w 6877050"/>
                <a:gd name="connsiteY99" fmla="*/ 4927544 h 6032444"/>
                <a:gd name="connsiteX100" fmla="*/ 2552700 w 6877050"/>
                <a:gd name="connsiteY100" fmla="*/ 4908494 h 6032444"/>
                <a:gd name="connsiteX101" fmla="*/ 2581275 w 6877050"/>
                <a:gd name="connsiteY101" fmla="*/ 4717994 h 6032444"/>
                <a:gd name="connsiteX102" fmla="*/ 2457450 w 6877050"/>
                <a:gd name="connsiteY102" fmla="*/ 4946594 h 6032444"/>
                <a:gd name="connsiteX103" fmla="*/ 2381250 w 6877050"/>
                <a:gd name="connsiteY103" fmla="*/ 4908494 h 6032444"/>
                <a:gd name="connsiteX104" fmla="*/ 2286000 w 6877050"/>
                <a:gd name="connsiteY104" fmla="*/ 5060894 h 6032444"/>
                <a:gd name="connsiteX105" fmla="*/ 2209800 w 6877050"/>
                <a:gd name="connsiteY105" fmla="*/ 5003744 h 6032444"/>
                <a:gd name="connsiteX106" fmla="*/ 2105025 w 6877050"/>
                <a:gd name="connsiteY106" fmla="*/ 5260919 h 6032444"/>
                <a:gd name="connsiteX107" fmla="*/ 1990725 w 6877050"/>
                <a:gd name="connsiteY107" fmla="*/ 5203769 h 6032444"/>
                <a:gd name="connsiteX108" fmla="*/ 1876425 w 6877050"/>
                <a:gd name="connsiteY108" fmla="*/ 5403794 h 6032444"/>
                <a:gd name="connsiteX109" fmla="*/ 1809750 w 6877050"/>
                <a:gd name="connsiteY109" fmla="*/ 5384744 h 6032444"/>
                <a:gd name="connsiteX110" fmla="*/ 1400175 w 6877050"/>
                <a:gd name="connsiteY110" fmla="*/ 5718119 h 6032444"/>
                <a:gd name="connsiteX111" fmla="*/ 1476375 w 6877050"/>
                <a:gd name="connsiteY111" fmla="*/ 5460944 h 6032444"/>
                <a:gd name="connsiteX112" fmla="*/ 1457325 w 6877050"/>
                <a:gd name="connsiteY112" fmla="*/ 5289494 h 6032444"/>
                <a:gd name="connsiteX113" fmla="*/ 1466850 w 6877050"/>
                <a:gd name="connsiteY113" fmla="*/ 5184719 h 6032444"/>
                <a:gd name="connsiteX114" fmla="*/ 1419225 w 6877050"/>
                <a:gd name="connsiteY114" fmla="*/ 5213294 h 6032444"/>
                <a:gd name="connsiteX115" fmla="*/ 1428750 w 6877050"/>
                <a:gd name="connsiteY115" fmla="*/ 5070419 h 6032444"/>
                <a:gd name="connsiteX116" fmla="*/ 1343025 w 6877050"/>
                <a:gd name="connsiteY116" fmla="*/ 5041844 h 6032444"/>
                <a:gd name="connsiteX117" fmla="*/ 1390650 w 6877050"/>
                <a:gd name="connsiteY117" fmla="*/ 4832294 h 6032444"/>
                <a:gd name="connsiteX118" fmla="*/ 1238250 w 6877050"/>
                <a:gd name="connsiteY118" fmla="*/ 4813244 h 6032444"/>
                <a:gd name="connsiteX119" fmla="*/ 1285875 w 6877050"/>
                <a:gd name="connsiteY119" fmla="*/ 4670369 h 6032444"/>
                <a:gd name="connsiteX120" fmla="*/ 1209675 w 6877050"/>
                <a:gd name="connsiteY120" fmla="*/ 4603694 h 6032444"/>
                <a:gd name="connsiteX121" fmla="*/ 1314450 w 6877050"/>
                <a:gd name="connsiteY121" fmla="*/ 4422719 h 6032444"/>
                <a:gd name="connsiteX122" fmla="*/ 1200150 w 6877050"/>
                <a:gd name="connsiteY122" fmla="*/ 4375094 h 6032444"/>
                <a:gd name="connsiteX123" fmla="*/ 1314450 w 6877050"/>
                <a:gd name="connsiteY123" fmla="*/ 4194119 h 6032444"/>
                <a:gd name="connsiteX124" fmla="*/ 1219200 w 6877050"/>
                <a:gd name="connsiteY124" fmla="*/ 4108394 h 6032444"/>
                <a:gd name="connsiteX125" fmla="*/ 1390650 w 6877050"/>
                <a:gd name="connsiteY125" fmla="*/ 3908369 h 6032444"/>
                <a:gd name="connsiteX126" fmla="*/ 1428750 w 6877050"/>
                <a:gd name="connsiteY126" fmla="*/ 3765494 h 6032444"/>
                <a:gd name="connsiteX127" fmla="*/ 1428750 w 6877050"/>
                <a:gd name="connsiteY127" fmla="*/ 3736919 h 6032444"/>
                <a:gd name="connsiteX128" fmla="*/ 1095375 w 6877050"/>
                <a:gd name="connsiteY128" fmla="*/ 3917894 h 6032444"/>
                <a:gd name="connsiteX129" fmla="*/ 1038225 w 6877050"/>
                <a:gd name="connsiteY129" fmla="*/ 3813119 h 6032444"/>
                <a:gd name="connsiteX130" fmla="*/ 857250 w 6877050"/>
                <a:gd name="connsiteY130" fmla="*/ 3955994 h 6032444"/>
                <a:gd name="connsiteX131" fmla="*/ 819150 w 6877050"/>
                <a:gd name="connsiteY131" fmla="*/ 3851219 h 6032444"/>
                <a:gd name="connsiteX132" fmla="*/ 561975 w 6877050"/>
                <a:gd name="connsiteY132" fmla="*/ 4003619 h 6032444"/>
                <a:gd name="connsiteX133" fmla="*/ 523875 w 6877050"/>
                <a:gd name="connsiteY133" fmla="*/ 3917894 h 6032444"/>
                <a:gd name="connsiteX134" fmla="*/ 114300 w 6877050"/>
                <a:gd name="connsiteY134" fmla="*/ 4079819 h 6032444"/>
                <a:gd name="connsiteX135" fmla="*/ 114300 w 6877050"/>
                <a:gd name="connsiteY135" fmla="*/ 3794069 h 6032444"/>
                <a:gd name="connsiteX136" fmla="*/ 0 w 6877050"/>
                <a:gd name="connsiteY136" fmla="*/ 3765494 h 6032444"/>
                <a:gd name="connsiteX137" fmla="*/ 114300 w 6877050"/>
                <a:gd name="connsiteY137" fmla="*/ 3641669 h 6032444"/>
                <a:gd name="connsiteX138" fmla="*/ 0 w 6877050"/>
                <a:gd name="connsiteY138" fmla="*/ 3603569 h 6032444"/>
                <a:gd name="connsiteX139" fmla="*/ 180975 w 6877050"/>
                <a:gd name="connsiteY139" fmla="*/ 3327344 h 6032444"/>
                <a:gd name="connsiteX140" fmla="*/ 0 w 6877050"/>
                <a:gd name="connsiteY140" fmla="*/ 3251144 h 6032444"/>
                <a:gd name="connsiteX141" fmla="*/ 219075 w 6877050"/>
                <a:gd name="connsiteY141" fmla="*/ 2898719 h 6032444"/>
                <a:gd name="connsiteX142" fmla="*/ 66675 w 6877050"/>
                <a:gd name="connsiteY142" fmla="*/ 2803469 h 6032444"/>
                <a:gd name="connsiteX143" fmla="*/ 180975 w 6877050"/>
                <a:gd name="connsiteY143" fmla="*/ 2670119 h 6032444"/>
                <a:gd name="connsiteX144" fmla="*/ 47625 w 6877050"/>
                <a:gd name="connsiteY144" fmla="*/ 2584394 h 6032444"/>
                <a:gd name="connsiteX145" fmla="*/ 314325 w 6877050"/>
                <a:gd name="connsiteY145" fmla="*/ 2479619 h 6032444"/>
                <a:gd name="connsiteX146" fmla="*/ 180975 w 6877050"/>
                <a:gd name="connsiteY146" fmla="*/ 2393894 h 6032444"/>
                <a:gd name="connsiteX147" fmla="*/ 676275 w 6877050"/>
                <a:gd name="connsiteY147" fmla="*/ 2117669 h 6032444"/>
                <a:gd name="connsiteX148" fmla="*/ 209550 w 6877050"/>
                <a:gd name="connsiteY148" fmla="*/ 2003369 h 6032444"/>
                <a:gd name="connsiteX149" fmla="*/ 504825 w 6877050"/>
                <a:gd name="connsiteY149" fmla="*/ 1850969 h 6032444"/>
                <a:gd name="connsiteX150" fmla="*/ 428625 w 6877050"/>
                <a:gd name="connsiteY150" fmla="*/ 1755719 h 6032444"/>
                <a:gd name="connsiteX151" fmla="*/ 695325 w 6877050"/>
                <a:gd name="connsiteY151" fmla="*/ 1698569 h 6032444"/>
                <a:gd name="connsiteX152" fmla="*/ 600075 w 6877050"/>
                <a:gd name="connsiteY152" fmla="*/ 1584269 h 6032444"/>
                <a:gd name="connsiteX153" fmla="*/ 981075 w 6877050"/>
                <a:gd name="connsiteY153" fmla="*/ 1336619 h 6032444"/>
                <a:gd name="connsiteX154" fmla="*/ 895350 w 6877050"/>
                <a:gd name="connsiteY154" fmla="*/ 1308044 h 6032444"/>
                <a:gd name="connsiteX155" fmla="*/ 1571625 w 6877050"/>
                <a:gd name="connsiteY155" fmla="*/ 965144 h 6032444"/>
                <a:gd name="connsiteX156" fmla="*/ 1323975 w 6877050"/>
                <a:gd name="connsiteY156" fmla="*/ 860369 h 6032444"/>
                <a:gd name="connsiteX157" fmla="*/ 1438275 w 6877050"/>
                <a:gd name="connsiteY157" fmla="*/ 727019 h 6032444"/>
                <a:gd name="connsiteX158" fmla="*/ 1238250 w 6877050"/>
                <a:gd name="connsiteY158" fmla="*/ 603194 h 6032444"/>
                <a:gd name="connsiteX159" fmla="*/ 1419225 w 6877050"/>
                <a:gd name="connsiteY159" fmla="*/ 460319 h 6032444"/>
                <a:gd name="connsiteX160" fmla="*/ 1714500 w 6877050"/>
                <a:gd name="connsiteY160" fmla="*/ 336494 h 6032444"/>
                <a:gd name="connsiteX161" fmla="*/ 1962150 w 6877050"/>
                <a:gd name="connsiteY161" fmla="*/ 269819 h 6032444"/>
                <a:gd name="connsiteX162" fmla="*/ 2276475 w 6877050"/>
                <a:gd name="connsiteY162" fmla="*/ 326969 h 6032444"/>
                <a:gd name="connsiteX163" fmla="*/ 2428875 w 6877050"/>
                <a:gd name="connsiteY163" fmla="*/ 346019 h 6032444"/>
                <a:gd name="connsiteX164" fmla="*/ 2428875 w 6877050"/>
                <a:gd name="connsiteY164" fmla="*/ 174569 h 6032444"/>
                <a:gd name="connsiteX165" fmla="*/ 2819400 w 6877050"/>
                <a:gd name="connsiteY165" fmla="*/ 374594 h 6032444"/>
                <a:gd name="connsiteX166" fmla="*/ 2886075 w 6877050"/>
                <a:gd name="connsiteY166" fmla="*/ 193619 h 6032444"/>
                <a:gd name="connsiteX167" fmla="*/ 3011760 w 6877050"/>
                <a:gd name="connsiteY167" fmla="*/ 715931 h 6032444"/>
                <a:gd name="connsiteX168" fmla="*/ 3259410 w 6877050"/>
                <a:gd name="connsiteY168" fmla="*/ 11081 h 6032444"/>
                <a:gd name="connsiteX169" fmla="*/ 3076575 w 6877050"/>
                <a:gd name="connsiteY169" fmla="*/ 793694 h 6032444"/>
                <a:gd name="connsiteX0" fmla="*/ 3371850 w 6877050"/>
                <a:gd name="connsiteY0" fmla="*/ 0 h 6229350"/>
                <a:gd name="connsiteX1" fmla="*/ 3343275 w 6877050"/>
                <a:gd name="connsiteY1" fmla="*/ 1000125 h 6229350"/>
                <a:gd name="connsiteX2" fmla="*/ 3429000 w 6877050"/>
                <a:gd name="connsiteY2" fmla="*/ 361950 h 6229350"/>
                <a:gd name="connsiteX3" fmla="*/ 3543300 w 6877050"/>
                <a:gd name="connsiteY3" fmla="*/ 495300 h 6229350"/>
                <a:gd name="connsiteX4" fmla="*/ 4048125 w 6877050"/>
                <a:gd name="connsiteY4" fmla="*/ 285750 h 6229350"/>
                <a:gd name="connsiteX5" fmla="*/ 4419600 w 6877050"/>
                <a:gd name="connsiteY5" fmla="*/ 209550 h 6229350"/>
                <a:gd name="connsiteX6" fmla="*/ 4638675 w 6877050"/>
                <a:gd name="connsiteY6" fmla="*/ 209550 h 6229350"/>
                <a:gd name="connsiteX7" fmla="*/ 4752975 w 6877050"/>
                <a:gd name="connsiteY7" fmla="*/ 238125 h 6229350"/>
                <a:gd name="connsiteX8" fmla="*/ 4838700 w 6877050"/>
                <a:gd name="connsiteY8" fmla="*/ 266700 h 6229350"/>
                <a:gd name="connsiteX9" fmla="*/ 5010150 w 6877050"/>
                <a:gd name="connsiteY9" fmla="*/ 266700 h 6229350"/>
                <a:gd name="connsiteX10" fmla="*/ 4943475 w 6877050"/>
                <a:gd name="connsiteY10" fmla="*/ 390525 h 6229350"/>
                <a:gd name="connsiteX11" fmla="*/ 4991100 w 6877050"/>
                <a:gd name="connsiteY11" fmla="*/ 476250 h 6229350"/>
                <a:gd name="connsiteX12" fmla="*/ 4905375 w 6877050"/>
                <a:gd name="connsiteY12" fmla="*/ 581025 h 6229350"/>
                <a:gd name="connsiteX13" fmla="*/ 5057775 w 6877050"/>
                <a:gd name="connsiteY13" fmla="*/ 581025 h 6229350"/>
                <a:gd name="connsiteX14" fmla="*/ 5143500 w 6877050"/>
                <a:gd name="connsiteY14" fmla="*/ 581025 h 6229350"/>
                <a:gd name="connsiteX15" fmla="*/ 5248275 w 6877050"/>
                <a:gd name="connsiteY15" fmla="*/ 619125 h 6229350"/>
                <a:gd name="connsiteX16" fmla="*/ 5276850 w 6877050"/>
                <a:gd name="connsiteY16" fmla="*/ 619125 h 6229350"/>
                <a:gd name="connsiteX17" fmla="*/ 5238750 w 6877050"/>
                <a:gd name="connsiteY17" fmla="*/ 704850 h 6229350"/>
                <a:gd name="connsiteX18" fmla="*/ 5524500 w 6877050"/>
                <a:gd name="connsiteY18" fmla="*/ 762000 h 6229350"/>
                <a:gd name="connsiteX19" fmla="*/ 5505450 w 6877050"/>
                <a:gd name="connsiteY19" fmla="*/ 800100 h 6229350"/>
                <a:gd name="connsiteX20" fmla="*/ 5667375 w 6877050"/>
                <a:gd name="connsiteY20" fmla="*/ 847725 h 6229350"/>
                <a:gd name="connsiteX21" fmla="*/ 5581650 w 6877050"/>
                <a:gd name="connsiteY21" fmla="*/ 876300 h 6229350"/>
                <a:gd name="connsiteX22" fmla="*/ 5905500 w 6877050"/>
                <a:gd name="connsiteY22" fmla="*/ 952500 h 6229350"/>
                <a:gd name="connsiteX23" fmla="*/ 5838825 w 6877050"/>
                <a:gd name="connsiteY23" fmla="*/ 1038225 h 6229350"/>
                <a:gd name="connsiteX24" fmla="*/ 6124575 w 6877050"/>
                <a:gd name="connsiteY24" fmla="*/ 1133475 h 6229350"/>
                <a:gd name="connsiteX25" fmla="*/ 6038850 w 6877050"/>
                <a:gd name="connsiteY25" fmla="*/ 1200150 h 6229350"/>
                <a:gd name="connsiteX26" fmla="*/ 6286500 w 6877050"/>
                <a:gd name="connsiteY26" fmla="*/ 1409700 h 6229350"/>
                <a:gd name="connsiteX27" fmla="*/ 6162675 w 6877050"/>
                <a:gd name="connsiteY27" fmla="*/ 1438275 h 6229350"/>
                <a:gd name="connsiteX28" fmla="*/ 6210300 w 6877050"/>
                <a:gd name="connsiteY28" fmla="*/ 1562100 h 6229350"/>
                <a:gd name="connsiteX29" fmla="*/ 6038850 w 6877050"/>
                <a:gd name="connsiteY29" fmla="*/ 1562100 h 6229350"/>
                <a:gd name="connsiteX30" fmla="*/ 6048375 w 6877050"/>
                <a:gd name="connsiteY30" fmla="*/ 1676400 h 6229350"/>
                <a:gd name="connsiteX31" fmla="*/ 5924550 w 6877050"/>
                <a:gd name="connsiteY31" fmla="*/ 1666875 h 6229350"/>
                <a:gd name="connsiteX32" fmla="*/ 5981700 w 6877050"/>
                <a:gd name="connsiteY32" fmla="*/ 1771650 h 6229350"/>
                <a:gd name="connsiteX33" fmla="*/ 5829300 w 6877050"/>
                <a:gd name="connsiteY33" fmla="*/ 1800225 h 6229350"/>
                <a:gd name="connsiteX34" fmla="*/ 6381750 w 6877050"/>
                <a:gd name="connsiteY34" fmla="*/ 2333625 h 6229350"/>
                <a:gd name="connsiteX35" fmla="*/ 6296025 w 6877050"/>
                <a:gd name="connsiteY35" fmla="*/ 2371725 h 6229350"/>
                <a:gd name="connsiteX36" fmla="*/ 6686550 w 6877050"/>
                <a:gd name="connsiteY36" fmla="*/ 2743200 h 6229350"/>
                <a:gd name="connsiteX37" fmla="*/ 6581775 w 6877050"/>
                <a:gd name="connsiteY37" fmla="*/ 2752725 h 6229350"/>
                <a:gd name="connsiteX38" fmla="*/ 6877050 w 6877050"/>
                <a:gd name="connsiteY38" fmla="*/ 3105150 h 6229350"/>
                <a:gd name="connsiteX39" fmla="*/ 6781800 w 6877050"/>
                <a:gd name="connsiteY39" fmla="*/ 3124200 h 6229350"/>
                <a:gd name="connsiteX40" fmla="*/ 6819900 w 6877050"/>
                <a:gd name="connsiteY40" fmla="*/ 3286125 h 6229350"/>
                <a:gd name="connsiteX41" fmla="*/ 6753225 w 6877050"/>
                <a:gd name="connsiteY41" fmla="*/ 3295650 h 6229350"/>
                <a:gd name="connsiteX42" fmla="*/ 6819900 w 6877050"/>
                <a:gd name="connsiteY42" fmla="*/ 3571875 h 6229350"/>
                <a:gd name="connsiteX43" fmla="*/ 6677025 w 6877050"/>
                <a:gd name="connsiteY43" fmla="*/ 3543300 h 6229350"/>
                <a:gd name="connsiteX44" fmla="*/ 6657975 w 6877050"/>
                <a:gd name="connsiteY44" fmla="*/ 3648075 h 6229350"/>
                <a:gd name="connsiteX45" fmla="*/ 6496050 w 6877050"/>
                <a:gd name="connsiteY45" fmla="*/ 3533775 h 6229350"/>
                <a:gd name="connsiteX46" fmla="*/ 6448425 w 6877050"/>
                <a:gd name="connsiteY46" fmla="*/ 3609975 h 6229350"/>
                <a:gd name="connsiteX47" fmla="*/ 6296025 w 6877050"/>
                <a:gd name="connsiteY47" fmla="*/ 3486150 h 6229350"/>
                <a:gd name="connsiteX48" fmla="*/ 6219825 w 6877050"/>
                <a:gd name="connsiteY48" fmla="*/ 3429000 h 6229350"/>
                <a:gd name="connsiteX49" fmla="*/ 6143625 w 6877050"/>
                <a:gd name="connsiteY49" fmla="*/ 3390900 h 6229350"/>
                <a:gd name="connsiteX50" fmla="*/ 6257925 w 6877050"/>
                <a:gd name="connsiteY50" fmla="*/ 3676650 h 6229350"/>
                <a:gd name="connsiteX51" fmla="*/ 6257925 w 6877050"/>
                <a:gd name="connsiteY51" fmla="*/ 3676650 h 6229350"/>
                <a:gd name="connsiteX52" fmla="*/ 6210300 w 6877050"/>
                <a:gd name="connsiteY52" fmla="*/ 3724275 h 6229350"/>
                <a:gd name="connsiteX53" fmla="*/ 6315075 w 6877050"/>
                <a:gd name="connsiteY53" fmla="*/ 3943350 h 6229350"/>
                <a:gd name="connsiteX54" fmla="*/ 6210300 w 6877050"/>
                <a:gd name="connsiteY54" fmla="*/ 4000500 h 6229350"/>
                <a:gd name="connsiteX55" fmla="*/ 6362700 w 6877050"/>
                <a:gd name="connsiteY55" fmla="*/ 4362450 h 6229350"/>
                <a:gd name="connsiteX56" fmla="*/ 6276975 w 6877050"/>
                <a:gd name="connsiteY56" fmla="*/ 4362450 h 6229350"/>
                <a:gd name="connsiteX57" fmla="*/ 6276975 w 6877050"/>
                <a:gd name="connsiteY57" fmla="*/ 4667250 h 6229350"/>
                <a:gd name="connsiteX58" fmla="*/ 6191250 w 6877050"/>
                <a:gd name="connsiteY58" fmla="*/ 4667250 h 6229350"/>
                <a:gd name="connsiteX59" fmla="*/ 6238875 w 6877050"/>
                <a:gd name="connsiteY59" fmla="*/ 5153025 h 6229350"/>
                <a:gd name="connsiteX60" fmla="*/ 6172200 w 6877050"/>
                <a:gd name="connsiteY60" fmla="*/ 5162550 h 6229350"/>
                <a:gd name="connsiteX61" fmla="*/ 6086475 w 6877050"/>
                <a:gd name="connsiteY61" fmla="*/ 5438775 h 6229350"/>
                <a:gd name="connsiteX62" fmla="*/ 6019800 w 6877050"/>
                <a:gd name="connsiteY62" fmla="*/ 5343525 h 6229350"/>
                <a:gd name="connsiteX63" fmla="*/ 5943600 w 6877050"/>
                <a:gd name="connsiteY63" fmla="*/ 5353050 h 6229350"/>
                <a:gd name="connsiteX64" fmla="*/ 5886450 w 6877050"/>
                <a:gd name="connsiteY64" fmla="*/ 5210175 h 6229350"/>
                <a:gd name="connsiteX65" fmla="*/ 5886450 w 6877050"/>
                <a:gd name="connsiteY65" fmla="*/ 5210175 h 6229350"/>
                <a:gd name="connsiteX66" fmla="*/ 5753100 w 6877050"/>
                <a:gd name="connsiteY66" fmla="*/ 5133975 h 6229350"/>
                <a:gd name="connsiteX67" fmla="*/ 5667375 w 6877050"/>
                <a:gd name="connsiteY67" fmla="*/ 5200650 h 6229350"/>
                <a:gd name="connsiteX68" fmla="*/ 5572125 w 6877050"/>
                <a:gd name="connsiteY68" fmla="*/ 4991100 h 6229350"/>
                <a:gd name="connsiteX69" fmla="*/ 5448300 w 6877050"/>
                <a:gd name="connsiteY69" fmla="*/ 5038725 h 6229350"/>
                <a:gd name="connsiteX70" fmla="*/ 5381625 w 6877050"/>
                <a:gd name="connsiteY70" fmla="*/ 4829175 h 6229350"/>
                <a:gd name="connsiteX71" fmla="*/ 5305425 w 6877050"/>
                <a:gd name="connsiteY71" fmla="*/ 4933950 h 6229350"/>
                <a:gd name="connsiteX72" fmla="*/ 5067300 w 6877050"/>
                <a:gd name="connsiteY72" fmla="*/ 4591050 h 6229350"/>
                <a:gd name="connsiteX73" fmla="*/ 5000625 w 6877050"/>
                <a:gd name="connsiteY73" fmla="*/ 4772025 h 6229350"/>
                <a:gd name="connsiteX74" fmla="*/ 4924425 w 6877050"/>
                <a:gd name="connsiteY74" fmla="*/ 4848225 h 6229350"/>
                <a:gd name="connsiteX75" fmla="*/ 4991100 w 6877050"/>
                <a:gd name="connsiteY75" fmla="*/ 4981575 h 6229350"/>
                <a:gd name="connsiteX76" fmla="*/ 4905375 w 6877050"/>
                <a:gd name="connsiteY76" fmla="*/ 5000625 h 6229350"/>
                <a:gd name="connsiteX77" fmla="*/ 4905375 w 6877050"/>
                <a:gd name="connsiteY77" fmla="*/ 5219700 h 6229350"/>
                <a:gd name="connsiteX78" fmla="*/ 4791075 w 6877050"/>
                <a:gd name="connsiteY78" fmla="*/ 5153025 h 6229350"/>
                <a:gd name="connsiteX79" fmla="*/ 4743450 w 6877050"/>
                <a:gd name="connsiteY79" fmla="*/ 5429250 h 6229350"/>
                <a:gd name="connsiteX80" fmla="*/ 4648200 w 6877050"/>
                <a:gd name="connsiteY80" fmla="*/ 5438775 h 6229350"/>
                <a:gd name="connsiteX81" fmla="*/ 4581525 w 6877050"/>
                <a:gd name="connsiteY81" fmla="*/ 5676900 h 6229350"/>
                <a:gd name="connsiteX82" fmla="*/ 4495800 w 6877050"/>
                <a:gd name="connsiteY82" fmla="*/ 5591175 h 6229350"/>
                <a:gd name="connsiteX83" fmla="*/ 4419600 w 6877050"/>
                <a:gd name="connsiteY83" fmla="*/ 5810250 h 6229350"/>
                <a:gd name="connsiteX84" fmla="*/ 4352925 w 6877050"/>
                <a:gd name="connsiteY84" fmla="*/ 5743575 h 6229350"/>
                <a:gd name="connsiteX85" fmla="*/ 4286250 w 6877050"/>
                <a:gd name="connsiteY85" fmla="*/ 5895975 h 6229350"/>
                <a:gd name="connsiteX86" fmla="*/ 4200525 w 6877050"/>
                <a:gd name="connsiteY86" fmla="*/ 5819775 h 6229350"/>
                <a:gd name="connsiteX87" fmla="*/ 3952875 w 6877050"/>
                <a:gd name="connsiteY87" fmla="*/ 6086475 h 6229350"/>
                <a:gd name="connsiteX88" fmla="*/ 3867150 w 6877050"/>
                <a:gd name="connsiteY88" fmla="*/ 6229350 h 6229350"/>
                <a:gd name="connsiteX89" fmla="*/ 3657600 w 6877050"/>
                <a:gd name="connsiteY89" fmla="*/ 5943600 h 6229350"/>
                <a:gd name="connsiteX90" fmla="*/ 3609975 w 6877050"/>
                <a:gd name="connsiteY90" fmla="*/ 6076950 h 6229350"/>
                <a:gd name="connsiteX91" fmla="*/ 3409950 w 6877050"/>
                <a:gd name="connsiteY91" fmla="*/ 5705475 h 6229350"/>
                <a:gd name="connsiteX92" fmla="*/ 3257550 w 6877050"/>
                <a:gd name="connsiteY92" fmla="*/ 5762625 h 6229350"/>
                <a:gd name="connsiteX93" fmla="*/ 3152775 w 6877050"/>
                <a:gd name="connsiteY93" fmla="*/ 5562600 h 6229350"/>
                <a:gd name="connsiteX94" fmla="*/ 3009900 w 6877050"/>
                <a:gd name="connsiteY94" fmla="*/ 5591175 h 6229350"/>
                <a:gd name="connsiteX95" fmla="*/ 3009900 w 6877050"/>
                <a:gd name="connsiteY95" fmla="*/ 5334000 h 6229350"/>
                <a:gd name="connsiteX96" fmla="*/ 2838450 w 6877050"/>
                <a:gd name="connsiteY96" fmla="*/ 5419725 h 6229350"/>
                <a:gd name="connsiteX97" fmla="*/ 2790825 w 6877050"/>
                <a:gd name="connsiteY97" fmla="*/ 5286375 h 6229350"/>
                <a:gd name="connsiteX98" fmla="*/ 2657475 w 6877050"/>
                <a:gd name="connsiteY98" fmla="*/ 5305425 h 6229350"/>
                <a:gd name="connsiteX99" fmla="*/ 2695575 w 6877050"/>
                <a:gd name="connsiteY99" fmla="*/ 5124450 h 6229350"/>
                <a:gd name="connsiteX100" fmla="*/ 2552700 w 6877050"/>
                <a:gd name="connsiteY100" fmla="*/ 5105400 h 6229350"/>
                <a:gd name="connsiteX101" fmla="*/ 2581275 w 6877050"/>
                <a:gd name="connsiteY101" fmla="*/ 4914900 h 6229350"/>
                <a:gd name="connsiteX102" fmla="*/ 2457450 w 6877050"/>
                <a:gd name="connsiteY102" fmla="*/ 5143500 h 6229350"/>
                <a:gd name="connsiteX103" fmla="*/ 2381250 w 6877050"/>
                <a:gd name="connsiteY103" fmla="*/ 5105400 h 6229350"/>
                <a:gd name="connsiteX104" fmla="*/ 2286000 w 6877050"/>
                <a:gd name="connsiteY104" fmla="*/ 5257800 h 6229350"/>
                <a:gd name="connsiteX105" fmla="*/ 2209800 w 6877050"/>
                <a:gd name="connsiteY105" fmla="*/ 5200650 h 6229350"/>
                <a:gd name="connsiteX106" fmla="*/ 2105025 w 6877050"/>
                <a:gd name="connsiteY106" fmla="*/ 5457825 h 6229350"/>
                <a:gd name="connsiteX107" fmla="*/ 1990725 w 6877050"/>
                <a:gd name="connsiteY107" fmla="*/ 5400675 h 6229350"/>
                <a:gd name="connsiteX108" fmla="*/ 1876425 w 6877050"/>
                <a:gd name="connsiteY108" fmla="*/ 5600700 h 6229350"/>
                <a:gd name="connsiteX109" fmla="*/ 1809750 w 6877050"/>
                <a:gd name="connsiteY109" fmla="*/ 5581650 h 6229350"/>
                <a:gd name="connsiteX110" fmla="*/ 1400175 w 6877050"/>
                <a:gd name="connsiteY110" fmla="*/ 5915025 h 6229350"/>
                <a:gd name="connsiteX111" fmla="*/ 1476375 w 6877050"/>
                <a:gd name="connsiteY111" fmla="*/ 5657850 h 6229350"/>
                <a:gd name="connsiteX112" fmla="*/ 1457325 w 6877050"/>
                <a:gd name="connsiteY112" fmla="*/ 5486400 h 6229350"/>
                <a:gd name="connsiteX113" fmla="*/ 1466850 w 6877050"/>
                <a:gd name="connsiteY113" fmla="*/ 5381625 h 6229350"/>
                <a:gd name="connsiteX114" fmla="*/ 1419225 w 6877050"/>
                <a:gd name="connsiteY114" fmla="*/ 5410200 h 6229350"/>
                <a:gd name="connsiteX115" fmla="*/ 1428750 w 6877050"/>
                <a:gd name="connsiteY115" fmla="*/ 5267325 h 6229350"/>
                <a:gd name="connsiteX116" fmla="*/ 1343025 w 6877050"/>
                <a:gd name="connsiteY116" fmla="*/ 5238750 h 6229350"/>
                <a:gd name="connsiteX117" fmla="*/ 1390650 w 6877050"/>
                <a:gd name="connsiteY117" fmla="*/ 5029200 h 6229350"/>
                <a:gd name="connsiteX118" fmla="*/ 1238250 w 6877050"/>
                <a:gd name="connsiteY118" fmla="*/ 5010150 h 6229350"/>
                <a:gd name="connsiteX119" fmla="*/ 1285875 w 6877050"/>
                <a:gd name="connsiteY119" fmla="*/ 4867275 h 6229350"/>
                <a:gd name="connsiteX120" fmla="*/ 1209675 w 6877050"/>
                <a:gd name="connsiteY120" fmla="*/ 4800600 h 6229350"/>
                <a:gd name="connsiteX121" fmla="*/ 1314450 w 6877050"/>
                <a:gd name="connsiteY121" fmla="*/ 4619625 h 6229350"/>
                <a:gd name="connsiteX122" fmla="*/ 1200150 w 6877050"/>
                <a:gd name="connsiteY122" fmla="*/ 4572000 h 6229350"/>
                <a:gd name="connsiteX123" fmla="*/ 1314450 w 6877050"/>
                <a:gd name="connsiteY123" fmla="*/ 4391025 h 6229350"/>
                <a:gd name="connsiteX124" fmla="*/ 1219200 w 6877050"/>
                <a:gd name="connsiteY124" fmla="*/ 4305300 h 6229350"/>
                <a:gd name="connsiteX125" fmla="*/ 1390650 w 6877050"/>
                <a:gd name="connsiteY125" fmla="*/ 4105275 h 6229350"/>
                <a:gd name="connsiteX126" fmla="*/ 1428750 w 6877050"/>
                <a:gd name="connsiteY126" fmla="*/ 3962400 h 6229350"/>
                <a:gd name="connsiteX127" fmla="*/ 1428750 w 6877050"/>
                <a:gd name="connsiteY127" fmla="*/ 3933825 h 6229350"/>
                <a:gd name="connsiteX128" fmla="*/ 1095375 w 6877050"/>
                <a:gd name="connsiteY128" fmla="*/ 4114800 h 6229350"/>
                <a:gd name="connsiteX129" fmla="*/ 1038225 w 6877050"/>
                <a:gd name="connsiteY129" fmla="*/ 4010025 h 6229350"/>
                <a:gd name="connsiteX130" fmla="*/ 857250 w 6877050"/>
                <a:gd name="connsiteY130" fmla="*/ 4152900 h 6229350"/>
                <a:gd name="connsiteX131" fmla="*/ 819150 w 6877050"/>
                <a:gd name="connsiteY131" fmla="*/ 4048125 h 6229350"/>
                <a:gd name="connsiteX132" fmla="*/ 561975 w 6877050"/>
                <a:gd name="connsiteY132" fmla="*/ 4200525 h 6229350"/>
                <a:gd name="connsiteX133" fmla="*/ 523875 w 6877050"/>
                <a:gd name="connsiteY133" fmla="*/ 4114800 h 6229350"/>
                <a:gd name="connsiteX134" fmla="*/ 114300 w 6877050"/>
                <a:gd name="connsiteY134" fmla="*/ 4276725 h 6229350"/>
                <a:gd name="connsiteX135" fmla="*/ 114300 w 6877050"/>
                <a:gd name="connsiteY135" fmla="*/ 3990975 h 6229350"/>
                <a:gd name="connsiteX136" fmla="*/ 0 w 6877050"/>
                <a:gd name="connsiteY136" fmla="*/ 3962400 h 6229350"/>
                <a:gd name="connsiteX137" fmla="*/ 114300 w 6877050"/>
                <a:gd name="connsiteY137" fmla="*/ 3838575 h 6229350"/>
                <a:gd name="connsiteX138" fmla="*/ 0 w 6877050"/>
                <a:gd name="connsiteY138" fmla="*/ 3800475 h 6229350"/>
                <a:gd name="connsiteX139" fmla="*/ 180975 w 6877050"/>
                <a:gd name="connsiteY139" fmla="*/ 3524250 h 6229350"/>
                <a:gd name="connsiteX140" fmla="*/ 0 w 6877050"/>
                <a:gd name="connsiteY140" fmla="*/ 3448050 h 6229350"/>
                <a:gd name="connsiteX141" fmla="*/ 219075 w 6877050"/>
                <a:gd name="connsiteY141" fmla="*/ 3095625 h 6229350"/>
                <a:gd name="connsiteX142" fmla="*/ 66675 w 6877050"/>
                <a:gd name="connsiteY142" fmla="*/ 3000375 h 6229350"/>
                <a:gd name="connsiteX143" fmla="*/ 180975 w 6877050"/>
                <a:gd name="connsiteY143" fmla="*/ 2867025 h 6229350"/>
                <a:gd name="connsiteX144" fmla="*/ 47625 w 6877050"/>
                <a:gd name="connsiteY144" fmla="*/ 2781300 h 6229350"/>
                <a:gd name="connsiteX145" fmla="*/ 314325 w 6877050"/>
                <a:gd name="connsiteY145" fmla="*/ 2676525 h 6229350"/>
                <a:gd name="connsiteX146" fmla="*/ 180975 w 6877050"/>
                <a:gd name="connsiteY146" fmla="*/ 2590800 h 6229350"/>
                <a:gd name="connsiteX147" fmla="*/ 676275 w 6877050"/>
                <a:gd name="connsiteY147" fmla="*/ 2314575 h 6229350"/>
                <a:gd name="connsiteX148" fmla="*/ 209550 w 6877050"/>
                <a:gd name="connsiteY148" fmla="*/ 2200275 h 6229350"/>
                <a:gd name="connsiteX149" fmla="*/ 504825 w 6877050"/>
                <a:gd name="connsiteY149" fmla="*/ 2047875 h 6229350"/>
                <a:gd name="connsiteX150" fmla="*/ 428625 w 6877050"/>
                <a:gd name="connsiteY150" fmla="*/ 1952625 h 6229350"/>
                <a:gd name="connsiteX151" fmla="*/ 695325 w 6877050"/>
                <a:gd name="connsiteY151" fmla="*/ 1895475 h 6229350"/>
                <a:gd name="connsiteX152" fmla="*/ 600075 w 6877050"/>
                <a:gd name="connsiteY152" fmla="*/ 1781175 h 6229350"/>
                <a:gd name="connsiteX153" fmla="*/ 981075 w 6877050"/>
                <a:gd name="connsiteY153" fmla="*/ 1533525 h 6229350"/>
                <a:gd name="connsiteX154" fmla="*/ 895350 w 6877050"/>
                <a:gd name="connsiteY154" fmla="*/ 1504950 h 6229350"/>
                <a:gd name="connsiteX155" fmla="*/ 1571625 w 6877050"/>
                <a:gd name="connsiteY155" fmla="*/ 1162050 h 6229350"/>
                <a:gd name="connsiteX156" fmla="*/ 1323975 w 6877050"/>
                <a:gd name="connsiteY156" fmla="*/ 1057275 h 6229350"/>
                <a:gd name="connsiteX157" fmla="*/ 1438275 w 6877050"/>
                <a:gd name="connsiteY157" fmla="*/ 923925 h 6229350"/>
                <a:gd name="connsiteX158" fmla="*/ 1238250 w 6877050"/>
                <a:gd name="connsiteY158" fmla="*/ 800100 h 6229350"/>
                <a:gd name="connsiteX159" fmla="*/ 1419225 w 6877050"/>
                <a:gd name="connsiteY159" fmla="*/ 657225 h 6229350"/>
                <a:gd name="connsiteX160" fmla="*/ 1714500 w 6877050"/>
                <a:gd name="connsiteY160" fmla="*/ 533400 h 6229350"/>
                <a:gd name="connsiteX161" fmla="*/ 1962150 w 6877050"/>
                <a:gd name="connsiteY161" fmla="*/ 466725 h 6229350"/>
                <a:gd name="connsiteX162" fmla="*/ 2276475 w 6877050"/>
                <a:gd name="connsiteY162" fmla="*/ 523875 h 6229350"/>
                <a:gd name="connsiteX163" fmla="*/ 2428875 w 6877050"/>
                <a:gd name="connsiteY163" fmla="*/ 542925 h 6229350"/>
                <a:gd name="connsiteX164" fmla="*/ 2428875 w 6877050"/>
                <a:gd name="connsiteY164" fmla="*/ 371475 h 6229350"/>
                <a:gd name="connsiteX165" fmla="*/ 2819400 w 6877050"/>
                <a:gd name="connsiteY165" fmla="*/ 571500 h 6229350"/>
                <a:gd name="connsiteX166" fmla="*/ 2886075 w 6877050"/>
                <a:gd name="connsiteY166" fmla="*/ 390525 h 6229350"/>
                <a:gd name="connsiteX167" fmla="*/ 3011760 w 6877050"/>
                <a:gd name="connsiteY167" fmla="*/ 912837 h 6229350"/>
                <a:gd name="connsiteX168" fmla="*/ 3259410 w 6877050"/>
                <a:gd name="connsiteY168" fmla="*/ 207987 h 6229350"/>
                <a:gd name="connsiteX169" fmla="*/ 3371850 w 6877050"/>
                <a:gd name="connsiteY169" fmla="*/ 0 h 6229350"/>
                <a:gd name="connsiteX0" fmla="*/ 3371850 w 6877050"/>
                <a:gd name="connsiteY0" fmla="*/ 0 h 6229350"/>
                <a:gd name="connsiteX1" fmla="*/ 3343275 w 6877050"/>
                <a:gd name="connsiteY1" fmla="*/ 1000125 h 6229350"/>
                <a:gd name="connsiteX2" fmla="*/ 3429000 w 6877050"/>
                <a:gd name="connsiteY2" fmla="*/ 361950 h 6229350"/>
                <a:gd name="connsiteX3" fmla="*/ 3543300 w 6877050"/>
                <a:gd name="connsiteY3" fmla="*/ 495300 h 6229350"/>
                <a:gd name="connsiteX4" fmla="*/ 4048125 w 6877050"/>
                <a:gd name="connsiteY4" fmla="*/ 285750 h 6229350"/>
                <a:gd name="connsiteX5" fmla="*/ 4419600 w 6877050"/>
                <a:gd name="connsiteY5" fmla="*/ 209550 h 6229350"/>
                <a:gd name="connsiteX6" fmla="*/ 4638675 w 6877050"/>
                <a:gd name="connsiteY6" fmla="*/ 209550 h 6229350"/>
                <a:gd name="connsiteX7" fmla="*/ 4752975 w 6877050"/>
                <a:gd name="connsiteY7" fmla="*/ 238125 h 6229350"/>
                <a:gd name="connsiteX8" fmla="*/ 4838700 w 6877050"/>
                <a:gd name="connsiteY8" fmla="*/ 266700 h 6229350"/>
                <a:gd name="connsiteX9" fmla="*/ 5010150 w 6877050"/>
                <a:gd name="connsiteY9" fmla="*/ 266700 h 6229350"/>
                <a:gd name="connsiteX10" fmla="*/ 4943475 w 6877050"/>
                <a:gd name="connsiteY10" fmla="*/ 390525 h 6229350"/>
                <a:gd name="connsiteX11" fmla="*/ 4991100 w 6877050"/>
                <a:gd name="connsiteY11" fmla="*/ 476250 h 6229350"/>
                <a:gd name="connsiteX12" fmla="*/ 4905375 w 6877050"/>
                <a:gd name="connsiteY12" fmla="*/ 581025 h 6229350"/>
                <a:gd name="connsiteX13" fmla="*/ 5057775 w 6877050"/>
                <a:gd name="connsiteY13" fmla="*/ 581025 h 6229350"/>
                <a:gd name="connsiteX14" fmla="*/ 5143500 w 6877050"/>
                <a:gd name="connsiteY14" fmla="*/ 581025 h 6229350"/>
                <a:gd name="connsiteX15" fmla="*/ 5248275 w 6877050"/>
                <a:gd name="connsiteY15" fmla="*/ 619125 h 6229350"/>
                <a:gd name="connsiteX16" fmla="*/ 5276850 w 6877050"/>
                <a:gd name="connsiteY16" fmla="*/ 619125 h 6229350"/>
                <a:gd name="connsiteX17" fmla="*/ 5238750 w 6877050"/>
                <a:gd name="connsiteY17" fmla="*/ 704850 h 6229350"/>
                <a:gd name="connsiteX18" fmla="*/ 5524500 w 6877050"/>
                <a:gd name="connsiteY18" fmla="*/ 762000 h 6229350"/>
                <a:gd name="connsiteX19" fmla="*/ 5505450 w 6877050"/>
                <a:gd name="connsiteY19" fmla="*/ 800100 h 6229350"/>
                <a:gd name="connsiteX20" fmla="*/ 5667375 w 6877050"/>
                <a:gd name="connsiteY20" fmla="*/ 847725 h 6229350"/>
                <a:gd name="connsiteX21" fmla="*/ 5581650 w 6877050"/>
                <a:gd name="connsiteY21" fmla="*/ 876300 h 6229350"/>
                <a:gd name="connsiteX22" fmla="*/ 5905500 w 6877050"/>
                <a:gd name="connsiteY22" fmla="*/ 952500 h 6229350"/>
                <a:gd name="connsiteX23" fmla="*/ 5838825 w 6877050"/>
                <a:gd name="connsiteY23" fmla="*/ 1038225 h 6229350"/>
                <a:gd name="connsiteX24" fmla="*/ 6124575 w 6877050"/>
                <a:gd name="connsiteY24" fmla="*/ 1133475 h 6229350"/>
                <a:gd name="connsiteX25" fmla="*/ 6038850 w 6877050"/>
                <a:gd name="connsiteY25" fmla="*/ 1200150 h 6229350"/>
                <a:gd name="connsiteX26" fmla="*/ 6286500 w 6877050"/>
                <a:gd name="connsiteY26" fmla="*/ 1409700 h 6229350"/>
                <a:gd name="connsiteX27" fmla="*/ 6162675 w 6877050"/>
                <a:gd name="connsiteY27" fmla="*/ 1438275 h 6229350"/>
                <a:gd name="connsiteX28" fmla="*/ 6210300 w 6877050"/>
                <a:gd name="connsiteY28" fmla="*/ 1562100 h 6229350"/>
                <a:gd name="connsiteX29" fmla="*/ 6038850 w 6877050"/>
                <a:gd name="connsiteY29" fmla="*/ 1562100 h 6229350"/>
                <a:gd name="connsiteX30" fmla="*/ 6048375 w 6877050"/>
                <a:gd name="connsiteY30" fmla="*/ 1676400 h 6229350"/>
                <a:gd name="connsiteX31" fmla="*/ 5924550 w 6877050"/>
                <a:gd name="connsiteY31" fmla="*/ 1666875 h 6229350"/>
                <a:gd name="connsiteX32" fmla="*/ 5981700 w 6877050"/>
                <a:gd name="connsiteY32" fmla="*/ 1771650 h 6229350"/>
                <a:gd name="connsiteX33" fmla="*/ 5829300 w 6877050"/>
                <a:gd name="connsiteY33" fmla="*/ 1800225 h 6229350"/>
                <a:gd name="connsiteX34" fmla="*/ 6381750 w 6877050"/>
                <a:gd name="connsiteY34" fmla="*/ 2333625 h 6229350"/>
                <a:gd name="connsiteX35" fmla="*/ 6296025 w 6877050"/>
                <a:gd name="connsiteY35" fmla="*/ 2371725 h 6229350"/>
                <a:gd name="connsiteX36" fmla="*/ 6686550 w 6877050"/>
                <a:gd name="connsiteY36" fmla="*/ 2743200 h 6229350"/>
                <a:gd name="connsiteX37" fmla="*/ 6581775 w 6877050"/>
                <a:gd name="connsiteY37" fmla="*/ 2752725 h 6229350"/>
                <a:gd name="connsiteX38" fmla="*/ 6877050 w 6877050"/>
                <a:gd name="connsiteY38" fmla="*/ 3105150 h 6229350"/>
                <a:gd name="connsiteX39" fmla="*/ 6781800 w 6877050"/>
                <a:gd name="connsiteY39" fmla="*/ 3124200 h 6229350"/>
                <a:gd name="connsiteX40" fmla="*/ 6819900 w 6877050"/>
                <a:gd name="connsiteY40" fmla="*/ 3286125 h 6229350"/>
                <a:gd name="connsiteX41" fmla="*/ 6753225 w 6877050"/>
                <a:gd name="connsiteY41" fmla="*/ 3295650 h 6229350"/>
                <a:gd name="connsiteX42" fmla="*/ 6819900 w 6877050"/>
                <a:gd name="connsiteY42" fmla="*/ 3571875 h 6229350"/>
                <a:gd name="connsiteX43" fmla="*/ 6677025 w 6877050"/>
                <a:gd name="connsiteY43" fmla="*/ 3543300 h 6229350"/>
                <a:gd name="connsiteX44" fmla="*/ 6657975 w 6877050"/>
                <a:gd name="connsiteY44" fmla="*/ 3648075 h 6229350"/>
                <a:gd name="connsiteX45" fmla="*/ 6496050 w 6877050"/>
                <a:gd name="connsiteY45" fmla="*/ 3533775 h 6229350"/>
                <a:gd name="connsiteX46" fmla="*/ 6448425 w 6877050"/>
                <a:gd name="connsiteY46" fmla="*/ 3609975 h 6229350"/>
                <a:gd name="connsiteX47" fmla="*/ 6296025 w 6877050"/>
                <a:gd name="connsiteY47" fmla="*/ 3486150 h 6229350"/>
                <a:gd name="connsiteX48" fmla="*/ 6219825 w 6877050"/>
                <a:gd name="connsiteY48" fmla="*/ 3429000 h 6229350"/>
                <a:gd name="connsiteX49" fmla="*/ 6143625 w 6877050"/>
                <a:gd name="connsiteY49" fmla="*/ 3390900 h 6229350"/>
                <a:gd name="connsiteX50" fmla="*/ 6257925 w 6877050"/>
                <a:gd name="connsiteY50" fmla="*/ 3676650 h 6229350"/>
                <a:gd name="connsiteX51" fmla="*/ 6257925 w 6877050"/>
                <a:gd name="connsiteY51" fmla="*/ 3676650 h 6229350"/>
                <a:gd name="connsiteX52" fmla="*/ 6210300 w 6877050"/>
                <a:gd name="connsiteY52" fmla="*/ 3724275 h 6229350"/>
                <a:gd name="connsiteX53" fmla="*/ 6315075 w 6877050"/>
                <a:gd name="connsiteY53" fmla="*/ 3943350 h 6229350"/>
                <a:gd name="connsiteX54" fmla="*/ 6210300 w 6877050"/>
                <a:gd name="connsiteY54" fmla="*/ 4000500 h 6229350"/>
                <a:gd name="connsiteX55" fmla="*/ 6362700 w 6877050"/>
                <a:gd name="connsiteY55" fmla="*/ 4362450 h 6229350"/>
                <a:gd name="connsiteX56" fmla="*/ 6276975 w 6877050"/>
                <a:gd name="connsiteY56" fmla="*/ 4362450 h 6229350"/>
                <a:gd name="connsiteX57" fmla="*/ 6276975 w 6877050"/>
                <a:gd name="connsiteY57" fmla="*/ 4667250 h 6229350"/>
                <a:gd name="connsiteX58" fmla="*/ 6191250 w 6877050"/>
                <a:gd name="connsiteY58" fmla="*/ 4667250 h 6229350"/>
                <a:gd name="connsiteX59" fmla="*/ 6238875 w 6877050"/>
                <a:gd name="connsiteY59" fmla="*/ 5153025 h 6229350"/>
                <a:gd name="connsiteX60" fmla="*/ 6172200 w 6877050"/>
                <a:gd name="connsiteY60" fmla="*/ 5162550 h 6229350"/>
                <a:gd name="connsiteX61" fmla="*/ 6086475 w 6877050"/>
                <a:gd name="connsiteY61" fmla="*/ 5438775 h 6229350"/>
                <a:gd name="connsiteX62" fmla="*/ 6019800 w 6877050"/>
                <a:gd name="connsiteY62" fmla="*/ 5343525 h 6229350"/>
                <a:gd name="connsiteX63" fmla="*/ 5943600 w 6877050"/>
                <a:gd name="connsiteY63" fmla="*/ 5353050 h 6229350"/>
                <a:gd name="connsiteX64" fmla="*/ 5886450 w 6877050"/>
                <a:gd name="connsiteY64" fmla="*/ 5210175 h 6229350"/>
                <a:gd name="connsiteX65" fmla="*/ 5886450 w 6877050"/>
                <a:gd name="connsiteY65" fmla="*/ 5210175 h 6229350"/>
                <a:gd name="connsiteX66" fmla="*/ 5753100 w 6877050"/>
                <a:gd name="connsiteY66" fmla="*/ 5133975 h 6229350"/>
                <a:gd name="connsiteX67" fmla="*/ 5667375 w 6877050"/>
                <a:gd name="connsiteY67" fmla="*/ 5200650 h 6229350"/>
                <a:gd name="connsiteX68" fmla="*/ 5572125 w 6877050"/>
                <a:gd name="connsiteY68" fmla="*/ 4991100 h 6229350"/>
                <a:gd name="connsiteX69" fmla="*/ 5448300 w 6877050"/>
                <a:gd name="connsiteY69" fmla="*/ 5038725 h 6229350"/>
                <a:gd name="connsiteX70" fmla="*/ 5381625 w 6877050"/>
                <a:gd name="connsiteY70" fmla="*/ 4829175 h 6229350"/>
                <a:gd name="connsiteX71" fmla="*/ 5305425 w 6877050"/>
                <a:gd name="connsiteY71" fmla="*/ 4933950 h 6229350"/>
                <a:gd name="connsiteX72" fmla="*/ 5067300 w 6877050"/>
                <a:gd name="connsiteY72" fmla="*/ 4591050 h 6229350"/>
                <a:gd name="connsiteX73" fmla="*/ 5000625 w 6877050"/>
                <a:gd name="connsiteY73" fmla="*/ 4772025 h 6229350"/>
                <a:gd name="connsiteX74" fmla="*/ 4924425 w 6877050"/>
                <a:gd name="connsiteY74" fmla="*/ 4848225 h 6229350"/>
                <a:gd name="connsiteX75" fmla="*/ 4991100 w 6877050"/>
                <a:gd name="connsiteY75" fmla="*/ 4981575 h 6229350"/>
                <a:gd name="connsiteX76" fmla="*/ 4905375 w 6877050"/>
                <a:gd name="connsiteY76" fmla="*/ 5000625 h 6229350"/>
                <a:gd name="connsiteX77" fmla="*/ 4905375 w 6877050"/>
                <a:gd name="connsiteY77" fmla="*/ 5219700 h 6229350"/>
                <a:gd name="connsiteX78" fmla="*/ 4791075 w 6877050"/>
                <a:gd name="connsiteY78" fmla="*/ 5153025 h 6229350"/>
                <a:gd name="connsiteX79" fmla="*/ 4743450 w 6877050"/>
                <a:gd name="connsiteY79" fmla="*/ 5429250 h 6229350"/>
                <a:gd name="connsiteX80" fmla="*/ 4648200 w 6877050"/>
                <a:gd name="connsiteY80" fmla="*/ 5438775 h 6229350"/>
                <a:gd name="connsiteX81" fmla="*/ 4581525 w 6877050"/>
                <a:gd name="connsiteY81" fmla="*/ 5676900 h 6229350"/>
                <a:gd name="connsiteX82" fmla="*/ 4495800 w 6877050"/>
                <a:gd name="connsiteY82" fmla="*/ 5591175 h 6229350"/>
                <a:gd name="connsiteX83" fmla="*/ 4419600 w 6877050"/>
                <a:gd name="connsiteY83" fmla="*/ 5810250 h 6229350"/>
                <a:gd name="connsiteX84" fmla="*/ 4352925 w 6877050"/>
                <a:gd name="connsiteY84" fmla="*/ 5743575 h 6229350"/>
                <a:gd name="connsiteX85" fmla="*/ 4286250 w 6877050"/>
                <a:gd name="connsiteY85" fmla="*/ 5895975 h 6229350"/>
                <a:gd name="connsiteX86" fmla="*/ 4200525 w 6877050"/>
                <a:gd name="connsiteY86" fmla="*/ 5819775 h 6229350"/>
                <a:gd name="connsiteX87" fmla="*/ 3952875 w 6877050"/>
                <a:gd name="connsiteY87" fmla="*/ 6086475 h 6229350"/>
                <a:gd name="connsiteX88" fmla="*/ 3867150 w 6877050"/>
                <a:gd name="connsiteY88" fmla="*/ 6229350 h 6229350"/>
                <a:gd name="connsiteX89" fmla="*/ 3657600 w 6877050"/>
                <a:gd name="connsiteY89" fmla="*/ 5943600 h 6229350"/>
                <a:gd name="connsiteX90" fmla="*/ 3609975 w 6877050"/>
                <a:gd name="connsiteY90" fmla="*/ 6076950 h 6229350"/>
                <a:gd name="connsiteX91" fmla="*/ 3409950 w 6877050"/>
                <a:gd name="connsiteY91" fmla="*/ 5705475 h 6229350"/>
                <a:gd name="connsiteX92" fmla="*/ 3257550 w 6877050"/>
                <a:gd name="connsiteY92" fmla="*/ 5762625 h 6229350"/>
                <a:gd name="connsiteX93" fmla="*/ 3152775 w 6877050"/>
                <a:gd name="connsiteY93" fmla="*/ 5562600 h 6229350"/>
                <a:gd name="connsiteX94" fmla="*/ 3009900 w 6877050"/>
                <a:gd name="connsiteY94" fmla="*/ 5591175 h 6229350"/>
                <a:gd name="connsiteX95" fmla="*/ 3009900 w 6877050"/>
                <a:gd name="connsiteY95" fmla="*/ 5334000 h 6229350"/>
                <a:gd name="connsiteX96" fmla="*/ 2838450 w 6877050"/>
                <a:gd name="connsiteY96" fmla="*/ 5419725 h 6229350"/>
                <a:gd name="connsiteX97" fmla="*/ 2790825 w 6877050"/>
                <a:gd name="connsiteY97" fmla="*/ 5286375 h 6229350"/>
                <a:gd name="connsiteX98" fmla="*/ 2657475 w 6877050"/>
                <a:gd name="connsiteY98" fmla="*/ 5305425 h 6229350"/>
                <a:gd name="connsiteX99" fmla="*/ 2695575 w 6877050"/>
                <a:gd name="connsiteY99" fmla="*/ 5124450 h 6229350"/>
                <a:gd name="connsiteX100" fmla="*/ 2552700 w 6877050"/>
                <a:gd name="connsiteY100" fmla="*/ 5105400 h 6229350"/>
                <a:gd name="connsiteX101" fmla="*/ 2581275 w 6877050"/>
                <a:gd name="connsiteY101" fmla="*/ 4914900 h 6229350"/>
                <a:gd name="connsiteX102" fmla="*/ 2457450 w 6877050"/>
                <a:gd name="connsiteY102" fmla="*/ 5143500 h 6229350"/>
                <a:gd name="connsiteX103" fmla="*/ 2381250 w 6877050"/>
                <a:gd name="connsiteY103" fmla="*/ 5105400 h 6229350"/>
                <a:gd name="connsiteX104" fmla="*/ 2286000 w 6877050"/>
                <a:gd name="connsiteY104" fmla="*/ 5257800 h 6229350"/>
                <a:gd name="connsiteX105" fmla="*/ 2209800 w 6877050"/>
                <a:gd name="connsiteY105" fmla="*/ 5200650 h 6229350"/>
                <a:gd name="connsiteX106" fmla="*/ 2105025 w 6877050"/>
                <a:gd name="connsiteY106" fmla="*/ 5457825 h 6229350"/>
                <a:gd name="connsiteX107" fmla="*/ 1990725 w 6877050"/>
                <a:gd name="connsiteY107" fmla="*/ 5400675 h 6229350"/>
                <a:gd name="connsiteX108" fmla="*/ 1876425 w 6877050"/>
                <a:gd name="connsiteY108" fmla="*/ 5600700 h 6229350"/>
                <a:gd name="connsiteX109" fmla="*/ 1809750 w 6877050"/>
                <a:gd name="connsiteY109" fmla="*/ 5581650 h 6229350"/>
                <a:gd name="connsiteX110" fmla="*/ 1400175 w 6877050"/>
                <a:gd name="connsiteY110" fmla="*/ 5915025 h 6229350"/>
                <a:gd name="connsiteX111" fmla="*/ 1476375 w 6877050"/>
                <a:gd name="connsiteY111" fmla="*/ 5657850 h 6229350"/>
                <a:gd name="connsiteX112" fmla="*/ 1457325 w 6877050"/>
                <a:gd name="connsiteY112" fmla="*/ 5486400 h 6229350"/>
                <a:gd name="connsiteX113" fmla="*/ 1466850 w 6877050"/>
                <a:gd name="connsiteY113" fmla="*/ 5381625 h 6229350"/>
                <a:gd name="connsiteX114" fmla="*/ 1419225 w 6877050"/>
                <a:gd name="connsiteY114" fmla="*/ 5410200 h 6229350"/>
                <a:gd name="connsiteX115" fmla="*/ 1428750 w 6877050"/>
                <a:gd name="connsiteY115" fmla="*/ 5267325 h 6229350"/>
                <a:gd name="connsiteX116" fmla="*/ 1343025 w 6877050"/>
                <a:gd name="connsiteY116" fmla="*/ 5238750 h 6229350"/>
                <a:gd name="connsiteX117" fmla="*/ 1390650 w 6877050"/>
                <a:gd name="connsiteY117" fmla="*/ 5029200 h 6229350"/>
                <a:gd name="connsiteX118" fmla="*/ 1238250 w 6877050"/>
                <a:gd name="connsiteY118" fmla="*/ 5010150 h 6229350"/>
                <a:gd name="connsiteX119" fmla="*/ 1285875 w 6877050"/>
                <a:gd name="connsiteY119" fmla="*/ 4867275 h 6229350"/>
                <a:gd name="connsiteX120" fmla="*/ 1209675 w 6877050"/>
                <a:gd name="connsiteY120" fmla="*/ 4800600 h 6229350"/>
                <a:gd name="connsiteX121" fmla="*/ 1314450 w 6877050"/>
                <a:gd name="connsiteY121" fmla="*/ 4619625 h 6229350"/>
                <a:gd name="connsiteX122" fmla="*/ 1200150 w 6877050"/>
                <a:gd name="connsiteY122" fmla="*/ 4572000 h 6229350"/>
                <a:gd name="connsiteX123" fmla="*/ 1314450 w 6877050"/>
                <a:gd name="connsiteY123" fmla="*/ 4391025 h 6229350"/>
                <a:gd name="connsiteX124" fmla="*/ 1219200 w 6877050"/>
                <a:gd name="connsiteY124" fmla="*/ 4305300 h 6229350"/>
                <a:gd name="connsiteX125" fmla="*/ 1390650 w 6877050"/>
                <a:gd name="connsiteY125" fmla="*/ 4105275 h 6229350"/>
                <a:gd name="connsiteX126" fmla="*/ 1428750 w 6877050"/>
                <a:gd name="connsiteY126" fmla="*/ 3962400 h 6229350"/>
                <a:gd name="connsiteX127" fmla="*/ 1428750 w 6877050"/>
                <a:gd name="connsiteY127" fmla="*/ 3933825 h 6229350"/>
                <a:gd name="connsiteX128" fmla="*/ 1095375 w 6877050"/>
                <a:gd name="connsiteY128" fmla="*/ 4114800 h 6229350"/>
                <a:gd name="connsiteX129" fmla="*/ 1038225 w 6877050"/>
                <a:gd name="connsiteY129" fmla="*/ 4010025 h 6229350"/>
                <a:gd name="connsiteX130" fmla="*/ 857250 w 6877050"/>
                <a:gd name="connsiteY130" fmla="*/ 4152900 h 6229350"/>
                <a:gd name="connsiteX131" fmla="*/ 819150 w 6877050"/>
                <a:gd name="connsiteY131" fmla="*/ 4048125 h 6229350"/>
                <a:gd name="connsiteX132" fmla="*/ 561975 w 6877050"/>
                <a:gd name="connsiteY132" fmla="*/ 4200525 h 6229350"/>
                <a:gd name="connsiteX133" fmla="*/ 523875 w 6877050"/>
                <a:gd name="connsiteY133" fmla="*/ 4114800 h 6229350"/>
                <a:gd name="connsiteX134" fmla="*/ 114300 w 6877050"/>
                <a:gd name="connsiteY134" fmla="*/ 4276725 h 6229350"/>
                <a:gd name="connsiteX135" fmla="*/ 114300 w 6877050"/>
                <a:gd name="connsiteY135" fmla="*/ 3990975 h 6229350"/>
                <a:gd name="connsiteX136" fmla="*/ 0 w 6877050"/>
                <a:gd name="connsiteY136" fmla="*/ 3962400 h 6229350"/>
                <a:gd name="connsiteX137" fmla="*/ 114300 w 6877050"/>
                <a:gd name="connsiteY137" fmla="*/ 3838575 h 6229350"/>
                <a:gd name="connsiteX138" fmla="*/ 0 w 6877050"/>
                <a:gd name="connsiteY138" fmla="*/ 3800475 h 6229350"/>
                <a:gd name="connsiteX139" fmla="*/ 180975 w 6877050"/>
                <a:gd name="connsiteY139" fmla="*/ 3524250 h 6229350"/>
                <a:gd name="connsiteX140" fmla="*/ 0 w 6877050"/>
                <a:gd name="connsiteY140" fmla="*/ 3448050 h 6229350"/>
                <a:gd name="connsiteX141" fmla="*/ 219075 w 6877050"/>
                <a:gd name="connsiteY141" fmla="*/ 3095625 h 6229350"/>
                <a:gd name="connsiteX142" fmla="*/ 66675 w 6877050"/>
                <a:gd name="connsiteY142" fmla="*/ 3000375 h 6229350"/>
                <a:gd name="connsiteX143" fmla="*/ 180975 w 6877050"/>
                <a:gd name="connsiteY143" fmla="*/ 2867025 h 6229350"/>
                <a:gd name="connsiteX144" fmla="*/ 47625 w 6877050"/>
                <a:gd name="connsiteY144" fmla="*/ 2781300 h 6229350"/>
                <a:gd name="connsiteX145" fmla="*/ 314325 w 6877050"/>
                <a:gd name="connsiteY145" fmla="*/ 2676525 h 6229350"/>
                <a:gd name="connsiteX146" fmla="*/ 180975 w 6877050"/>
                <a:gd name="connsiteY146" fmla="*/ 2590800 h 6229350"/>
                <a:gd name="connsiteX147" fmla="*/ 676275 w 6877050"/>
                <a:gd name="connsiteY147" fmla="*/ 2314575 h 6229350"/>
                <a:gd name="connsiteX148" fmla="*/ 209550 w 6877050"/>
                <a:gd name="connsiteY148" fmla="*/ 2200275 h 6229350"/>
                <a:gd name="connsiteX149" fmla="*/ 504825 w 6877050"/>
                <a:gd name="connsiteY149" fmla="*/ 2047875 h 6229350"/>
                <a:gd name="connsiteX150" fmla="*/ 428625 w 6877050"/>
                <a:gd name="connsiteY150" fmla="*/ 1952625 h 6229350"/>
                <a:gd name="connsiteX151" fmla="*/ 695325 w 6877050"/>
                <a:gd name="connsiteY151" fmla="*/ 1895475 h 6229350"/>
                <a:gd name="connsiteX152" fmla="*/ 600075 w 6877050"/>
                <a:gd name="connsiteY152" fmla="*/ 1781175 h 6229350"/>
                <a:gd name="connsiteX153" fmla="*/ 981075 w 6877050"/>
                <a:gd name="connsiteY153" fmla="*/ 1533525 h 6229350"/>
                <a:gd name="connsiteX154" fmla="*/ 895350 w 6877050"/>
                <a:gd name="connsiteY154" fmla="*/ 1504950 h 6229350"/>
                <a:gd name="connsiteX155" fmla="*/ 1571625 w 6877050"/>
                <a:gd name="connsiteY155" fmla="*/ 1162050 h 6229350"/>
                <a:gd name="connsiteX156" fmla="*/ 1323975 w 6877050"/>
                <a:gd name="connsiteY156" fmla="*/ 1057275 h 6229350"/>
                <a:gd name="connsiteX157" fmla="*/ 1438275 w 6877050"/>
                <a:gd name="connsiteY157" fmla="*/ 923925 h 6229350"/>
                <a:gd name="connsiteX158" fmla="*/ 1238250 w 6877050"/>
                <a:gd name="connsiteY158" fmla="*/ 800100 h 6229350"/>
                <a:gd name="connsiteX159" fmla="*/ 1419225 w 6877050"/>
                <a:gd name="connsiteY159" fmla="*/ 657225 h 6229350"/>
                <a:gd name="connsiteX160" fmla="*/ 1714500 w 6877050"/>
                <a:gd name="connsiteY160" fmla="*/ 533400 h 6229350"/>
                <a:gd name="connsiteX161" fmla="*/ 1962150 w 6877050"/>
                <a:gd name="connsiteY161" fmla="*/ 466725 h 6229350"/>
                <a:gd name="connsiteX162" fmla="*/ 2276475 w 6877050"/>
                <a:gd name="connsiteY162" fmla="*/ 523875 h 6229350"/>
                <a:gd name="connsiteX163" fmla="*/ 2428875 w 6877050"/>
                <a:gd name="connsiteY163" fmla="*/ 542925 h 6229350"/>
                <a:gd name="connsiteX164" fmla="*/ 2428875 w 6877050"/>
                <a:gd name="connsiteY164" fmla="*/ 371475 h 6229350"/>
                <a:gd name="connsiteX165" fmla="*/ 2819400 w 6877050"/>
                <a:gd name="connsiteY165" fmla="*/ 571500 h 6229350"/>
                <a:gd name="connsiteX166" fmla="*/ 2886075 w 6877050"/>
                <a:gd name="connsiteY166" fmla="*/ 390525 h 6229350"/>
                <a:gd name="connsiteX167" fmla="*/ 3011760 w 6877050"/>
                <a:gd name="connsiteY167" fmla="*/ 912837 h 6229350"/>
                <a:gd name="connsiteX168" fmla="*/ 3107010 w 6877050"/>
                <a:gd name="connsiteY168" fmla="*/ 103212 h 6229350"/>
                <a:gd name="connsiteX169" fmla="*/ 3371850 w 6877050"/>
                <a:gd name="connsiteY169" fmla="*/ 0 h 6229350"/>
                <a:gd name="connsiteX0" fmla="*/ 3371850 w 6877050"/>
                <a:gd name="connsiteY0" fmla="*/ 0 h 6229350"/>
                <a:gd name="connsiteX1" fmla="*/ 3343275 w 6877050"/>
                <a:gd name="connsiteY1" fmla="*/ 1000125 h 6229350"/>
                <a:gd name="connsiteX2" fmla="*/ 3429000 w 6877050"/>
                <a:gd name="connsiteY2" fmla="*/ 361950 h 6229350"/>
                <a:gd name="connsiteX3" fmla="*/ 3543300 w 6877050"/>
                <a:gd name="connsiteY3" fmla="*/ 495300 h 6229350"/>
                <a:gd name="connsiteX4" fmla="*/ 4048125 w 6877050"/>
                <a:gd name="connsiteY4" fmla="*/ 285750 h 6229350"/>
                <a:gd name="connsiteX5" fmla="*/ 4419600 w 6877050"/>
                <a:gd name="connsiteY5" fmla="*/ 209550 h 6229350"/>
                <a:gd name="connsiteX6" fmla="*/ 4638675 w 6877050"/>
                <a:gd name="connsiteY6" fmla="*/ 209550 h 6229350"/>
                <a:gd name="connsiteX7" fmla="*/ 4752975 w 6877050"/>
                <a:gd name="connsiteY7" fmla="*/ 238125 h 6229350"/>
                <a:gd name="connsiteX8" fmla="*/ 4838700 w 6877050"/>
                <a:gd name="connsiteY8" fmla="*/ 266700 h 6229350"/>
                <a:gd name="connsiteX9" fmla="*/ 5010150 w 6877050"/>
                <a:gd name="connsiteY9" fmla="*/ 266700 h 6229350"/>
                <a:gd name="connsiteX10" fmla="*/ 4943475 w 6877050"/>
                <a:gd name="connsiteY10" fmla="*/ 390525 h 6229350"/>
                <a:gd name="connsiteX11" fmla="*/ 4991100 w 6877050"/>
                <a:gd name="connsiteY11" fmla="*/ 476250 h 6229350"/>
                <a:gd name="connsiteX12" fmla="*/ 4905375 w 6877050"/>
                <a:gd name="connsiteY12" fmla="*/ 581025 h 6229350"/>
                <a:gd name="connsiteX13" fmla="*/ 5057775 w 6877050"/>
                <a:gd name="connsiteY13" fmla="*/ 581025 h 6229350"/>
                <a:gd name="connsiteX14" fmla="*/ 5143500 w 6877050"/>
                <a:gd name="connsiteY14" fmla="*/ 581025 h 6229350"/>
                <a:gd name="connsiteX15" fmla="*/ 5248275 w 6877050"/>
                <a:gd name="connsiteY15" fmla="*/ 619125 h 6229350"/>
                <a:gd name="connsiteX16" fmla="*/ 5276850 w 6877050"/>
                <a:gd name="connsiteY16" fmla="*/ 619125 h 6229350"/>
                <a:gd name="connsiteX17" fmla="*/ 5238750 w 6877050"/>
                <a:gd name="connsiteY17" fmla="*/ 704850 h 6229350"/>
                <a:gd name="connsiteX18" fmla="*/ 5524500 w 6877050"/>
                <a:gd name="connsiteY18" fmla="*/ 762000 h 6229350"/>
                <a:gd name="connsiteX19" fmla="*/ 5505450 w 6877050"/>
                <a:gd name="connsiteY19" fmla="*/ 800100 h 6229350"/>
                <a:gd name="connsiteX20" fmla="*/ 5667375 w 6877050"/>
                <a:gd name="connsiteY20" fmla="*/ 847725 h 6229350"/>
                <a:gd name="connsiteX21" fmla="*/ 5581650 w 6877050"/>
                <a:gd name="connsiteY21" fmla="*/ 876300 h 6229350"/>
                <a:gd name="connsiteX22" fmla="*/ 5905500 w 6877050"/>
                <a:gd name="connsiteY22" fmla="*/ 952500 h 6229350"/>
                <a:gd name="connsiteX23" fmla="*/ 5838825 w 6877050"/>
                <a:gd name="connsiteY23" fmla="*/ 1038225 h 6229350"/>
                <a:gd name="connsiteX24" fmla="*/ 6124575 w 6877050"/>
                <a:gd name="connsiteY24" fmla="*/ 1133475 h 6229350"/>
                <a:gd name="connsiteX25" fmla="*/ 6038850 w 6877050"/>
                <a:gd name="connsiteY25" fmla="*/ 1200150 h 6229350"/>
                <a:gd name="connsiteX26" fmla="*/ 6286500 w 6877050"/>
                <a:gd name="connsiteY26" fmla="*/ 1409700 h 6229350"/>
                <a:gd name="connsiteX27" fmla="*/ 6162675 w 6877050"/>
                <a:gd name="connsiteY27" fmla="*/ 1438275 h 6229350"/>
                <a:gd name="connsiteX28" fmla="*/ 6210300 w 6877050"/>
                <a:gd name="connsiteY28" fmla="*/ 1562100 h 6229350"/>
                <a:gd name="connsiteX29" fmla="*/ 6038850 w 6877050"/>
                <a:gd name="connsiteY29" fmla="*/ 1562100 h 6229350"/>
                <a:gd name="connsiteX30" fmla="*/ 6048375 w 6877050"/>
                <a:gd name="connsiteY30" fmla="*/ 1676400 h 6229350"/>
                <a:gd name="connsiteX31" fmla="*/ 5924550 w 6877050"/>
                <a:gd name="connsiteY31" fmla="*/ 1666875 h 6229350"/>
                <a:gd name="connsiteX32" fmla="*/ 5981700 w 6877050"/>
                <a:gd name="connsiteY32" fmla="*/ 1771650 h 6229350"/>
                <a:gd name="connsiteX33" fmla="*/ 5829300 w 6877050"/>
                <a:gd name="connsiteY33" fmla="*/ 1800225 h 6229350"/>
                <a:gd name="connsiteX34" fmla="*/ 6381750 w 6877050"/>
                <a:gd name="connsiteY34" fmla="*/ 2333625 h 6229350"/>
                <a:gd name="connsiteX35" fmla="*/ 6296025 w 6877050"/>
                <a:gd name="connsiteY35" fmla="*/ 2371725 h 6229350"/>
                <a:gd name="connsiteX36" fmla="*/ 6686550 w 6877050"/>
                <a:gd name="connsiteY36" fmla="*/ 2743200 h 6229350"/>
                <a:gd name="connsiteX37" fmla="*/ 6581775 w 6877050"/>
                <a:gd name="connsiteY37" fmla="*/ 2752725 h 6229350"/>
                <a:gd name="connsiteX38" fmla="*/ 6877050 w 6877050"/>
                <a:gd name="connsiteY38" fmla="*/ 3105150 h 6229350"/>
                <a:gd name="connsiteX39" fmla="*/ 6781800 w 6877050"/>
                <a:gd name="connsiteY39" fmla="*/ 3124200 h 6229350"/>
                <a:gd name="connsiteX40" fmla="*/ 6819900 w 6877050"/>
                <a:gd name="connsiteY40" fmla="*/ 3286125 h 6229350"/>
                <a:gd name="connsiteX41" fmla="*/ 6753225 w 6877050"/>
                <a:gd name="connsiteY41" fmla="*/ 3295650 h 6229350"/>
                <a:gd name="connsiteX42" fmla="*/ 6819900 w 6877050"/>
                <a:gd name="connsiteY42" fmla="*/ 3571875 h 6229350"/>
                <a:gd name="connsiteX43" fmla="*/ 6677025 w 6877050"/>
                <a:gd name="connsiteY43" fmla="*/ 3543300 h 6229350"/>
                <a:gd name="connsiteX44" fmla="*/ 6657975 w 6877050"/>
                <a:gd name="connsiteY44" fmla="*/ 3648075 h 6229350"/>
                <a:gd name="connsiteX45" fmla="*/ 6496050 w 6877050"/>
                <a:gd name="connsiteY45" fmla="*/ 3533775 h 6229350"/>
                <a:gd name="connsiteX46" fmla="*/ 6448425 w 6877050"/>
                <a:gd name="connsiteY46" fmla="*/ 3609975 h 6229350"/>
                <a:gd name="connsiteX47" fmla="*/ 6296025 w 6877050"/>
                <a:gd name="connsiteY47" fmla="*/ 3486150 h 6229350"/>
                <a:gd name="connsiteX48" fmla="*/ 6219825 w 6877050"/>
                <a:gd name="connsiteY48" fmla="*/ 3429000 h 6229350"/>
                <a:gd name="connsiteX49" fmla="*/ 6143625 w 6877050"/>
                <a:gd name="connsiteY49" fmla="*/ 3390900 h 6229350"/>
                <a:gd name="connsiteX50" fmla="*/ 6257925 w 6877050"/>
                <a:gd name="connsiteY50" fmla="*/ 3676650 h 6229350"/>
                <a:gd name="connsiteX51" fmla="*/ 6257925 w 6877050"/>
                <a:gd name="connsiteY51" fmla="*/ 3676650 h 6229350"/>
                <a:gd name="connsiteX52" fmla="*/ 6210300 w 6877050"/>
                <a:gd name="connsiteY52" fmla="*/ 3724275 h 6229350"/>
                <a:gd name="connsiteX53" fmla="*/ 6315075 w 6877050"/>
                <a:gd name="connsiteY53" fmla="*/ 3943350 h 6229350"/>
                <a:gd name="connsiteX54" fmla="*/ 6210300 w 6877050"/>
                <a:gd name="connsiteY54" fmla="*/ 4000500 h 6229350"/>
                <a:gd name="connsiteX55" fmla="*/ 6362700 w 6877050"/>
                <a:gd name="connsiteY55" fmla="*/ 4362450 h 6229350"/>
                <a:gd name="connsiteX56" fmla="*/ 6276975 w 6877050"/>
                <a:gd name="connsiteY56" fmla="*/ 4362450 h 6229350"/>
                <a:gd name="connsiteX57" fmla="*/ 6276975 w 6877050"/>
                <a:gd name="connsiteY57" fmla="*/ 4667250 h 6229350"/>
                <a:gd name="connsiteX58" fmla="*/ 6191250 w 6877050"/>
                <a:gd name="connsiteY58" fmla="*/ 4667250 h 6229350"/>
                <a:gd name="connsiteX59" fmla="*/ 6238875 w 6877050"/>
                <a:gd name="connsiteY59" fmla="*/ 5153025 h 6229350"/>
                <a:gd name="connsiteX60" fmla="*/ 6172200 w 6877050"/>
                <a:gd name="connsiteY60" fmla="*/ 5162550 h 6229350"/>
                <a:gd name="connsiteX61" fmla="*/ 6086475 w 6877050"/>
                <a:gd name="connsiteY61" fmla="*/ 5438775 h 6229350"/>
                <a:gd name="connsiteX62" fmla="*/ 6019800 w 6877050"/>
                <a:gd name="connsiteY62" fmla="*/ 5343525 h 6229350"/>
                <a:gd name="connsiteX63" fmla="*/ 5943600 w 6877050"/>
                <a:gd name="connsiteY63" fmla="*/ 5353050 h 6229350"/>
                <a:gd name="connsiteX64" fmla="*/ 5886450 w 6877050"/>
                <a:gd name="connsiteY64" fmla="*/ 5210175 h 6229350"/>
                <a:gd name="connsiteX65" fmla="*/ 5886450 w 6877050"/>
                <a:gd name="connsiteY65" fmla="*/ 5210175 h 6229350"/>
                <a:gd name="connsiteX66" fmla="*/ 5753100 w 6877050"/>
                <a:gd name="connsiteY66" fmla="*/ 5133975 h 6229350"/>
                <a:gd name="connsiteX67" fmla="*/ 5667375 w 6877050"/>
                <a:gd name="connsiteY67" fmla="*/ 5200650 h 6229350"/>
                <a:gd name="connsiteX68" fmla="*/ 5572125 w 6877050"/>
                <a:gd name="connsiteY68" fmla="*/ 4991100 h 6229350"/>
                <a:gd name="connsiteX69" fmla="*/ 5448300 w 6877050"/>
                <a:gd name="connsiteY69" fmla="*/ 5038725 h 6229350"/>
                <a:gd name="connsiteX70" fmla="*/ 5381625 w 6877050"/>
                <a:gd name="connsiteY70" fmla="*/ 4829175 h 6229350"/>
                <a:gd name="connsiteX71" fmla="*/ 5305425 w 6877050"/>
                <a:gd name="connsiteY71" fmla="*/ 4933950 h 6229350"/>
                <a:gd name="connsiteX72" fmla="*/ 5067300 w 6877050"/>
                <a:gd name="connsiteY72" fmla="*/ 4591050 h 6229350"/>
                <a:gd name="connsiteX73" fmla="*/ 5000625 w 6877050"/>
                <a:gd name="connsiteY73" fmla="*/ 4772025 h 6229350"/>
                <a:gd name="connsiteX74" fmla="*/ 4924425 w 6877050"/>
                <a:gd name="connsiteY74" fmla="*/ 4848225 h 6229350"/>
                <a:gd name="connsiteX75" fmla="*/ 4991100 w 6877050"/>
                <a:gd name="connsiteY75" fmla="*/ 4981575 h 6229350"/>
                <a:gd name="connsiteX76" fmla="*/ 4905375 w 6877050"/>
                <a:gd name="connsiteY76" fmla="*/ 5000625 h 6229350"/>
                <a:gd name="connsiteX77" fmla="*/ 4905375 w 6877050"/>
                <a:gd name="connsiteY77" fmla="*/ 5219700 h 6229350"/>
                <a:gd name="connsiteX78" fmla="*/ 4791075 w 6877050"/>
                <a:gd name="connsiteY78" fmla="*/ 5153025 h 6229350"/>
                <a:gd name="connsiteX79" fmla="*/ 4743450 w 6877050"/>
                <a:gd name="connsiteY79" fmla="*/ 5429250 h 6229350"/>
                <a:gd name="connsiteX80" fmla="*/ 4648200 w 6877050"/>
                <a:gd name="connsiteY80" fmla="*/ 5438775 h 6229350"/>
                <a:gd name="connsiteX81" fmla="*/ 4581525 w 6877050"/>
                <a:gd name="connsiteY81" fmla="*/ 5676900 h 6229350"/>
                <a:gd name="connsiteX82" fmla="*/ 4495800 w 6877050"/>
                <a:gd name="connsiteY82" fmla="*/ 5591175 h 6229350"/>
                <a:gd name="connsiteX83" fmla="*/ 4419600 w 6877050"/>
                <a:gd name="connsiteY83" fmla="*/ 5810250 h 6229350"/>
                <a:gd name="connsiteX84" fmla="*/ 4352925 w 6877050"/>
                <a:gd name="connsiteY84" fmla="*/ 5743575 h 6229350"/>
                <a:gd name="connsiteX85" fmla="*/ 4286250 w 6877050"/>
                <a:gd name="connsiteY85" fmla="*/ 5895975 h 6229350"/>
                <a:gd name="connsiteX86" fmla="*/ 4200525 w 6877050"/>
                <a:gd name="connsiteY86" fmla="*/ 5819775 h 6229350"/>
                <a:gd name="connsiteX87" fmla="*/ 3952875 w 6877050"/>
                <a:gd name="connsiteY87" fmla="*/ 6086475 h 6229350"/>
                <a:gd name="connsiteX88" fmla="*/ 3867150 w 6877050"/>
                <a:gd name="connsiteY88" fmla="*/ 6229350 h 6229350"/>
                <a:gd name="connsiteX89" fmla="*/ 3657600 w 6877050"/>
                <a:gd name="connsiteY89" fmla="*/ 5943600 h 6229350"/>
                <a:gd name="connsiteX90" fmla="*/ 3609975 w 6877050"/>
                <a:gd name="connsiteY90" fmla="*/ 6076950 h 6229350"/>
                <a:gd name="connsiteX91" fmla="*/ 3409950 w 6877050"/>
                <a:gd name="connsiteY91" fmla="*/ 5705475 h 6229350"/>
                <a:gd name="connsiteX92" fmla="*/ 3257550 w 6877050"/>
                <a:gd name="connsiteY92" fmla="*/ 5762625 h 6229350"/>
                <a:gd name="connsiteX93" fmla="*/ 3152775 w 6877050"/>
                <a:gd name="connsiteY93" fmla="*/ 5562600 h 6229350"/>
                <a:gd name="connsiteX94" fmla="*/ 3009900 w 6877050"/>
                <a:gd name="connsiteY94" fmla="*/ 5591175 h 6229350"/>
                <a:gd name="connsiteX95" fmla="*/ 3009900 w 6877050"/>
                <a:gd name="connsiteY95" fmla="*/ 5334000 h 6229350"/>
                <a:gd name="connsiteX96" fmla="*/ 2838450 w 6877050"/>
                <a:gd name="connsiteY96" fmla="*/ 5419725 h 6229350"/>
                <a:gd name="connsiteX97" fmla="*/ 2790825 w 6877050"/>
                <a:gd name="connsiteY97" fmla="*/ 5286375 h 6229350"/>
                <a:gd name="connsiteX98" fmla="*/ 2657475 w 6877050"/>
                <a:gd name="connsiteY98" fmla="*/ 5305425 h 6229350"/>
                <a:gd name="connsiteX99" fmla="*/ 2695575 w 6877050"/>
                <a:gd name="connsiteY99" fmla="*/ 5124450 h 6229350"/>
                <a:gd name="connsiteX100" fmla="*/ 2552700 w 6877050"/>
                <a:gd name="connsiteY100" fmla="*/ 5105400 h 6229350"/>
                <a:gd name="connsiteX101" fmla="*/ 2581275 w 6877050"/>
                <a:gd name="connsiteY101" fmla="*/ 4914900 h 6229350"/>
                <a:gd name="connsiteX102" fmla="*/ 2457450 w 6877050"/>
                <a:gd name="connsiteY102" fmla="*/ 5143500 h 6229350"/>
                <a:gd name="connsiteX103" fmla="*/ 2381250 w 6877050"/>
                <a:gd name="connsiteY103" fmla="*/ 5105400 h 6229350"/>
                <a:gd name="connsiteX104" fmla="*/ 2286000 w 6877050"/>
                <a:gd name="connsiteY104" fmla="*/ 5257800 h 6229350"/>
                <a:gd name="connsiteX105" fmla="*/ 2209800 w 6877050"/>
                <a:gd name="connsiteY105" fmla="*/ 5200650 h 6229350"/>
                <a:gd name="connsiteX106" fmla="*/ 2105025 w 6877050"/>
                <a:gd name="connsiteY106" fmla="*/ 5457825 h 6229350"/>
                <a:gd name="connsiteX107" fmla="*/ 1990725 w 6877050"/>
                <a:gd name="connsiteY107" fmla="*/ 5400675 h 6229350"/>
                <a:gd name="connsiteX108" fmla="*/ 1876425 w 6877050"/>
                <a:gd name="connsiteY108" fmla="*/ 5600700 h 6229350"/>
                <a:gd name="connsiteX109" fmla="*/ 1809750 w 6877050"/>
                <a:gd name="connsiteY109" fmla="*/ 5581650 h 6229350"/>
                <a:gd name="connsiteX110" fmla="*/ 1400175 w 6877050"/>
                <a:gd name="connsiteY110" fmla="*/ 5915025 h 6229350"/>
                <a:gd name="connsiteX111" fmla="*/ 1476375 w 6877050"/>
                <a:gd name="connsiteY111" fmla="*/ 5657850 h 6229350"/>
                <a:gd name="connsiteX112" fmla="*/ 1457325 w 6877050"/>
                <a:gd name="connsiteY112" fmla="*/ 5486400 h 6229350"/>
                <a:gd name="connsiteX113" fmla="*/ 1466850 w 6877050"/>
                <a:gd name="connsiteY113" fmla="*/ 5381625 h 6229350"/>
                <a:gd name="connsiteX114" fmla="*/ 1419225 w 6877050"/>
                <a:gd name="connsiteY114" fmla="*/ 5410200 h 6229350"/>
                <a:gd name="connsiteX115" fmla="*/ 1428750 w 6877050"/>
                <a:gd name="connsiteY115" fmla="*/ 5267325 h 6229350"/>
                <a:gd name="connsiteX116" fmla="*/ 1343025 w 6877050"/>
                <a:gd name="connsiteY116" fmla="*/ 5238750 h 6229350"/>
                <a:gd name="connsiteX117" fmla="*/ 1390650 w 6877050"/>
                <a:gd name="connsiteY117" fmla="*/ 5029200 h 6229350"/>
                <a:gd name="connsiteX118" fmla="*/ 1238250 w 6877050"/>
                <a:gd name="connsiteY118" fmla="*/ 5010150 h 6229350"/>
                <a:gd name="connsiteX119" fmla="*/ 1285875 w 6877050"/>
                <a:gd name="connsiteY119" fmla="*/ 4867275 h 6229350"/>
                <a:gd name="connsiteX120" fmla="*/ 1209675 w 6877050"/>
                <a:gd name="connsiteY120" fmla="*/ 4800600 h 6229350"/>
                <a:gd name="connsiteX121" fmla="*/ 1314450 w 6877050"/>
                <a:gd name="connsiteY121" fmla="*/ 4619625 h 6229350"/>
                <a:gd name="connsiteX122" fmla="*/ 1200150 w 6877050"/>
                <a:gd name="connsiteY122" fmla="*/ 4572000 h 6229350"/>
                <a:gd name="connsiteX123" fmla="*/ 1314450 w 6877050"/>
                <a:gd name="connsiteY123" fmla="*/ 4391025 h 6229350"/>
                <a:gd name="connsiteX124" fmla="*/ 1219200 w 6877050"/>
                <a:gd name="connsiteY124" fmla="*/ 4305300 h 6229350"/>
                <a:gd name="connsiteX125" fmla="*/ 1390650 w 6877050"/>
                <a:gd name="connsiteY125" fmla="*/ 4105275 h 6229350"/>
                <a:gd name="connsiteX126" fmla="*/ 1428750 w 6877050"/>
                <a:gd name="connsiteY126" fmla="*/ 3962400 h 6229350"/>
                <a:gd name="connsiteX127" fmla="*/ 1428750 w 6877050"/>
                <a:gd name="connsiteY127" fmla="*/ 3933825 h 6229350"/>
                <a:gd name="connsiteX128" fmla="*/ 1095375 w 6877050"/>
                <a:gd name="connsiteY128" fmla="*/ 4114800 h 6229350"/>
                <a:gd name="connsiteX129" fmla="*/ 1038225 w 6877050"/>
                <a:gd name="connsiteY129" fmla="*/ 4010025 h 6229350"/>
                <a:gd name="connsiteX130" fmla="*/ 857250 w 6877050"/>
                <a:gd name="connsiteY130" fmla="*/ 4152900 h 6229350"/>
                <a:gd name="connsiteX131" fmla="*/ 819150 w 6877050"/>
                <a:gd name="connsiteY131" fmla="*/ 4048125 h 6229350"/>
                <a:gd name="connsiteX132" fmla="*/ 561975 w 6877050"/>
                <a:gd name="connsiteY132" fmla="*/ 4200525 h 6229350"/>
                <a:gd name="connsiteX133" fmla="*/ 523875 w 6877050"/>
                <a:gd name="connsiteY133" fmla="*/ 4114800 h 6229350"/>
                <a:gd name="connsiteX134" fmla="*/ 114300 w 6877050"/>
                <a:gd name="connsiteY134" fmla="*/ 4276725 h 6229350"/>
                <a:gd name="connsiteX135" fmla="*/ 114300 w 6877050"/>
                <a:gd name="connsiteY135" fmla="*/ 3990975 h 6229350"/>
                <a:gd name="connsiteX136" fmla="*/ 0 w 6877050"/>
                <a:gd name="connsiteY136" fmla="*/ 3962400 h 6229350"/>
                <a:gd name="connsiteX137" fmla="*/ 114300 w 6877050"/>
                <a:gd name="connsiteY137" fmla="*/ 3838575 h 6229350"/>
                <a:gd name="connsiteX138" fmla="*/ 0 w 6877050"/>
                <a:gd name="connsiteY138" fmla="*/ 3800475 h 6229350"/>
                <a:gd name="connsiteX139" fmla="*/ 180975 w 6877050"/>
                <a:gd name="connsiteY139" fmla="*/ 3524250 h 6229350"/>
                <a:gd name="connsiteX140" fmla="*/ 0 w 6877050"/>
                <a:gd name="connsiteY140" fmla="*/ 3448050 h 6229350"/>
                <a:gd name="connsiteX141" fmla="*/ 219075 w 6877050"/>
                <a:gd name="connsiteY141" fmla="*/ 3095625 h 6229350"/>
                <a:gd name="connsiteX142" fmla="*/ 66675 w 6877050"/>
                <a:gd name="connsiteY142" fmla="*/ 3000375 h 6229350"/>
                <a:gd name="connsiteX143" fmla="*/ 180975 w 6877050"/>
                <a:gd name="connsiteY143" fmla="*/ 2867025 h 6229350"/>
                <a:gd name="connsiteX144" fmla="*/ 47625 w 6877050"/>
                <a:gd name="connsiteY144" fmla="*/ 2781300 h 6229350"/>
                <a:gd name="connsiteX145" fmla="*/ 314325 w 6877050"/>
                <a:gd name="connsiteY145" fmla="*/ 2676525 h 6229350"/>
                <a:gd name="connsiteX146" fmla="*/ 180975 w 6877050"/>
                <a:gd name="connsiteY146" fmla="*/ 2590800 h 6229350"/>
                <a:gd name="connsiteX147" fmla="*/ 676275 w 6877050"/>
                <a:gd name="connsiteY147" fmla="*/ 2314575 h 6229350"/>
                <a:gd name="connsiteX148" fmla="*/ 209550 w 6877050"/>
                <a:gd name="connsiteY148" fmla="*/ 2200275 h 6229350"/>
                <a:gd name="connsiteX149" fmla="*/ 504825 w 6877050"/>
                <a:gd name="connsiteY149" fmla="*/ 2047875 h 6229350"/>
                <a:gd name="connsiteX150" fmla="*/ 428625 w 6877050"/>
                <a:gd name="connsiteY150" fmla="*/ 1952625 h 6229350"/>
                <a:gd name="connsiteX151" fmla="*/ 695325 w 6877050"/>
                <a:gd name="connsiteY151" fmla="*/ 1895475 h 6229350"/>
                <a:gd name="connsiteX152" fmla="*/ 600075 w 6877050"/>
                <a:gd name="connsiteY152" fmla="*/ 1781175 h 6229350"/>
                <a:gd name="connsiteX153" fmla="*/ 981075 w 6877050"/>
                <a:gd name="connsiteY153" fmla="*/ 1533525 h 6229350"/>
                <a:gd name="connsiteX154" fmla="*/ 895350 w 6877050"/>
                <a:gd name="connsiteY154" fmla="*/ 1504950 h 6229350"/>
                <a:gd name="connsiteX155" fmla="*/ 1571625 w 6877050"/>
                <a:gd name="connsiteY155" fmla="*/ 1162050 h 6229350"/>
                <a:gd name="connsiteX156" fmla="*/ 1323975 w 6877050"/>
                <a:gd name="connsiteY156" fmla="*/ 1057275 h 6229350"/>
                <a:gd name="connsiteX157" fmla="*/ 1438275 w 6877050"/>
                <a:gd name="connsiteY157" fmla="*/ 923925 h 6229350"/>
                <a:gd name="connsiteX158" fmla="*/ 1238250 w 6877050"/>
                <a:gd name="connsiteY158" fmla="*/ 800100 h 6229350"/>
                <a:gd name="connsiteX159" fmla="*/ 1419225 w 6877050"/>
                <a:gd name="connsiteY159" fmla="*/ 657225 h 6229350"/>
                <a:gd name="connsiteX160" fmla="*/ 1714500 w 6877050"/>
                <a:gd name="connsiteY160" fmla="*/ 533400 h 6229350"/>
                <a:gd name="connsiteX161" fmla="*/ 1962150 w 6877050"/>
                <a:gd name="connsiteY161" fmla="*/ 466725 h 6229350"/>
                <a:gd name="connsiteX162" fmla="*/ 2276475 w 6877050"/>
                <a:gd name="connsiteY162" fmla="*/ 523875 h 6229350"/>
                <a:gd name="connsiteX163" fmla="*/ 2428875 w 6877050"/>
                <a:gd name="connsiteY163" fmla="*/ 542925 h 6229350"/>
                <a:gd name="connsiteX164" fmla="*/ 2428875 w 6877050"/>
                <a:gd name="connsiteY164" fmla="*/ 371475 h 6229350"/>
                <a:gd name="connsiteX165" fmla="*/ 2819400 w 6877050"/>
                <a:gd name="connsiteY165" fmla="*/ 571500 h 6229350"/>
                <a:gd name="connsiteX166" fmla="*/ 2886075 w 6877050"/>
                <a:gd name="connsiteY166" fmla="*/ 390525 h 6229350"/>
                <a:gd name="connsiteX167" fmla="*/ 3011760 w 6877050"/>
                <a:gd name="connsiteY167" fmla="*/ 912837 h 6229350"/>
                <a:gd name="connsiteX168" fmla="*/ 2973660 w 6877050"/>
                <a:gd name="connsiteY168" fmla="*/ 141312 h 6229350"/>
                <a:gd name="connsiteX169" fmla="*/ 3371850 w 6877050"/>
                <a:gd name="connsiteY169" fmla="*/ 0 h 6229350"/>
                <a:gd name="connsiteX0" fmla="*/ 3362325 w 6877050"/>
                <a:gd name="connsiteY0" fmla="*/ 0 h 6105525"/>
                <a:gd name="connsiteX1" fmla="*/ 3343275 w 6877050"/>
                <a:gd name="connsiteY1" fmla="*/ 876300 h 6105525"/>
                <a:gd name="connsiteX2" fmla="*/ 3429000 w 6877050"/>
                <a:gd name="connsiteY2" fmla="*/ 238125 h 6105525"/>
                <a:gd name="connsiteX3" fmla="*/ 3543300 w 6877050"/>
                <a:gd name="connsiteY3" fmla="*/ 371475 h 6105525"/>
                <a:gd name="connsiteX4" fmla="*/ 4048125 w 6877050"/>
                <a:gd name="connsiteY4" fmla="*/ 161925 h 6105525"/>
                <a:gd name="connsiteX5" fmla="*/ 4419600 w 6877050"/>
                <a:gd name="connsiteY5" fmla="*/ 85725 h 6105525"/>
                <a:gd name="connsiteX6" fmla="*/ 4638675 w 6877050"/>
                <a:gd name="connsiteY6" fmla="*/ 85725 h 6105525"/>
                <a:gd name="connsiteX7" fmla="*/ 4752975 w 6877050"/>
                <a:gd name="connsiteY7" fmla="*/ 114300 h 6105525"/>
                <a:gd name="connsiteX8" fmla="*/ 4838700 w 6877050"/>
                <a:gd name="connsiteY8" fmla="*/ 142875 h 6105525"/>
                <a:gd name="connsiteX9" fmla="*/ 5010150 w 6877050"/>
                <a:gd name="connsiteY9" fmla="*/ 142875 h 6105525"/>
                <a:gd name="connsiteX10" fmla="*/ 4943475 w 6877050"/>
                <a:gd name="connsiteY10" fmla="*/ 266700 h 6105525"/>
                <a:gd name="connsiteX11" fmla="*/ 4991100 w 6877050"/>
                <a:gd name="connsiteY11" fmla="*/ 352425 h 6105525"/>
                <a:gd name="connsiteX12" fmla="*/ 4905375 w 6877050"/>
                <a:gd name="connsiteY12" fmla="*/ 457200 h 6105525"/>
                <a:gd name="connsiteX13" fmla="*/ 5057775 w 6877050"/>
                <a:gd name="connsiteY13" fmla="*/ 457200 h 6105525"/>
                <a:gd name="connsiteX14" fmla="*/ 5143500 w 6877050"/>
                <a:gd name="connsiteY14" fmla="*/ 457200 h 6105525"/>
                <a:gd name="connsiteX15" fmla="*/ 5248275 w 6877050"/>
                <a:gd name="connsiteY15" fmla="*/ 495300 h 6105525"/>
                <a:gd name="connsiteX16" fmla="*/ 5276850 w 6877050"/>
                <a:gd name="connsiteY16" fmla="*/ 495300 h 6105525"/>
                <a:gd name="connsiteX17" fmla="*/ 5238750 w 6877050"/>
                <a:gd name="connsiteY17" fmla="*/ 581025 h 6105525"/>
                <a:gd name="connsiteX18" fmla="*/ 5524500 w 6877050"/>
                <a:gd name="connsiteY18" fmla="*/ 638175 h 6105525"/>
                <a:gd name="connsiteX19" fmla="*/ 5505450 w 6877050"/>
                <a:gd name="connsiteY19" fmla="*/ 676275 h 6105525"/>
                <a:gd name="connsiteX20" fmla="*/ 5667375 w 6877050"/>
                <a:gd name="connsiteY20" fmla="*/ 723900 h 6105525"/>
                <a:gd name="connsiteX21" fmla="*/ 5581650 w 6877050"/>
                <a:gd name="connsiteY21" fmla="*/ 752475 h 6105525"/>
                <a:gd name="connsiteX22" fmla="*/ 5905500 w 6877050"/>
                <a:gd name="connsiteY22" fmla="*/ 828675 h 6105525"/>
                <a:gd name="connsiteX23" fmla="*/ 5838825 w 6877050"/>
                <a:gd name="connsiteY23" fmla="*/ 914400 h 6105525"/>
                <a:gd name="connsiteX24" fmla="*/ 6124575 w 6877050"/>
                <a:gd name="connsiteY24" fmla="*/ 1009650 h 6105525"/>
                <a:gd name="connsiteX25" fmla="*/ 6038850 w 6877050"/>
                <a:gd name="connsiteY25" fmla="*/ 1076325 h 6105525"/>
                <a:gd name="connsiteX26" fmla="*/ 6286500 w 6877050"/>
                <a:gd name="connsiteY26" fmla="*/ 1285875 h 6105525"/>
                <a:gd name="connsiteX27" fmla="*/ 6162675 w 6877050"/>
                <a:gd name="connsiteY27" fmla="*/ 1314450 h 6105525"/>
                <a:gd name="connsiteX28" fmla="*/ 6210300 w 6877050"/>
                <a:gd name="connsiteY28" fmla="*/ 1438275 h 6105525"/>
                <a:gd name="connsiteX29" fmla="*/ 6038850 w 6877050"/>
                <a:gd name="connsiteY29" fmla="*/ 1438275 h 6105525"/>
                <a:gd name="connsiteX30" fmla="*/ 6048375 w 6877050"/>
                <a:gd name="connsiteY30" fmla="*/ 1552575 h 6105525"/>
                <a:gd name="connsiteX31" fmla="*/ 5924550 w 6877050"/>
                <a:gd name="connsiteY31" fmla="*/ 1543050 h 6105525"/>
                <a:gd name="connsiteX32" fmla="*/ 5981700 w 6877050"/>
                <a:gd name="connsiteY32" fmla="*/ 1647825 h 6105525"/>
                <a:gd name="connsiteX33" fmla="*/ 5829300 w 6877050"/>
                <a:gd name="connsiteY33" fmla="*/ 1676400 h 6105525"/>
                <a:gd name="connsiteX34" fmla="*/ 6381750 w 6877050"/>
                <a:gd name="connsiteY34" fmla="*/ 2209800 h 6105525"/>
                <a:gd name="connsiteX35" fmla="*/ 6296025 w 6877050"/>
                <a:gd name="connsiteY35" fmla="*/ 2247900 h 6105525"/>
                <a:gd name="connsiteX36" fmla="*/ 6686550 w 6877050"/>
                <a:gd name="connsiteY36" fmla="*/ 2619375 h 6105525"/>
                <a:gd name="connsiteX37" fmla="*/ 6581775 w 6877050"/>
                <a:gd name="connsiteY37" fmla="*/ 2628900 h 6105525"/>
                <a:gd name="connsiteX38" fmla="*/ 6877050 w 6877050"/>
                <a:gd name="connsiteY38" fmla="*/ 2981325 h 6105525"/>
                <a:gd name="connsiteX39" fmla="*/ 6781800 w 6877050"/>
                <a:gd name="connsiteY39" fmla="*/ 3000375 h 6105525"/>
                <a:gd name="connsiteX40" fmla="*/ 6819900 w 6877050"/>
                <a:gd name="connsiteY40" fmla="*/ 3162300 h 6105525"/>
                <a:gd name="connsiteX41" fmla="*/ 6753225 w 6877050"/>
                <a:gd name="connsiteY41" fmla="*/ 3171825 h 6105525"/>
                <a:gd name="connsiteX42" fmla="*/ 6819900 w 6877050"/>
                <a:gd name="connsiteY42" fmla="*/ 3448050 h 6105525"/>
                <a:gd name="connsiteX43" fmla="*/ 6677025 w 6877050"/>
                <a:gd name="connsiteY43" fmla="*/ 3419475 h 6105525"/>
                <a:gd name="connsiteX44" fmla="*/ 6657975 w 6877050"/>
                <a:gd name="connsiteY44" fmla="*/ 3524250 h 6105525"/>
                <a:gd name="connsiteX45" fmla="*/ 6496050 w 6877050"/>
                <a:gd name="connsiteY45" fmla="*/ 3409950 h 6105525"/>
                <a:gd name="connsiteX46" fmla="*/ 6448425 w 6877050"/>
                <a:gd name="connsiteY46" fmla="*/ 3486150 h 6105525"/>
                <a:gd name="connsiteX47" fmla="*/ 6296025 w 6877050"/>
                <a:gd name="connsiteY47" fmla="*/ 3362325 h 6105525"/>
                <a:gd name="connsiteX48" fmla="*/ 6219825 w 6877050"/>
                <a:gd name="connsiteY48" fmla="*/ 3305175 h 6105525"/>
                <a:gd name="connsiteX49" fmla="*/ 6143625 w 6877050"/>
                <a:gd name="connsiteY49" fmla="*/ 3267075 h 6105525"/>
                <a:gd name="connsiteX50" fmla="*/ 6257925 w 6877050"/>
                <a:gd name="connsiteY50" fmla="*/ 3552825 h 6105525"/>
                <a:gd name="connsiteX51" fmla="*/ 6257925 w 6877050"/>
                <a:gd name="connsiteY51" fmla="*/ 3552825 h 6105525"/>
                <a:gd name="connsiteX52" fmla="*/ 6210300 w 6877050"/>
                <a:gd name="connsiteY52" fmla="*/ 3600450 h 6105525"/>
                <a:gd name="connsiteX53" fmla="*/ 6315075 w 6877050"/>
                <a:gd name="connsiteY53" fmla="*/ 3819525 h 6105525"/>
                <a:gd name="connsiteX54" fmla="*/ 6210300 w 6877050"/>
                <a:gd name="connsiteY54" fmla="*/ 3876675 h 6105525"/>
                <a:gd name="connsiteX55" fmla="*/ 6362700 w 6877050"/>
                <a:gd name="connsiteY55" fmla="*/ 4238625 h 6105525"/>
                <a:gd name="connsiteX56" fmla="*/ 6276975 w 6877050"/>
                <a:gd name="connsiteY56" fmla="*/ 4238625 h 6105525"/>
                <a:gd name="connsiteX57" fmla="*/ 6276975 w 6877050"/>
                <a:gd name="connsiteY57" fmla="*/ 4543425 h 6105525"/>
                <a:gd name="connsiteX58" fmla="*/ 6191250 w 6877050"/>
                <a:gd name="connsiteY58" fmla="*/ 4543425 h 6105525"/>
                <a:gd name="connsiteX59" fmla="*/ 6238875 w 6877050"/>
                <a:gd name="connsiteY59" fmla="*/ 5029200 h 6105525"/>
                <a:gd name="connsiteX60" fmla="*/ 6172200 w 6877050"/>
                <a:gd name="connsiteY60" fmla="*/ 5038725 h 6105525"/>
                <a:gd name="connsiteX61" fmla="*/ 6086475 w 6877050"/>
                <a:gd name="connsiteY61" fmla="*/ 5314950 h 6105525"/>
                <a:gd name="connsiteX62" fmla="*/ 6019800 w 6877050"/>
                <a:gd name="connsiteY62" fmla="*/ 5219700 h 6105525"/>
                <a:gd name="connsiteX63" fmla="*/ 5943600 w 6877050"/>
                <a:gd name="connsiteY63" fmla="*/ 5229225 h 6105525"/>
                <a:gd name="connsiteX64" fmla="*/ 5886450 w 6877050"/>
                <a:gd name="connsiteY64" fmla="*/ 5086350 h 6105525"/>
                <a:gd name="connsiteX65" fmla="*/ 5886450 w 6877050"/>
                <a:gd name="connsiteY65" fmla="*/ 5086350 h 6105525"/>
                <a:gd name="connsiteX66" fmla="*/ 5753100 w 6877050"/>
                <a:gd name="connsiteY66" fmla="*/ 5010150 h 6105525"/>
                <a:gd name="connsiteX67" fmla="*/ 5667375 w 6877050"/>
                <a:gd name="connsiteY67" fmla="*/ 5076825 h 6105525"/>
                <a:gd name="connsiteX68" fmla="*/ 5572125 w 6877050"/>
                <a:gd name="connsiteY68" fmla="*/ 4867275 h 6105525"/>
                <a:gd name="connsiteX69" fmla="*/ 5448300 w 6877050"/>
                <a:gd name="connsiteY69" fmla="*/ 4914900 h 6105525"/>
                <a:gd name="connsiteX70" fmla="*/ 5381625 w 6877050"/>
                <a:gd name="connsiteY70" fmla="*/ 4705350 h 6105525"/>
                <a:gd name="connsiteX71" fmla="*/ 5305425 w 6877050"/>
                <a:gd name="connsiteY71" fmla="*/ 4810125 h 6105525"/>
                <a:gd name="connsiteX72" fmla="*/ 5067300 w 6877050"/>
                <a:gd name="connsiteY72" fmla="*/ 4467225 h 6105525"/>
                <a:gd name="connsiteX73" fmla="*/ 5000625 w 6877050"/>
                <a:gd name="connsiteY73" fmla="*/ 4648200 h 6105525"/>
                <a:gd name="connsiteX74" fmla="*/ 4924425 w 6877050"/>
                <a:gd name="connsiteY74" fmla="*/ 4724400 h 6105525"/>
                <a:gd name="connsiteX75" fmla="*/ 4991100 w 6877050"/>
                <a:gd name="connsiteY75" fmla="*/ 4857750 h 6105525"/>
                <a:gd name="connsiteX76" fmla="*/ 4905375 w 6877050"/>
                <a:gd name="connsiteY76" fmla="*/ 4876800 h 6105525"/>
                <a:gd name="connsiteX77" fmla="*/ 4905375 w 6877050"/>
                <a:gd name="connsiteY77" fmla="*/ 5095875 h 6105525"/>
                <a:gd name="connsiteX78" fmla="*/ 4791075 w 6877050"/>
                <a:gd name="connsiteY78" fmla="*/ 5029200 h 6105525"/>
                <a:gd name="connsiteX79" fmla="*/ 4743450 w 6877050"/>
                <a:gd name="connsiteY79" fmla="*/ 5305425 h 6105525"/>
                <a:gd name="connsiteX80" fmla="*/ 4648200 w 6877050"/>
                <a:gd name="connsiteY80" fmla="*/ 5314950 h 6105525"/>
                <a:gd name="connsiteX81" fmla="*/ 4581525 w 6877050"/>
                <a:gd name="connsiteY81" fmla="*/ 5553075 h 6105525"/>
                <a:gd name="connsiteX82" fmla="*/ 4495800 w 6877050"/>
                <a:gd name="connsiteY82" fmla="*/ 5467350 h 6105525"/>
                <a:gd name="connsiteX83" fmla="*/ 4419600 w 6877050"/>
                <a:gd name="connsiteY83" fmla="*/ 5686425 h 6105525"/>
                <a:gd name="connsiteX84" fmla="*/ 4352925 w 6877050"/>
                <a:gd name="connsiteY84" fmla="*/ 5619750 h 6105525"/>
                <a:gd name="connsiteX85" fmla="*/ 4286250 w 6877050"/>
                <a:gd name="connsiteY85" fmla="*/ 5772150 h 6105525"/>
                <a:gd name="connsiteX86" fmla="*/ 4200525 w 6877050"/>
                <a:gd name="connsiteY86" fmla="*/ 5695950 h 6105525"/>
                <a:gd name="connsiteX87" fmla="*/ 3952875 w 6877050"/>
                <a:gd name="connsiteY87" fmla="*/ 5962650 h 6105525"/>
                <a:gd name="connsiteX88" fmla="*/ 3867150 w 6877050"/>
                <a:gd name="connsiteY88" fmla="*/ 6105525 h 6105525"/>
                <a:gd name="connsiteX89" fmla="*/ 3657600 w 6877050"/>
                <a:gd name="connsiteY89" fmla="*/ 5819775 h 6105525"/>
                <a:gd name="connsiteX90" fmla="*/ 3609975 w 6877050"/>
                <a:gd name="connsiteY90" fmla="*/ 5953125 h 6105525"/>
                <a:gd name="connsiteX91" fmla="*/ 3409950 w 6877050"/>
                <a:gd name="connsiteY91" fmla="*/ 5581650 h 6105525"/>
                <a:gd name="connsiteX92" fmla="*/ 3257550 w 6877050"/>
                <a:gd name="connsiteY92" fmla="*/ 5638800 h 6105525"/>
                <a:gd name="connsiteX93" fmla="*/ 3152775 w 6877050"/>
                <a:gd name="connsiteY93" fmla="*/ 5438775 h 6105525"/>
                <a:gd name="connsiteX94" fmla="*/ 3009900 w 6877050"/>
                <a:gd name="connsiteY94" fmla="*/ 5467350 h 6105525"/>
                <a:gd name="connsiteX95" fmla="*/ 3009900 w 6877050"/>
                <a:gd name="connsiteY95" fmla="*/ 5210175 h 6105525"/>
                <a:gd name="connsiteX96" fmla="*/ 2838450 w 6877050"/>
                <a:gd name="connsiteY96" fmla="*/ 5295900 h 6105525"/>
                <a:gd name="connsiteX97" fmla="*/ 2790825 w 6877050"/>
                <a:gd name="connsiteY97" fmla="*/ 5162550 h 6105525"/>
                <a:gd name="connsiteX98" fmla="*/ 2657475 w 6877050"/>
                <a:gd name="connsiteY98" fmla="*/ 5181600 h 6105525"/>
                <a:gd name="connsiteX99" fmla="*/ 2695575 w 6877050"/>
                <a:gd name="connsiteY99" fmla="*/ 5000625 h 6105525"/>
                <a:gd name="connsiteX100" fmla="*/ 2552700 w 6877050"/>
                <a:gd name="connsiteY100" fmla="*/ 4981575 h 6105525"/>
                <a:gd name="connsiteX101" fmla="*/ 2581275 w 6877050"/>
                <a:gd name="connsiteY101" fmla="*/ 4791075 h 6105525"/>
                <a:gd name="connsiteX102" fmla="*/ 2457450 w 6877050"/>
                <a:gd name="connsiteY102" fmla="*/ 5019675 h 6105525"/>
                <a:gd name="connsiteX103" fmla="*/ 2381250 w 6877050"/>
                <a:gd name="connsiteY103" fmla="*/ 4981575 h 6105525"/>
                <a:gd name="connsiteX104" fmla="*/ 2286000 w 6877050"/>
                <a:gd name="connsiteY104" fmla="*/ 5133975 h 6105525"/>
                <a:gd name="connsiteX105" fmla="*/ 2209800 w 6877050"/>
                <a:gd name="connsiteY105" fmla="*/ 5076825 h 6105525"/>
                <a:gd name="connsiteX106" fmla="*/ 2105025 w 6877050"/>
                <a:gd name="connsiteY106" fmla="*/ 5334000 h 6105525"/>
                <a:gd name="connsiteX107" fmla="*/ 1990725 w 6877050"/>
                <a:gd name="connsiteY107" fmla="*/ 5276850 h 6105525"/>
                <a:gd name="connsiteX108" fmla="*/ 1876425 w 6877050"/>
                <a:gd name="connsiteY108" fmla="*/ 5476875 h 6105525"/>
                <a:gd name="connsiteX109" fmla="*/ 1809750 w 6877050"/>
                <a:gd name="connsiteY109" fmla="*/ 5457825 h 6105525"/>
                <a:gd name="connsiteX110" fmla="*/ 1400175 w 6877050"/>
                <a:gd name="connsiteY110" fmla="*/ 5791200 h 6105525"/>
                <a:gd name="connsiteX111" fmla="*/ 1476375 w 6877050"/>
                <a:gd name="connsiteY111" fmla="*/ 5534025 h 6105525"/>
                <a:gd name="connsiteX112" fmla="*/ 1457325 w 6877050"/>
                <a:gd name="connsiteY112" fmla="*/ 5362575 h 6105525"/>
                <a:gd name="connsiteX113" fmla="*/ 1466850 w 6877050"/>
                <a:gd name="connsiteY113" fmla="*/ 5257800 h 6105525"/>
                <a:gd name="connsiteX114" fmla="*/ 1419225 w 6877050"/>
                <a:gd name="connsiteY114" fmla="*/ 5286375 h 6105525"/>
                <a:gd name="connsiteX115" fmla="*/ 1428750 w 6877050"/>
                <a:gd name="connsiteY115" fmla="*/ 5143500 h 6105525"/>
                <a:gd name="connsiteX116" fmla="*/ 1343025 w 6877050"/>
                <a:gd name="connsiteY116" fmla="*/ 5114925 h 6105525"/>
                <a:gd name="connsiteX117" fmla="*/ 1390650 w 6877050"/>
                <a:gd name="connsiteY117" fmla="*/ 4905375 h 6105525"/>
                <a:gd name="connsiteX118" fmla="*/ 1238250 w 6877050"/>
                <a:gd name="connsiteY118" fmla="*/ 4886325 h 6105525"/>
                <a:gd name="connsiteX119" fmla="*/ 1285875 w 6877050"/>
                <a:gd name="connsiteY119" fmla="*/ 4743450 h 6105525"/>
                <a:gd name="connsiteX120" fmla="*/ 1209675 w 6877050"/>
                <a:gd name="connsiteY120" fmla="*/ 4676775 h 6105525"/>
                <a:gd name="connsiteX121" fmla="*/ 1314450 w 6877050"/>
                <a:gd name="connsiteY121" fmla="*/ 4495800 h 6105525"/>
                <a:gd name="connsiteX122" fmla="*/ 1200150 w 6877050"/>
                <a:gd name="connsiteY122" fmla="*/ 4448175 h 6105525"/>
                <a:gd name="connsiteX123" fmla="*/ 1314450 w 6877050"/>
                <a:gd name="connsiteY123" fmla="*/ 4267200 h 6105525"/>
                <a:gd name="connsiteX124" fmla="*/ 1219200 w 6877050"/>
                <a:gd name="connsiteY124" fmla="*/ 4181475 h 6105525"/>
                <a:gd name="connsiteX125" fmla="*/ 1390650 w 6877050"/>
                <a:gd name="connsiteY125" fmla="*/ 3981450 h 6105525"/>
                <a:gd name="connsiteX126" fmla="*/ 1428750 w 6877050"/>
                <a:gd name="connsiteY126" fmla="*/ 3838575 h 6105525"/>
                <a:gd name="connsiteX127" fmla="*/ 1428750 w 6877050"/>
                <a:gd name="connsiteY127" fmla="*/ 3810000 h 6105525"/>
                <a:gd name="connsiteX128" fmla="*/ 1095375 w 6877050"/>
                <a:gd name="connsiteY128" fmla="*/ 3990975 h 6105525"/>
                <a:gd name="connsiteX129" fmla="*/ 1038225 w 6877050"/>
                <a:gd name="connsiteY129" fmla="*/ 3886200 h 6105525"/>
                <a:gd name="connsiteX130" fmla="*/ 857250 w 6877050"/>
                <a:gd name="connsiteY130" fmla="*/ 4029075 h 6105525"/>
                <a:gd name="connsiteX131" fmla="*/ 819150 w 6877050"/>
                <a:gd name="connsiteY131" fmla="*/ 3924300 h 6105525"/>
                <a:gd name="connsiteX132" fmla="*/ 561975 w 6877050"/>
                <a:gd name="connsiteY132" fmla="*/ 4076700 h 6105525"/>
                <a:gd name="connsiteX133" fmla="*/ 523875 w 6877050"/>
                <a:gd name="connsiteY133" fmla="*/ 3990975 h 6105525"/>
                <a:gd name="connsiteX134" fmla="*/ 114300 w 6877050"/>
                <a:gd name="connsiteY134" fmla="*/ 4152900 h 6105525"/>
                <a:gd name="connsiteX135" fmla="*/ 114300 w 6877050"/>
                <a:gd name="connsiteY135" fmla="*/ 3867150 h 6105525"/>
                <a:gd name="connsiteX136" fmla="*/ 0 w 6877050"/>
                <a:gd name="connsiteY136" fmla="*/ 3838575 h 6105525"/>
                <a:gd name="connsiteX137" fmla="*/ 114300 w 6877050"/>
                <a:gd name="connsiteY137" fmla="*/ 3714750 h 6105525"/>
                <a:gd name="connsiteX138" fmla="*/ 0 w 6877050"/>
                <a:gd name="connsiteY138" fmla="*/ 3676650 h 6105525"/>
                <a:gd name="connsiteX139" fmla="*/ 180975 w 6877050"/>
                <a:gd name="connsiteY139" fmla="*/ 3400425 h 6105525"/>
                <a:gd name="connsiteX140" fmla="*/ 0 w 6877050"/>
                <a:gd name="connsiteY140" fmla="*/ 3324225 h 6105525"/>
                <a:gd name="connsiteX141" fmla="*/ 219075 w 6877050"/>
                <a:gd name="connsiteY141" fmla="*/ 2971800 h 6105525"/>
                <a:gd name="connsiteX142" fmla="*/ 66675 w 6877050"/>
                <a:gd name="connsiteY142" fmla="*/ 2876550 h 6105525"/>
                <a:gd name="connsiteX143" fmla="*/ 180975 w 6877050"/>
                <a:gd name="connsiteY143" fmla="*/ 2743200 h 6105525"/>
                <a:gd name="connsiteX144" fmla="*/ 47625 w 6877050"/>
                <a:gd name="connsiteY144" fmla="*/ 2657475 h 6105525"/>
                <a:gd name="connsiteX145" fmla="*/ 314325 w 6877050"/>
                <a:gd name="connsiteY145" fmla="*/ 2552700 h 6105525"/>
                <a:gd name="connsiteX146" fmla="*/ 180975 w 6877050"/>
                <a:gd name="connsiteY146" fmla="*/ 2466975 h 6105525"/>
                <a:gd name="connsiteX147" fmla="*/ 676275 w 6877050"/>
                <a:gd name="connsiteY147" fmla="*/ 2190750 h 6105525"/>
                <a:gd name="connsiteX148" fmla="*/ 209550 w 6877050"/>
                <a:gd name="connsiteY148" fmla="*/ 2076450 h 6105525"/>
                <a:gd name="connsiteX149" fmla="*/ 504825 w 6877050"/>
                <a:gd name="connsiteY149" fmla="*/ 1924050 h 6105525"/>
                <a:gd name="connsiteX150" fmla="*/ 428625 w 6877050"/>
                <a:gd name="connsiteY150" fmla="*/ 1828800 h 6105525"/>
                <a:gd name="connsiteX151" fmla="*/ 695325 w 6877050"/>
                <a:gd name="connsiteY151" fmla="*/ 1771650 h 6105525"/>
                <a:gd name="connsiteX152" fmla="*/ 600075 w 6877050"/>
                <a:gd name="connsiteY152" fmla="*/ 1657350 h 6105525"/>
                <a:gd name="connsiteX153" fmla="*/ 981075 w 6877050"/>
                <a:gd name="connsiteY153" fmla="*/ 1409700 h 6105525"/>
                <a:gd name="connsiteX154" fmla="*/ 895350 w 6877050"/>
                <a:gd name="connsiteY154" fmla="*/ 1381125 h 6105525"/>
                <a:gd name="connsiteX155" fmla="*/ 1571625 w 6877050"/>
                <a:gd name="connsiteY155" fmla="*/ 1038225 h 6105525"/>
                <a:gd name="connsiteX156" fmla="*/ 1323975 w 6877050"/>
                <a:gd name="connsiteY156" fmla="*/ 933450 h 6105525"/>
                <a:gd name="connsiteX157" fmla="*/ 1438275 w 6877050"/>
                <a:gd name="connsiteY157" fmla="*/ 800100 h 6105525"/>
                <a:gd name="connsiteX158" fmla="*/ 1238250 w 6877050"/>
                <a:gd name="connsiteY158" fmla="*/ 676275 h 6105525"/>
                <a:gd name="connsiteX159" fmla="*/ 1419225 w 6877050"/>
                <a:gd name="connsiteY159" fmla="*/ 533400 h 6105525"/>
                <a:gd name="connsiteX160" fmla="*/ 1714500 w 6877050"/>
                <a:gd name="connsiteY160" fmla="*/ 409575 h 6105525"/>
                <a:gd name="connsiteX161" fmla="*/ 1962150 w 6877050"/>
                <a:gd name="connsiteY161" fmla="*/ 342900 h 6105525"/>
                <a:gd name="connsiteX162" fmla="*/ 2276475 w 6877050"/>
                <a:gd name="connsiteY162" fmla="*/ 400050 h 6105525"/>
                <a:gd name="connsiteX163" fmla="*/ 2428875 w 6877050"/>
                <a:gd name="connsiteY163" fmla="*/ 419100 h 6105525"/>
                <a:gd name="connsiteX164" fmla="*/ 2428875 w 6877050"/>
                <a:gd name="connsiteY164" fmla="*/ 247650 h 6105525"/>
                <a:gd name="connsiteX165" fmla="*/ 2819400 w 6877050"/>
                <a:gd name="connsiteY165" fmla="*/ 447675 h 6105525"/>
                <a:gd name="connsiteX166" fmla="*/ 2886075 w 6877050"/>
                <a:gd name="connsiteY166" fmla="*/ 266700 h 6105525"/>
                <a:gd name="connsiteX167" fmla="*/ 3011760 w 6877050"/>
                <a:gd name="connsiteY167" fmla="*/ 789012 h 6105525"/>
                <a:gd name="connsiteX168" fmla="*/ 2973660 w 6877050"/>
                <a:gd name="connsiteY168" fmla="*/ 17487 h 6105525"/>
                <a:gd name="connsiteX169" fmla="*/ 3362325 w 6877050"/>
                <a:gd name="connsiteY169" fmla="*/ 0 h 610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6877050" h="6105525">
                  <a:moveTo>
                    <a:pt x="3362325" y="0"/>
                  </a:moveTo>
                  <a:lnTo>
                    <a:pt x="3343275" y="876300"/>
                  </a:lnTo>
                  <a:lnTo>
                    <a:pt x="3429000" y="238125"/>
                  </a:lnTo>
                  <a:lnTo>
                    <a:pt x="3543300" y="371475"/>
                  </a:lnTo>
                  <a:lnTo>
                    <a:pt x="4048125" y="161925"/>
                  </a:lnTo>
                  <a:lnTo>
                    <a:pt x="4419600" y="85725"/>
                  </a:lnTo>
                  <a:lnTo>
                    <a:pt x="4638675" y="85725"/>
                  </a:lnTo>
                  <a:lnTo>
                    <a:pt x="4752975" y="114300"/>
                  </a:lnTo>
                  <a:lnTo>
                    <a:pt x="4838700" y="142875"/>
                  </a:lnTo>
                  <a:lnTo>
                    <a:pt x="5010150" y="142875"/>
                  </a:lnTo>
                  <a:lnTo>
                    <a:pt x="4943475" y="266700"/>
                  </a:lnTo>
                  <a:lnTo>
                    <a:pt x="4991100" y="352425"/>
                  </a:lnTo>
                  <a:lnTo>
                    <a:pt x="4905375" y="457200"/>
                  </a:lnTo>
                  <a:lnTo>
                    <a:pt x="5057775" y="457200"/>
                  </a:lnTo>
                  <a:lnTo>
                    <a:pt x="5143500" y="457200"/>
                  </a:lnTo>
                  <a:lnTo>
                    <a:pt x="5248275" y="495300"/>
                  </a:lnTo>
                  <a:lnTo>
                    <a:pt x="5276850" y="495300"/>
                  </a:lnTo>
                  <a:lnTo>
                    <a:pt x="5238750" y="581025"/>
                  </a:lnTo>
                  <a:lnTo>
                    <a:pt x="5524500" y="638175"/>
                  </a:lnTo>
                  <a:lnTo>
                    <a:pt x="5505450" y="676275"/>
                  </a:lnTo>
                  <a:lnTo>
                    <a:pt x="5667375" y="723900"/>
                  </a:lnTo>
                  <a:lnTo>
                    <a:pt x="5581650" y="752475"/>
                  </a:lnTo>
                  <a:lnTo>
                    <a:pt x="5905500" y="828675"/>
                  </a:lnTo>
                  <a:lnTo>
                    <a:pt x="5838825" y="914400"/>
                  </a:lnTo>
                  <a:lnTo>
                    <a:pt x="6124575" y="1009650"/>
                  </a:lnTo>
                  <a:lnTo>
                    <a:pt x="6038850" y="1076325"/>
                  </a:lnTo>
                  <a:lnTo>
                    <a:pt x="6286500" y="1285875"/>
                  </a:lnTo>
                  <a:lnTo>
                    <a:pt x="6162675" y="1314450"/>
                  </a:lnTo>
                  <a:lnTo>
                    <a:pt x="6210300" y="1438275"/>
                  </a:lnTo>
                  <a:lnTo>
                    <a:pt x="6038850" y="1438275"/>
                  </a:lnTo>
                  <a:lnTo>
                    <a:pt x="6048375" y="1552575"/>
                  </a:lnTo>
                  <a:lnTo>
                    <a:pt x="5924550" y="1543050"/>
                  </a:lnTo>
                  <a:lnTo>
                    <a:pt x="5981700" y="1647825"/>
                  </a:lnTo>
                  <a:lnTo>
                    <a:pt x="5829300" y="1676400"/>
                  </a:lnTo>
                  <a:lnTo>
                    <a:pt x="6381750" y="2209800"/>
                  </a:lnTo>
                  <a:lnTo>
                    <a:pt x="6296025" y="2247900"/>
                  </a:lnTo>
                  <a:lnTo>
                    <a:pt x="6686550" y="2619375"/>
                  </a:lnTo>
                  <a:lnTo>
                    <a:pt x="6581775" y="2628900"/>
                  </a:lnTo>
                  <a:lnTo>
                    <a:pt x="6877050" y="2981325"/>
                  </a:lnTo>
                  <a:lnTo>
                    <a:pt x="6781800" y="3000375"/>
                  </a:lnTo>
                  <a:lnTo>
                    <a:pt x="6819900" y="3162300"/>
                  </a:lnTo>
                  <a:lnTo>
                    <a:pt x="6753225" y="3171825"/>
                  </a:lnTo>
                  <a:lnTo>
                    <a:pt x="6819900" y="3448050"/>
                  </a:lnTo>
                  <a:lnTo>
                    <a:pt x="6677025" y="3419475"/>
                  </a:lnTo>
                  <a:lnTo>
                    <a:pt x="6657975" y="3524250"/>
                  </a:lnTo>
                  <a:lnTo>
                    <a:pt x="6496050" y="3409950"/>
                  </a:lnTo>
                  <a:lnTo>
                    <a:pt x="6448425" y="3486150"/>
                  </a:lnTo>
                  <a:lnTo>
                    <a:pt x="6296025" y="3362325"/>
                  </a:lnTo>
                  <a:lnTo>
                    <a:pt x="6219825" y="3305175"/>
                  </a:lnTo>
                  <a:lnTo>
                    <a:pt x="6143625" y="3267075"/>
                  </a:lnTo>
                  <a:lnTo>
                    <a:pt x="6257925" y="3552825"/>
                  </a:lnTo>
                  <a:lnTo>
                    <a:pt x="6257925" y="3552825"/>
                  </a:lnTo>
                  <a:lnTo>
                    <a:pt x="6210300" y="3600450"/>
                  </a:lnTo>
                  <a:lnTo>
                    <a:pt x="6315075" y="3819525"/>
                  </a:lnTo>
                  <a:lnTo>
                    <a:pt x="6210300" y="3876675"/>
                  </a:lnTo>
                  <a:lnTo>
                    <a:pt x="6362700" y="4238625"/>
                  </a:lnTo>
                  <a:lnTo>
                    <a:pt x="6276975" y="4238625"/>
                  </a:lnTo>
                  <a:lnTo>
                    <a:pt x="6276975" y="4543425"/>
                  </a:lnTo>
                  <a:lnTo>
                    <a:pt x="6191250" y="4543425"/>
                  </a:lnTo>
                  <a:lnTo>
                    <a:pt x="6238875" y="5029200"/>
                  </a:lnTo>
                  <a:lnTo>
                    <a:pt x="6172200" y="5038725"/>
                  </a:lnTo>
                  <a:lnTo>
                    <a:pt x="6086475" y="5314950"/>
                  </a:lnTo>
                  <a:lnTo>
                    <a:pt x="6019800" y="5219700"/>
                  </a:lnTo>
                  <a:lnTo>
                    <a:pt x="5943600" y="5229225"/>
                  </a:lnTo>
                  <a:lnTo>
                    <a:pt x="5886450" y="5086350"/>
                  </a:lnTo>
                  <a:lnTo>
                    <a:pt x="5886450" y="5086350"/>
                  </a:lnTo>
                  <a:lnTo>
                    <a:pt x="5753100" y="5010150"/>
                  </a:lnTo>
                  <a:lnTo>
                    <a:pt x="5667375" y="5076825"/>
                  </a:lnTo>
                  <a:lnTo>
                    <a:pt x="5572125" y="4867275"/>
                  </a:lnTo>
                  <a:lnTo>
                    <a:pt x="5448300" y="4914900"/>
                  </a:lnTo>
                  <a:lnTo>
                    <a:pt x="5381625" y="4705350"/>
                  </a:lnTo>
                  <a:lnTo>
                    <a:pt x="5305425" y="4810125"/>
                  </a:lnTo>
                  <a:lnTo>
                    <a:pt x="5067300" y="4467225"/>
                  </a:lnTo>
                  <a:lnTo>
                    <a:pt x="5000625" y="4648200"/>
                  </a:lnTo>
                  <a:lnTo>
                    <a:pt x="4924425" y="4724400"/>
                  </a:lnTo>
                  <a:lnTo>
                    <a:pt x="4991100" y="4857750"/>
                  </a:lnTo>
                  <a:lnTo>
                    <a:pt x="4905375" y="4876800"/>
                  </a:lnTo>
                  <a:lnTo>
                    <a:pt x="4905375" y="5095875"/>
                  </a:lnTo>
                  <a:lnTo>
                    <a:pt x="4791075" y="5029200"/>
                  </a:lnTo>
                  <a:lnTo>
                    <a:pt x="4743450" y="5305425"/>
                  </a:lnTo>
                  <a:lnTo>
                    <a:pt x="4648200" y="5314950"/>
                  </a:lnTo>
                  <a:lnTo>
                    <a:pt x="4581525" y="5553075"/>
                  </a:lnTo>
                  <a:lnTo>
                    <a:pt x="4495800" y="5467350"/>
                  </a:lnTo>
                  <a:lnTo>
                    <a:pt x="4419600" y="5686425"/>
                  </a:lnTo>
                  <a:lnTo>
                    <a:pt x="4352925" y="5619750"/>
                  </a:lnTo>
                  <a:lnTo>
                    <a:pt x="4286250" y="5772150"/>
                  </a:lnTo>
                  <a:lnTo>
                    <a:pt x="4200525" y="5695950"/>
                  </a:lnTo>
                  <a:lnTo>
                    <a:pt x="3952875" y="5962650"/>
                  </a:lnTo>
                  <a:lnTo>
                    <a:pt x="3867150" y="6105525"/>
                  </a:lnTo>
                  <a:lnTo>
                    <a:pt x="3657600" y="5819775"/>
                  </a:lnTo>
                  <a:lnTo>
                    <a:pt x="3609975" y="5953125"/>
                  </a:lnTo>
                  <a:lnTo>
                    <a:pt x="3409950" y="5581650"/>
                  </a:lnTo>
                  <a:lnTo>
                    <a:pt x="3257550" y="5638800"/>
                  </a:lnTo>
                  <a:lnTo>
                    <a:pt x="3152775" y="5438775"/>
                  </a:lnTo>
                  <a:lnTo>
                    <a:pt x="3009900" y="5467350"/>
                  </a:lnTo>
                  <a:lnTo>
                    <a:pt x="3009900" y="5210175"/>
                  </a:lnTo>
                  <a:lnTo>
                    <a:pt x="2838450" y="5295900"/>
                  </a:lnTo>
                  <a:lnTo>
                    <a:pt x="2790825" y="5162550"/>
                  </a:lnTo>
                  <a:lnTo>
                    <a:pt x="2657475" y="5181600"/>
                  </a:lnTo>
                  <a:lnTo>
                    <a:pt x="2695575" y="5000625"/>
                  </a:lnTo>
                  <a:lnTo>
                    <a:pt x="2552700" y="4981575"/>
                  </a:lnTo>
                  <a:lnTo>
                    <a:pt x="2581275" y="4791075"/>
                  </a:lnTo>
                  <a:lnTo>
                    <a:pt x="2457450" y="5019675"/>
                  </a:lnTo>
                  <a:lnTo>
                    <a:pt x="2381250" y="4981575"/>
                  </a:lnTo>
                  <a:lnTo>
                    <a:pt x="2286000" y="5133975"/>
                  </a:lnTo>
                  <a:lnTo>
                    <a:pt x="2209800" y="5076825"/>
                  </a:lnTo>
                  <a:lnTo>
                    <a:pt x="2105025" y="5334000"/>
                  </a:lnTo>
                  <a:lnTo>
                    <a:pt x="1990725" y="5276850"/>
                  </a:lnTo>
                  <a:lnTo>
                    <a:pt x="1876425" y="5476875"/>
                  </a:lnTo>
                  <a:lnTo>
                    <a:pt x="1809750" y="5457825"/>
                  </a:lnTo>
                  <a:lnTo>
                    <a:pt x="1400175" y="5791200"/>
                  </a:lnTo>
                  <a:lnTo>
                    <a:pt x="1476375" y="5534025"/>
                  </a:lnTo>
                  <a:lnTo>
                    <a:pt x="1457325" y="5362575"/>
                  </a:lnTo>
                  <a:lnTo>
                    <a:pt x="1466850" y="5257800"/>
                  </a:lnTo>
                  <a:lnTo>
                    <a:pt x="1419225" y="5286375"/>
                  </a:lnTo>
                  <a:lnTo>
                    <a:pt x="1428750" y="5143500"/>
                  </a:lnTo>
                  <a:lnTo>
                    <a:pt x="1343025" y="5114925"/>
                  </a:lnTo>
                  <a:lnTo>
                    <a:pt x="1390650" y="4905375"/>
                  </a:lnTo>
                  <a:lnTo>
                    <a:pt x="1238250" y="4886325"/>
                  </a:lnTo>
                  <a:lnTo>
                    <a:pt x="1285875" y="4743450"/>
                  </a:lnTo>
                  <a:lnTo>
                    <a:pt x="1209675" y="4676775"/>
                  </a:lnTo>
                  <a:lnTo>
                    <a:pt x="1314450" y="4495800"/>
                  </a:lnTo>
                  <a:lnTo>
                    <a:pt x="1200150" y="4448175"/>
                  </a:lnTo>
                  <a:lnTo>
                    <a:pt x="1314450" y="4267200"/>
                  </a:lnTo>
                  <a:lnTo>
                    <a:pt x="1219200" y="4181475"/>
                  </a:lnTo>
                  <a:lnTo>
                    <a:pt x="1390650" y="3981450"/>
                  </a:lnTo>
                  <a:lnTo>
                    <a:pt x="1428750" y="3838575"/>
                  </a:lnTo>
                  <a:lnTo>
                    <a:pt x="1428750" y="3810000"/>
                  </a:lnTo>
                  <a:lnTo>
                    <a:pt x="1095375" y="3990975"/>
                  </a:lnTo>
                  <a:lnTo>
                    <a:pt x="1038225" y="3886200"/>
                  </a:lnTo>
                  <a:lnTo>
                    <a:pt x="857250" y="4029075"/>
                  </a:lnTo>
                  <a:lnTo>
                    <a:pt x="819150" y="3924300"/>
                  </a:lnTo>
                  <a:lnTo>
                    <a:pt x="561975" y="4076700"/>
                  </a:lnTo>
                  <a:lnTo>
                    <a:pt x="523875" y="3990975"/>
                  </a:lnTo>
                  <a:lnTo>
                    <a:pt x="114300" y="4152900"/>
                  </a:lnTo>
                  <a:lnTo>
                    <a:pt x="114300" y="3867150"/>
                  </a:lnTo>
                  <a:lnTo>
                    <a:pt x="0" y="3838575"/>
                  </a:lnTo>
                  <a:lnTo>
                    <a:pt x="114300" y="3714750"/>
                  </a:lnTo>
                  <a:lnTo>
                    <a:pt x="0" y="3676650"/>
                  </a:lnTo>
                  <a:lnTo>
                    <a:pt x="180975" y="3400425"/>
                  </a:lnTo>
                  <a:lnTo>
                    <a:pt x="0" y="3324225"/>
                  </a:lnTo>
                  <a:lnTo>
                    <a:pt x="219075" y="2971800"/>
                  </a:lnTo>
                  <a:lnTo>
                    <a:pt x="66675" y="2876550"/>
                  </a:lnTo>
                  <a:lnTo>
                    <a:pt x="180975" y="2743200"/>
                  </a:lnTo>
                  <a:lnTo>
                    <a:pt x="47625" y="2657475"/>
                  </a:lnTo>
                  <a:lnTo>
                    <a:pt x="314325" y="2552700"/>
                  </a:lnTo>
                  <a:lnTo>
                    <a:pt x="180975" y="2466975"/>
                  </a:lnTo>
                  <a:lnTo>
                    <a:pt x="676275" y="2190750"/>
                  </a:lnTo>
                  <a:lnTo>
                    <a:pt x="209550" y="2076450"/>
                  </a:lnTo>
                  <a:lnTo>
                    <a:pt x="504825" y="1924050"/>
                  </a:lnTo>
                  <a:lnTo>
                    <a:pt x="428625" y="1828800"/>
                  </a:lnTo>
                  <a:lnTo>
                    <a:pt x="695325" y="1771650"/>
                  </a:lnTo>
                  <a:lnTo>
                    <a:pt x="600075" y="1657350"/>
                  </a:lnTo>
                  <a:lnTo>
                    <a:pt x="981075" y="1409700"/>
                  </a:lnTo>
                  <a:lnTo>
                    <a:pt x="895350" y="1381125"/>
                  </a:lnTo>
                  <a:lnTo>
                    <a:pt x="1571625" y="1038225"/>
                  </a:lnTo>
                  <a:lnTo>
                    <a:pt x="1323975" y="933450"/>
                  </a:lnTo>
                  <a:lnTo>
                    <a:pt x="1438275" y="800100"/>
                  </a:lnTo>
                  <a:lnTo>
                    <a:pt x="1238250" y="676275"/>
                  </a:lnTo>
                  <a:lnTo>
                    <a:pt x="1419225" y="533400"/>
                  </a:lnTo>
                  <a:lnTo>
                    <a:pt x="1714500" y="409575"/>
                  </a:lnTo>
                  <a:lnTo>
                    <a:pt x="1962150" y="342900"/>
                  </a:lnTo>
                  <a:lnTo>
                    <a:pt x="2276475" y="400050"/>
                  </a:lnTo>
                  <a:lnTo>
                    <a:pt x="2428875" y="419100"/>
                  </a:lnTo>
                  <a:lnTo>
                    <a:pt x="2428875" y="247650"/>
                  </a:lnTo>
                  <a:lnTo>
                    <a:pt x="2819400" y="447675"/>
                  </a:lnTo>
                  <a:lnTo>
                    <a:pt x="2886075" y="266700"/>
                  </a:lnTo>
                  <a:cubicBezTo>
                    <a:pt x="2926072" y="223577"/>
                    <a:pt x="2949538" y="819435"/>
                    <a:pt x="3011760" y="789012"/>
                  </a:cubicBezTo>
                  <a:cubicBezTo>
                    <a:pt x="3073982" y="758589"/>
                    <a:pt x="2970795" y="-95486"/>
                    <a:pt x="2973660" y="17487"/>
                  </a:cubicBezTo>
                  <a:lnTo>
                    <a:pt x="336232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8000"/>
                    <a:alpha val="61000"/>
                  </a:schemeClr>
                </a:gs>
                <a:gs pos="100000">
                  <a:srgbClr val="92D050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Капля 3"/>
            <p:cNvSpPr/>
            <p:nvPr userDrawn="1"/>
          </p:nvSpPr>
          <p:spPr>
            <a:xfrm>
              <a:off x="413645" y="334"/>
              <a:ext cx="842462" cy="836378"/>
            </a:xfrm>
            <a:custGeom>
              <a:avLst/>
              <a:gdLst/>
              <a:ahLst/>
              <a:cxnLst/>
              <a:rect l="l" t="t" r="r" b="b"/>
              <a:pathLst>
                <a:path w="2520282" h="2229652">
                  <a:moveTo>
                    <a:pt x="2520282" y="0"/>
                  </a:moveTo>
                  <a:lnTo>
                    <a:pt x="2520282" y="900100"/>
                  </a:lnTo>
                  <a:cubicBezTo>
                    <a:pt x="2520282" y="1397212"/>
                    <a:pt x="2277213" y="1800200"/>
                    <a:pt x="1584178" y="1800200"/>
                  </a:cubicBezTo>
                  <a:cubicBezTo>
                    <a:pt x="1292761" y="1800200"/>
                    <a:pt x="1081466" y="1685678"/>
                    <a:pt x="934887" y="1533514"/>
                  </a:cubicBezTo>
                  <a:lnTo>
                    <a:pt x="95055" y="2229652"/>
                  </a:lnTo>
                  <a:lnTo>
                    <a:pt x="0" y="2105482"/>
                  </a:lnTo>
                  <a:lnTo>
                    <a:pt x="886624" y="1479717"/>
                  </a:lnTo>
                  <a:cubicBezTo>
                    <a:pt x="718196" y="1279629"/>
                    <a:pt x="649760" y="1034133"/>
                    <a:pt x="648074" y="900100"/>
                  </a:cubicBezTo>
                  <a:cubicBezTo>
                    <a:pt x="644899" y="647692"/>
                    <a:pt x="900668" y="264317"/>
                    <a:pt x="1565128" y="285750"/>
                  </a:cubicBezTo>
                  <a:cubicBezTo>
                    <a:pt x="1969238" y="336550"/>
                    <a:pt x="2249522" y="92075"/>
                    <a:pt x="2520282" y="0"/>
                  </a:cubicBezTo>
                  <a:close/>
                </a:path>
              </a:pathLst>
            </a:custGeom>
            <a:solidFill>
              <a:srgbClr val="B0DD7F">
                <a:alpha val="7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182" y="3413969"/>
            <a:ext cx="7508298" cy="1362075"/>
          </a:xfrm>
          <a:solidFill>
            <a:srgbClr val="37A428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-16797" y="6220756"/>
            <a:ext cx="1947079" cy="637244"/>
          </a:xfrm>
          <a:prstGeom prst="rect">
            <a:avLst/>
          </a:prstGeom>
          <a:gradFill flip="none" rotWithShape="1">
            <a:gsLst>
              <a:gs pos="0">
                <a:srgbClr val="37A428"/>
              </a:gs>
              <a:gs pos="100000">
                <a:srgbClr val="4ED03C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930282" y="6220756"/>
            <a:ext cx="5266639" cy="637244"/>
          </a:xfrm>
          <a:prstGeom prst="rect">
            <a:avLst/>
          </a:prstGeom>
          <a:gradFill flip="none" rotWithShape="1">
            <a:gsLst>
              <a:gs pos="0">
                <a:srgbClr val="37A428"/>
              </a:gs>
              <a:gs pos="99000">
                <a:srgbClr val="38A729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Номер слайда 5"/>
          <p:cNvSpPr txBox="1">
            <a:spLocks/>
          </p:cNvSpPr>
          <p:nvPr userDrawn="1"/>
        </p:nvSpPr>
        <p:spPr>
          <a:xfrm>
            <a:off x="7308304" y="6356350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369053-4816-40AA-93D8-19C738C694F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541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9053-4816-40AA-93D8-19C738C694F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51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CFDA-BBE5-4B21-9E94-CA6C16BF0B9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37D7-A6F4-4756-B5AC-A0FC45BB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7357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CFDA-BBE5-4B21-9E94-CA6C16BF0B9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37D7-A6F4-4756-B5AC-A0FC45BB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27117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CFDA-BBE5-4B21-9E94-CA6C16BF0B9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37D7-A6F4-4756-B5AC-A0FC45BB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930188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CFDA-BBE5-4B21-9E94-CA6C16BF0B9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37D7-A6F4-4756-B5AC-A0FC45BB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298464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CFDA-BBE5-4B21-9E94-CA6C16BF0B9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37D7-A6F4-4756-B5AC-A0FC45BB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6542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CFDA-BBE5-4B21-9E94-CA6C16BF0B9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37D7-A6F4-4756-B5AC-A0FC45BB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792185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CFDA-BBE5-4B21-9E94-CA6C16BF0B9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37D7-A6F4-4756-B5AC-A0FC45BB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88265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CFDA-BBE5-4B21-9E94-CA6C16BF0B9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37D7-A6F4-4756-B5AC-A0FC45BB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13093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B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CFDA-BBE5-4B21-9E94-CA6C16BF0B9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437D7-A6F4-4756-B5AC-A0FC45BB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97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1" r:id="rId12"/>
    <p:sldLayoutId id="2147483685" r:id="rId13"/>
    <p:sldLayoutId id="2147483687" r:id="rId14"/>
    <p:sldLayoutId id="2147483690" r:id="rId15"/>
    <p:sldLayoutId id="2147483694" r:id="rId16"/>
    <p:sldLayoutId id="2147483698" r:id="rId17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microsoft.com/office/2007/relationships/hdphoto" Target="../media/hdphoto2.wdp"/><Relationship Id="rId18" Type="http://schemas.openxmlformats.org/officeDocument/2006/relationships/image" Target="../media/image16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11.jp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10.jpg"/><Relationship Id="rId19" Type="http://schemas.openxmlformats.org/officeDocument/2006/relationships/image" Target="../media/image17.png"/><Relationship Id="rId4" Type="http://schemas.openxmlformats.org/officeDocument/2006/relationships/image" Target="../media/image5.jpeg"/><Relationship Id="rId9" Type="http://schemas.openxmlformats.org/officeDocument/2006/relationships/image" Target="../media/image9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61" y="1689416"/>
            <a:ext cx="6397783" cy="3868067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43277" y="-64910"/>
            <a:ext cx="82574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Краткая история</a:t>
            </a:r>
            <a:endParaRPr lang="ru-RU" sz="5400" b="1" dirty="0" smtClean="0">
              <a:ln w="1905">
                <a:solidFill>
                  <a:schemeClr val="accent4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симфонического оркестра</a:t>
            </a:r>
            <a:endParaRPr lang="ru-RU" sz="5400" b="1" cap="none" spc="0" dirty="0">
              <a:ln w="1905">
                <a:solidFill>
                  <a:schemeClr val="accent4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019" y="5898447"/>
            <a:ext cx="8078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Microsoft New Tai Lue" pitchFamily="34" charset="0"/>
              </a:rPr>
              <a:t>Презентация выполнена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Microsoft New Tai Lue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cs typeface="Microsoft New Tai Lue" pitchFamily="34" charset="0"/>
              </a:rPr>
              <a:t>Вильдановой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Microsoft New Tai Lue" pitchFamily="34" charset="0"/>
              </a:rPr>
              <a:t>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cs typeface="Microsoft New Tai Lue" pitchFamily="34" charset="0"/>
              </a:rPr>
              <a:t>Эльнарой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Microsoft New Tai Lue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cs typeface="Microsoft New Tai Lue" pitchFamily="34" charset="0"/>
              </a:rPr>
              <a:t>Файзулловной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Microsoft New Tai Lue" pitchFamily="34" charset="0"/>
              </a:rPr>
              <a:t>,</a:t>
            </a:r>
          </a:p>
          <a:p>
            <a:pPr lvl="0"/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Microsoft New Tai Lue" pitchFamily="34" charset="0"/>
              </a:rPr>
              <a:t> преподавателем  МБУДО  ДШИ 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Microsoft New Tai Lue" pitchFamily="34" charset="0"/>
              </a:rPr>
              <a:t>1 ЗАТО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Microsoft New Tai Lue" pitchFamily="34" charset="0"/>
              </a:rPr>
              <a:t>Межгорье Республики Башкортостан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4360380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152" y="72790"/>
            <a:ext cx="7601248" cy="52568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Краткая история симфонического оркестра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8" name="Текст 10"/>
          <p:cNvSpPr/>
          <p:nvPr/>
        </p:nvSpPr>
        <p:spPr>
          <a:xfrm>
            <a:off x="4752001" y="1130400"/>
            <a:ext cx="3994721" cy="532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Феликс Мендельсон</a:t>
            </a:r>
            <a:r>
              <a:rPr lang="ru-RU" sz="2400" b="1" i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, первыми стали руководить музыкантами, стоя на подиуме в центре перед оркестром.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57" name="Текст 9"/>
          <p:cNvSpPr/>
          <p:nvPr/>
        </p:nvSpPr>
        <p:spPr>
          <a:xfrm>
            <a:off x="4752001" y="1130400"/>
            <a:ext cx="3994721" cy="532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В </a:t>
            </a:r>
            <a:r>
              <a:rPr lang="ru-RU" sz="2400" b="1" i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начале 1800-ых композиторы-дирижёры, такие как </a:t>
            </a:r>
            <a:r>
              <a:rPr lang="ru-RU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Карл Мария фон Вебер </a:t>
            </a:r>
            <a:endParaRPr lang="ru-RU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latin typeface="Times New Roman"/>
                <a:ea typeface="Times New Roman"/>
              </a:rPr>
              <a:t>композиторы-дирижёры</a:t>
            </a:r>
            <a:r>
              <a:rPr lang="ru-RU" dirty="0">
                <a:latin typeface="Times New Roman"/>
                <a:ea typeface="Times New Roman"/>
              </a:rPr>
              <a:t>, такие как Карл Мария фон Вебер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6" name="Текст 8"/>
          <p:cNvSpPr/>
          <p:nvPr/>
        </p:nvSpPr>
        <p:spPr>
          <a:xfrm>
            <a:off x="4752001" y="1130400"/>
            <a:ext cx="3994721" cy="532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Струнные смычковые инструменты стали более важными, чем когда-либо, а клавишные инструменты наоборот ушли в тень. Композиторы начали писать уже для конкретного музыкального инструмента. </a:t>
            </a:r>
            <a:endParaRPr lang="ru-RU" sz="24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55" name="Текст 7"/>
          <p:cNvSpPr/>
          <p:nvPr/>
        </p:nvSpPr>
        <p:spPr>
          <a:xfrm>
            <a:off x="4752001" y="1130400"/>
            <a:ext cx="3994721" cy="532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ru-RU" sz="2400" b="1" i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В </a:t>
            </a:r>
            <a:r>
              <a:rPr lang="ru-RU" sz="2400" b="1" i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19-м столетии, </a:t>
            </a:r>
            <a:r>
              <a:rPr lang="ru-RU" sz="2400" b="1" i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времён </a:t>
            </a:r>
            <a:r>
              <a:rPr lang="ru-RU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Гайдна</a:t>
            </a:r>
            <a:r>
              <a:rPr lang="ru-RU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и </a:t>
            </a:r>
            <a:r>
              <a:rPr lang="ru-RU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Бетховена</a:t>
            </a:r>
            <a:r>
              <a:rPr lang="ru-RU" sz="2400" b="1" i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, произошли еще более глубокие изменения в оркестре. </a:t>
            </a:r>
            <a:endParaRPr lang="ru-RU" sz="24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54" name="Текст 6"/>
          <p:cNvSpPr/>
          <p:nvPr/>
        </p:nvSpPr>
        <p:spPr>
          <a:xfrm>
            <a:off x="4752001" y="1130400"/>
            <a:ext cx="3994721" cy="532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000" b="1" i="1" dirty="0" smtClean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Люлли</a:t>
            </a:r>
            <a:r>
              <a:rPr lang="ru-RU" sz="20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характеризовался «точностью интонации, мягкостью и ровностью игры, очень подчеркнутыми переменами темпов». Отмечались также выразительность и отчетливость </a:t>
            </a:r>
            <a:r>
              <a:rPr lang="ru-RU" sz="2000" b="1" i="1" dirty="0" smtClean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ритма.</a:t>
            </a:r>
            <a:endParaRPr lang="ru-RU" sz="2000" b="1" i="1" dirty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Текст 5"/>
          <p:cNvSpPr/>
          <p:nvPr/>
        </p:nvSpPr>
        <p:spPr>
          <a:xfrm>
            <a:off x="4752001" y="1130400"/>
            <a:ext cx="3994721" cy="532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Жан-Батист </a:t>
            </a:r>
            <a:r>
              <a:rPr lang="ru-RU" sz="2000" b="1" i="1" dirty="0" err="1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Люлли</a:t>
            </a:r>
            <a:r>
              <a:rPr lang="ru-RU" sz="2000" b="1" i="1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pPr lvl="0" algn="ctr"/>
            <a:r>
              <a:rPr lang="ru-RU" sz="2000" b="1" i="1" dirty="0" smtClean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000" b="1" i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крупнейших оперных композиторов XVII в., основоположник французского музыкального театра.</a:t>
            </a:r>
          </a:p>
          <a:p>
            <a:pPr lvl="0" algn="ctr"/>
            <a:r>
              <a:rPr lang="ru-RU" sz="2000" b="1" i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руководства оркестром он не знал себе равных. Его оперный оркестр по тем временам был очень внушителен - свыше 70 человек</a:t>
            </a:r>
            <a:r>
              <a:rPr lang="ru-RU" i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2" name="Текст 4"/>
          <p:cNvSpPr/>
          <p:nvPr/>
        </p:nvSpPr>
        <p:spPr>
          <a:xfrm>
            <a:off x="4752001" y="1130400"/>
            <a:ext cx="3994721" cy="532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2400" b="1" i="1" dirty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Клаудио Монтеверди</a:t>
            </a:r>
            <a:r>
              <a:rPr lang="ru-RU" sz="2400" b="1" i="1" dirty="0">
                <a:ln w="1905">
                  <a:solidFill>
                    <a:srgbClr val="8064A2">
                      <a:lumMod val="7500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>
                <a:ln w="1905">
                  <a:solidFill>
                    <a:srgbClr val="8064A2">
                      <a:lumMod val="75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pPr lvl="0"/>
            <a:r>
              <a:rPr lang="ru-RU" sz="2000" b="1" i="1" dirty="0" smtClean="0">
                <a:solidFill>
                  <a:srgbClr val="C0504D">
                    <a:lumMod val="75000"/>
                  </a:srgbClr>
                </a:solidFill>
              </a:rPr>
              <a:t>итальянский композитор, музыкант, певец.</a:t>
            </a:r>
          </a:p>
          <a:p>
            <a:pPr lvl="0"/>
            <a:r>
              <a:rPr lang="ru-RU" sz="2000" b="1" i="1" dirty="0" smtClean="0">
                <a:solidFill>
                  <a:srgbClr val="C0504D">
                    <a:lumMod val="75000"/>
                  </a:srgbClr>
                </a:solidFill>
              </a:rPr>
              <a:t>Первым оценил художественные достоинства отдельных инструментов и объединил их в оркестр. Монтеверди разделил все инструменты оркестра на группы смычковых и духовых,</a:t>
            </a:r>
          </a:p>
          <a:p>
            <a:pPr lvl="0"/>
            <a:r>
              <a:rPr lang="ru-RU" sz="2000" b="1" i="1" dirty="0" smtClean="0">
                <a:solidFill>
                  <a:srgbClr val="C0504D">
                    <a:lumMod val="75000"/>
                  </a:srgbClr>
                </a:solidFill>
              </a:rPr>
              <a:t> на группы, сопровождающие и ведущие мелодию. </a:t>
            </a:r>
            <a:endParaRPr lang="ru-RU" sz="2000" b="1" i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51" name="Текст 3"/>
          <p:cNvSpPr/>
          <p:nvPr/>
        </p:nvSpPr>
        <p:spPr>
          <a:xfrm>
            <a:off x="4752001" y="1130400"/>
            <a:ext cx="3994721" cy="532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i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В начале </a:t>
            </a:r>
            <a:r>
              <a:rPr lang="ru-RU" sz="2400" b="1" i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17-го века </a:t>
            </a:r>
            <a:r>
              <a:rPr lang="ru-RU" sz="2400" b="1" i="1" dirty="0" smtClean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композитор </a:t>
            </a:r>
            <a:r>
              <a:rPr lang="ru-RU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Клаудио Монтеверди</a:t>
            </a:r>
            <a:r>
              <a:rPr lang="ru-RU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выбрал, какие инструменты</a:t>
            </a:r>
          </a:p>
          <a:p>
            <a:pPr lvl="0"/>
            <a:r>
              <a:rPr lang="ru-RU" sz="2400" b="1" i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 должны сопровождать его оперу "Орфей" (1607 г.), и точно указал для каких инструментов написаны партии</a:t>
            </a:r>
            <a:r>
              <a:rPr lang="ru-RU" sz="2400" b="1" i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sz="2400" b="1" i="1" dirty="0">
              <a:solidFill>
                <a:prstClr val="black"/>
              </a:solidFill>
            </a:endParaRPr>
          </a:p>
        </p:txBody>
      </p:sp>
      <p:sp>
        <p:nvSpPr>
          <p:cNvPr id="50" name="Текст 2"/>
          <p:cNvSpPr/>
          <p:nvPr/>
        </p:nvSpPr>
        <p:spPr>
          <a:xfrm>
            <a:off x="4752001" y="1130400"/>
            <a:ext cx="3996000" cy="532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Композиторы раннего Возрождения обычно не уточняли для какого инструмента они писали партию. Это означало, что партии могли исполняться на любом доступном инструменте.</a:t>
            </a:r>
            <a:endParaRPr lang="ru-RU" sz="24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39" name="Текст 1"/>
          <p:cNvSpPr/>
          <p:nvPr/>
        </p:nvSpPr>
        <p:spPr>
          <a:xfrm>
            <a:off x="4752001" y="1130400"/>
            <a:ext cx="3996000" cy="5328000"/>
          </a:xfrm>
          <a:prstGeom prst="roundRect">
            <a:avLst>
              <a:gd name="adj" fmla="val 17037"/>
            </a:avLst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ru-RU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К началу 16-го века, эпоха известная как Возрождение, слово "ансамбль" использовалось для обозначения группы музыкантов, иногда и певцов, которые вместе исполняли музыку </a:t>
            </a:r>
            <a:r>
              <a:rPr lang="ru-RU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2000" y="1387987"/>
            <a:ext cx="504000" cy="5439262"/>
          </a:xfrm>
          <a:custGeom>
            <a:avLst/>
            <a:gdLst>
              <a:gd name="connsiteX0" fmla="*/ 0 w 504056"/>
              <a:gd name="connsiteY0" fmla="*/ 0 h 5088203"/>
              <a:gd name="connsiteX1" fmla="*/ 504056 w 504056"/>
              <a:gd name="connsiteY1" fmla="*/ 0 h 5088203"/>
              <a:gd name="connsiteX2" fmla="*/ 504056 w 504056"/>
              <a:gd name="connsiteY2" fmla="*/ 5088203 h 5088203"/>
              <a:gd name="connsiteX3" fmla="*/ 0 w 504056"/>
              <a:gd name="connsiteY3" fmla="*/ 5088203 h 5088203"/>
              <a:gd name="connsiteX4" fmla="*/ 0 w 504056"/>
              <a:gd name="connsiteY4" fmla="*/ 0 h 5088203"/>
              <a:gd name="connsiteX0" fmla="*/ 0 w 504056"/>
              <a:gd name="connsiteY0" fmla="*/ 0 h 5153518"/>
              <a:gd name="connsiteX1" fmla="*/ 504056 w 504056"/>
              <a:gd name="connsiteY1" fmla="*/ 65315 h 5153518"/>
              <a:gd name="connsiteX2" fmla="*/ 504056 w 504056"/>
              <a:gd name="connsiteY2" fmla="*/ 5153518 h 5153518"/>
              <a:gd name="connsiteX3" fmla="*/ 0 w 504056"/>
              <a:gd name="connsiteY3" fmla="*/ 5153518 h 5153518"/>
              <a:gd name="connsiteX4" fmla="*/ 0 w 504056"/>
              <a:gd name="connsiteY4" fmla="*/ 0 h 5153518"/>
              <a:gd name="connsiteX0" fmla="*/ 10885 w 514941"/>
              <a:gd name="connsiteY0" fmla="*/ 0 h 5153518"/>
              <a:gd name="connsiteX1" fmla="*/ 514941 w 514941"/>
              <a:gd name="connsiteY1" fmla="*/ 65315 h 5153518"/>
              <a:gd name="connsiteX2" fmla="*/ 514941 w 514941"/>
              <a:gd name="connsiteY2" fmla="*/ 5153518 h 5153518"/>
              <a:gd name="connsiteX3" fmla="*/ 0 w 514941"/>
              <a:gd name="connsiteY3" fmla="*/ 5066432 h 5153518"/>
              <a:gd name="connsiteX4" fmla="*/ 10885 w 514941"/>
              <a:gd name="connsiteY4" fmla="*/ 0 h 515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941" h="5153518">
                <a:moveTo>
                  <a:pt x="10885" y="0"/>
                </a:moveTo>
                <a:lnTo>
                  <a:pt x="514941" y="65315"/>
                </a:lnTo>
                <a:lnTo>
                  <a:pt x="514941" y="5153518"/>
                </a:lnTo>
                <a:lnTo>
                  <a:pt x="0" y="5066432"/>
                </a:lnTo>
                <a:cubicBezTo>
                  <a:pt x="3628" y="3377621"/>
                  <a:pt x="7257" y="1688811"/>
                  <a:pt x="10885" y="0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59890" y="1418359"/>
            <a:ext cx="3359215" cy="48256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" name="10"/>
          <p:cNvGrpSpPr/>
          <p:nvPr/>
        </p:nvGrpSpPr>
        <p:grpSpPr>
          <a:xfrm>
            <a:off x="576000" y="1440000"/>
            <a:ext cx="3708000" cy="5209118"/>
            <a:chOff x="2924205" y="948117"/>
            <a:chExt cx="3379702" cy="4995555"/>
          </a:xfrm>
          <a:noFill/>
          <a:scene3d>
            <a:camera prst="isometricOffAxis1Right"/>
            <a:lightRig rig="threePt" dir="t"/>
          </a:scene3d>
        </p:grpSpPr>
        <p:pic>
          <p:nvPicPr>
            <p:cNvPr id="4" name="Рисунок 3"/>
            <p:cNvPicPr>
              <a:picLocks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colorTemperature colorTemp="53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652" y="948117"/>
              <a:ext cx="3351255" cy="4995555"/>
            </a:xfrm>
            <a:prstGeom prst="foldedCorner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</p:pic>
        <p:sp>
          <p:nvSpPr>
            <p:cNvPr id="5" name="TextBox 4" hidden="1"/>
            <p:cNvSpPr txBox="1"/>
            <p:nvPr/>
          </p:nvSpPr>
          <p:spPr>
            <a:xfrm>
              <a:off x="2924205" y="5574340"/>
              <a:ext cx="3277265" cy="3541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rgbClr val="004C22"/>
                </a:solidFill>
              </a:endParaRPr>
            </a:p>
          </p:txBody>
        </p:sp>
      </p:grpSp>
      <p:grpSp>
        <p:nvGrpSpPr>
          <p:cNvPr id="6" name="9"/>
          <p:cNvGrpSpPr/>
          <p:nvPr/>
        </p:nvGrpSpPr>
        <p:grpSpPr>
          <a:xfrm>
            <a:off x="540000" y="1422531"/>
            <a:ext cx="3744000" cy="5256000"/>
            <a:chOff x="2973927" y="948117"/>
            <a:chExt cx="3375213" cy="5009835"/>
          </a:xfrm>
          <a:scene3d>
            <a:camera prst="isometricOffAxis1Right"/>
            <a:lightRig rig="threePt" dir="t"/>
          </a:scene3d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868" y="948117"/>
              <a:ext cx="3342272" cy="4984624"/>
            </a:xfrm>
            <a:prstGeom prst="foldedCorner">
              <a:avLst/>
            </a:prstGeom>
          </p:spPr>
        </p:pic>
        <p:sp>
          <p:nvSpPr>
            <p:cNvPr id="8" name="TextBox 7" hidden="1"/>
            <p:cNvSpPr txBox="1"/>
            <p:nvPr/>
          </p:nvSpPr>
          <p:spPr>
            <a:xfrm>
              <a:off x="2973927" y="5574340"/>
              <a:ext cx="3277264" cy="383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4C22"/>
                  </a:solidFill>
                </a:rPr>
                <a:t>Надпись</a:t>
              </a:r>
              <a:endParaRPr lang="ru-RU" dirty="0">
                <a:solidFill>
                  <a:srgbClr val="004C22"/>
                </a:solidFill>
              </a:endParaRPr>
            </a:p>
          </p:txBody>
        </p:sp>
      </p:grpSp>
      <p:grpSp>
        <p:nvGrpSpPr>
          <p:cNvPr id="9" name="8"/>
          <p:cNvGrpSpPr/>
          <p:nvPr/>
        </p:nvGrpSpPr>
        <p:grpSpPr>
          <a:xfrm>
            <a:off x="576000" y="1440000"/>
            <a:ext cx="3708000" cy="5616000"/>
            <a:chOff x="2986634" y="1224846"/>
            <a:chExt cx="3326795" cy="4733106"/>
          </a:xfrm>
          <a:scene3d>
            <a:camera prst="isometricOffAxis1Right"/>
            <a:lightRig rig="threePt" dir="t"/>
          </a:scene3d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924" y="1224846"/>
              <a:ext cx="3321505" cy="4393968"/>
            </a:xfrm>
            <a:prstGeom prst="foldedCorner">
              <a:avLst/>
            </a:prstGeom>
          </p:spPr>
        </p:pic>
        <p:sp>
          <p:nvSpPr>
            <p:cNvPr id="11" name="TextBox 10" hidden="1"/>
            <p:cNvSpPr txBox="1"/>
            <p:nvPr/>
          </p:nvSpPr>
          <p:spPr>
            <a:xfrm>
              <a:off x="2986634" y="5574340"/>
              <a:ext cx="3188424" cy="383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4C22"/>
                  </a:solidFill>
                </a:rPr>
                <a:t>Надпись</a:t>
              </a:r>
              <a:endParaRPr lang="ru-RU" dirty="0">
                <a:solidFill>
                  <a:srgbClr val="004C22"/>
                </a:solidFill>
              </a:endParaRPr>
            </a:p>
          </p:txBody>
        </p:sp>
      </p:grpSp>
      <p:grpSp>
        <p:nvGrpSpPr>
          <p:cNvPr id="12" name="7"/>
          <p:cNvGrpSpPr/>
          <p:nvPr/>
        </p:nvGrpSpPr>
        <p:grpSpPr>
          <a:xfrm>
            <a:off x="576000" y="1440000"/>
            <a:ext cx="3744000" cy="5256000"/>
            <a:chOff x="2982924" y="948117"/>
            <a:chExt cx="3368319" cy="5009835"/>
          </a:xfrm>
          <a:scene3d>
            <a:camera prst="isometricOffAxis1Right"/>
            <a:lightRig rig="threePt" dir="t"/>
          </a:scene3d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764" y="948117"/>
              <a:ext cx="3346479" cy="4984624"/>
            </a:xfrm>
            <a:prstGeom prst="foldedCorner">
              <a:avLst/>
            </a:prstGeom>
          </p:spPr>
        </p:pic>
        <p:sp>
          <p:nvSpPr>
            <p:cNvPr id="14" name="TextBox 13" hidden="1"/>
            <p:cNvSpPr txBox="1"/>
            <p:nvPr/>
          </p:nvSpPr>
          <p:spPr>
            <a:xfrm>
              <a:off x="2982924" y="5574340"/>
              <a:ext cx="3268268" cy="383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4C22"/>
                  </a:solidFill>
                </a:rPr>
                <a:t>Надпись</a:t>
              </a:r>
              <a:endParaRPr lang="ru-RU" dirty="0">
                <a:solidFill>
                  <a:srgbClr val="004C22"/>
                </a:solidFill>
              </a:endParaRPr>
            </a:p>
          </p:txBody>
        </p:sp>
      </p:grpSp>
      <p:grpSp>
        <p:nvGrpSpPr>
          <p:cNvPr id="15" name="6"/>
          <p:cNvGrpSpPr/>
          <p:nvPr/>
        </p:nvGrpSpPr>
        <p:grpSpPr>
          <a:xfrm>
            <a:off x="576000" y="1440000"/>
            <a:ext cx="3708000" cy="5256000"/>
            <a:chOff x="2982923" y="948118"/>
            <a:chExt cx="3368320" cy="5009835"/>
          </a:xfrm>
          <a:scene3d>
            <a:camera prst="isometricOffAxis1Right"/>
            <a:lightRig rig="threePt" dir="t"/>
          </a:scene3d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765" y="948118"/>
              <a:ext cx="3346478" cy="4984624"/>
            </a:xfrm>
            <a:prstGeom prst="foldedCorner">
              <a:avLst/>
            </a:prstGeom>
          </p:spPr>
        </p:pic>
        <p:sp>
          <p:nvSpPr>
            <p:cNvPr id="17" name="TextBox 16" hidden="1"/>
            <p:cNvSpPr txBox="1"/>
            <p:nvPr/>
          </p:nvSpPr>
          <p:spPr>
            <a:xfrm>
              <a:off x="2982923" y="5574341"/>
              <a:ext cx="3268267" cy="383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4C22"/>
                  </a:solidFill>
                </a:rPr>
                <a:t>Надпись</a:t>
              </a:r>
              <a:endParaRPr lang="ru-RU" dirty="0">
                <a:solidFill>
                  <a:srgbClr val="004C22"/>
                </a:solidFill>
              </a:endParaRPr>
            </a:p>
          </p:txBody>
        </p:sp>
      </p:grpSp>
      <p:grpSp>
        <p:nvGrpSpPr>
          <p:cNvPr id="18" name="5"/>
          <p:cNvGrpSpPr/>
          <p:nvPr/>
        </p:nvGrpSpPr>
        <p:grpSpPr>
          <a:xfrm>
            <a:off x="576000" y="1440000"/>
            <a:ext cx="3708000" cy="5224008"/>
            <a:chOff x="2982924" y="948117"/>
            <a:chExt cx="3368319" cy="5009835"/>
          </a:xfrm>
          <a:scene3d>
            <a:camera prst="isometricOffAxis1Right"/>
            <a:lightRig rig="threePt" dir="t"/>
          </a:scene3d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764" y="948117"/>
              <a:ext cx="3346479" cy="4984624"/>
            </a:xfrm>
            <a:prstGeom prst="foldedCorner">
              <a:avLst/>
            </a:prstGeom>
          </p:spPr>
        </p:pic>
        <p:sp>
          <p:nvSpPr>
            <p:cNvPr id="20" name="TextBox 19" hidden="1"/>
            <p:cNvSpPr txBox="1"/>
            <p:nvPr/>
          </p:nvSpPr>
          <p:spPr>
            <a:xfrm>
              <a:off x="2982924" y="5574340"/>
              <a:ext cx="3192133" cy="383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4C22"/>
                  </a:solidFill>
                </a:rPr>
                <a:t>Надпись</a:t>
              </a:r>
              <a:endParaRPr lang="ru-RU" dirty="0">
                <a:solidFill>
                  <a:srgbClr val="004C22"/>
                </a:solidFill>
              </a:endParaRPr>
            </a:p>
          </p:txBody>
        </p:sp>
      </p:grpSp>
      <p:grpSp>
        <p:nvGrpSpPr>
          <p:cNvPr id="21" name="4"/>
          <p:cNvGrpSpPr/>
          <p:nvPr/>
        </p:nvGrpSpPr>
        <p:grpSpPr>
          <a:xfrm>
            <a:off x="576000" y="1440000"/>
            <a:ext cx="3708000" cy="5224008"/>
            <a:chOff x="2982924" y="948117"/>
            <a:chExt cx="3369119" cy="5009835"/>
          </a:xfrm>
          <a:scene3d>
            <a:camera prst="isometricOffAxis1Right"/>
            <a:lightRig rig="threePt" dir="t"/>
          </a:scene3d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88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965" y="948117"/>
              <a:ext cx="3348078" cy="4995556"/>
            </a:xfrm>
            <a:prstGeom prst="foldedCorner">
              <a:avLst/>
            </a:prstGeom>
          </p:spPr>
        </p:pic>
        <p:sp>
          <p:nvSpPr>
            <p:cNvPr id="23" name="TextBox 22" hidden="1"/>
            <p:cNvSpPr txBox="1"/>
            <p:nvPr/>
          </p:nvSpPr>
          <p:spPr>
            <a:xfrm>
              <a:off x="2982924" y="5574340"/>
              <a:ext cx="3115997" cy="383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4C22"/>
                  </a:solidFill>
                </a:rPr>
                <a:t>Надпись</a:t>
              </a:r>
              <a:endParaRPr lang="ru-RU" dirty="0">
                <a:solidFill>
                  <a:srgbClr val="004C22"/>
                </a:solidFill>
              </a:endParaRPr>
            </a:p>
          </p:txBody>
        </p:sp>
      </p:grpSp>
      <p:grpSp>
        <p:nvGrpSpPr>
          <p:cNvPr id="24" name="3"/>
          <p:cNvGrpSpPr/>
          <p:nvPr/>
        </p:nvGrpSpPr>
        <p:grpSpPr>
          <a:xfrm>
            <a:off x="576000" y="1160110"/>
            <a:ext cx="3733121" cy="6146902"/>
            <a:chOff x="2986630" y="1407343"/>
            <a:chExt cx="3382745" cy="4550609"/>
          </a:xfrm>
          <a:scene3d>
            <a:camera prst="isometricOffAxis1Right"/>
            <a:lightRig rig="threePt" dir="t"/>
          </a:scene3d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6633" y="1407343"/>
              <a:ext cx="3382742" cy="4066171"/>
            </a:xfrm>
            <a:prstGeom prst="foldedCorner">
              <a:avLst/>
            </a:prstGeom>
          </p:spPr>
        </p:pic>
        <p:sp>
          <p:nvSpPr>
            <p:cNvPr id="26" name="TextBox 25" hidden="1"/>
            <p:cNvSpPr txBox="1"/>
            <p:nvPr/>
          </p:nvSpPr>
          <p:spPr>
            <a:xfrm>
              <a:off x="2986630" y="5574340"/>
              <a:ext cx="3264560" cy="383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4C22"/>
                  </a:solidFill>
                </a:rPr>
                <a:t>Надпись</a:t>
              </a:r>
              <a:endParaRPr lang="ru-RU" dirty="0">
                <a:solidFill>
                  <a:srgbClr val="004C22"/>
                </a:solidFill>
              </a:endParaRPr>
            </a:p>
          </p:txBody>
        </p:sp>
      </p:grpSp>
      <p:grpSp>
        <p:nvGrpSpPr>
          <p:cNvPr id="27" name="2"/>
          <p:cNvGrpSpPr/>
          <p:nvPr/>
        </p:nvGrpSpPr>
        <p:grpSpPr>
          <a:xfrm>
            <a:off x="504000" y="1426688"/>
            <a:ext cx="3888000" cy="5431312"/>
            <a:chOff x="2986631" y="1108936"/>
            <a:chExt cx="3382745" cy="4849016"/>
          </a:xfrm>
          <a:scene3d>
            <a:camera prst="isometricOffAxis1Right"/>
            <a:lightRig rig="threePt" dir="t"/>
          </a:scene3d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1058" y="1108936"/>
              <a:ext cx="3233892" cy="4662985"/>
            </a:xfrm>
            <a:prstGeom prst="foldedCorner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</p:pic>
        <p:sp>
          <p:nvSpPr>
            <p:cNvPr id="29" name="TextBox 28" hidden="1"/>
            <p:cNvSpPr txBox="1"/>
            <p:nvPr/>
          </p:nvSpPr>
          <p:spPr>
            <a:xfrm>
              <a:off x="2986631" y="5574340"/>
              <a:ext cx="3382745" cy="383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4C22"/>
                  </a:solidFill>
                </a:rPr>
                <a:t>Надпись</a:t>
              </a:r>
              <a:endParaRPr lang="ru-RU" dirty="0">
                <a:solidFill>
                  <a:srgbClr val="004C22"/>
                </a:solidFill>
              </a:endParaRPr>
            </a:p>
          </p:txBody>
        </p:sp>
      </p:grpSp>
      <p:pic>
        <p:nvPicPr>
          <p:cNvPr id="31" name="Рисунок 30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0" y="1404727"/>
            <a:ext cx="3690387" cy="5316873"/>
          </a:xfrm>
          <a:prstGeom prst="foldedCorner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37" name="Параллелограмм 36"/>
          <p:cNvSpPr>
            <a:spLocks/>
          </p:cNvSpPr>
          <p:nvPr/>
        </p:nvSpPr>
        <p:spPr>
          <a:xfrm rot="10340038">
            <a:off x="279157" y="923267"/>
            <a:ext cx="3920680" cy="167468"/>
          </a:xfrm>
          <a:custGeom>
            <a:avLst/>
            <a:gdLst>
              <a:gd name="connsiteX0" fmla="*/ 0 w 1979358"/>
              <a:gd name="connsiteY0" fmla="*/ 264754 h 264754"/>
              <a:gd name="connsiteX1" fmla="*/ 66189 w 1979358"/>
              <a:gd name="connsiteY1" fmla="*/ 0 h 264754"/>
              <a:gd name="connsiteX2" fmla="*/ 1979358 w 1979358"/>
              <a:gd name="connsiteY2" fmla="*/ 0 h 264754"/>
              <a:gd name="connsiteX3" fmla="*/ 1913170 w 1979358"/>
              <a:gd name="connsiteY3" fmla="*/ 264754 h 264754"/>
              <a:gd name="connsiteX4" fmla="*/ 0 w 1979358"/>
              <a:gd name="connsiteY4" fmla="*/ 264754 h 264754"/>
              <a:gd name="connsiteX0" fmla="*/ 0 w 2475823"/>
              <a:gd name="connsiteY0" fmla="*/ 264754 h 264754"/>
              <a:gd name="connsiteX1" fmla="*/ 66189 w 2475823"/>
              <a:gd name="connsiteY1" fmla="*/ 0 h 264754"/>
              <a:gd name="connsiteX2" fmla="*/ 1979358 w 2475823"/>
              <a:gd name="connsiteY2" fmla="*/ 0 h 264754"/>
              <a:gd name="connsiteX3" fmla="*/ 2475823 w 2475823"/>
              <a:gd name="connsiteY3" fmla="*/ 164746 h 264754"/>
              <a:gd name="connsiteX4" fmla="*/ 0 w 2475823"/>
              <a:gd name="connsiteY4" fmla="*/ 264754 h 264754"/>
              <a:gd name="connsiteX0" fmla="*/ 848956 w 3324779"/>
              <a:gd name="connsiteY0" fmla="*/ 264754 h 264754"/>
              <a:gd name="connsiteX1" fmla="*/ 0 w 3324779"/>
              <a:gd name="connsiteY1" fmla="*/ 107481 h 264754"/>
              <a:gd name="connsiteX2" fmla="*/ 2828314 w 3324779"/>
              <a:gd name="connsiteY2" fmla="*/ 0 h 264754"/>
              <a:gd name="connsiteX3" fmla="*/ 3324779 w 3324779"/>
              <a:gd name="connsiteY3" fmla="*/ 164746 h 264754"/>
              <a:gd name="connsiteX4" fmla="*/ 848956 w 3324779"/>
              <a:gd name="connsiteY4" fmla="*/ 264754 h 264754"/>
              <a:gd name="connsiteX0" fmla="*/ 846051 w 3321874"/>
              <a:gd name="connsiteY0" fmla="*/ 264754 h 264754"/>
              <a:gd name="connsiteX1" fmla="*/ 0 w 3321874"/>
              <a:gd name="connsiteY1" fmla="*/ 85904 h 264754"/>
              <a:gd name="connsiteX2" fmla="*/ 2825409 w 3321874"/>
              <a:gd name="connsiteY2" fmla="*/ 0 h 264754"/>
              <a:gd name="connsiteX3" fmla="*/ 3321874 w 3321874"/>
              <a:gd name="connsiteY3" fmla="*/ 164746 h 264754"/>
              <a:gd name="connsiteX4" fmla="*/ 846051 w 3321874"/>
              <a:gd name="connsiteY4" fmla="*/ 264754 h 264754"/>
              <a:gd name="connsiteX0" fmla="*/ 795013 w 3321874"/>
              <a:gd name="connsiteY0" fmla="*/ 235915 h 235915"/>
              <a:gd name="connsiteX1" fmla="*/ 0 w 3321874"/>
              <a:gd name="connsiteY1" fmla="*/ 85904 h 235915"/>
              <a:gd name="connsiteX2" fmla="*/ 2825409 w 3321874"/>
              <a:gd name="connsiteY2" fmla="*/ 0 h 235915"/>
              <a:gd name="connsiteX3" fmla="*/ 3321874 w 3321874"/>
              <a:gd name="connsiteY3" fmla="*/ 164746 h 235915"/>
              <a:gd name="connsiteX4" fmla="*/ 795013 w 3321874"/>
              <a:gd name="connsiteY4" fmla="*/ 235915 h 235915"/>
              <a:gd name="connsiteX0" fmla="*/ 799993 w 3326854"/>
              <a:gd name="connsiteY0" fmla="*/ 235915 h 235915"/>
              <a:gd name="connsiteX1" fmla="*/ 0 w 3326854"/>
              <a:gd name="connsiteY1" fmla="*/ 41298 h 235915"/>
              <a:gd name="connsiteX2" fmla="*/ 2830389 w 3326854"/>
              <a:gd name="connsiteY2" fmla="*/ 0 h 235915"/>
              <a:gd name="connsiteX3" fmla="*/ 3326854 w 3326854"/>
              <a:gd name="connsiteY3" fmla="*/ 164746 h 235915"/>
              <a:gd name="connsiteX4" fmla="*/ 799993 w 3326854"/>
              <a:gd name="connsiteY4" fmla="*/ 235915 h 235915"/>
              <a:gd name="connsiteX0" fmla="*/ 739619 w 3326854"/>
              <a:gd name="connsiteY0" fmla="*/ 194837 h 194837"/>
              <a:gd name="connsiteX1" fmla="*/ 0 w 3326854"/>
              <a:gd name="connsiteY1" fmla="*/ 41298 h 194837"/>
              <a:gd name="connsiteX2" fmla="*/ 2830389 w 3326854"/>
              <a:gd name="connsiteY2" fmla="*/ 0 h 194837"/>
              <a:gd name="connsiteX3" fmla="*/ 3326854 w 3326854"/>
              <a:gd name="connsiteY3" fmla="*/ 164746 h 194837"/>
              <a:gd name="connsiteX4" fmla="*/ 739619 w 3326854"/>
              <a:gd name="connsiteY4" fmla="*/ 194837 h 194837"/>
              <a:gd name="connsiteX0" fmla="*/ 785678 w 3372913"/>
              <a:gd name="connsiteY0" fmla="*/ 194837 h 194837"/>
              <a:gd name="connsiteX1" fmla="*/ 0 w 3372913"/>
              <a:gd name="connsiteY1" fmla="*/ 57065 h 194837"/>
              <a:gd name="connsiteX2" fmla="*/ 2876448 w 3372913"/>
              <a:gd name="connsiteY2" fmla="*/ 0 h 194837"/>
              <a:gd name="connsiteX3" fmla="*/ 3372913 w 3372913"/>
              <a:gd name="connsiteY3" fmla="*/ 164746 h 194837"/>
              <a:gd name="connsiteX4" fmla="*/ 785678 w 3372913"/>
              <a:gd name="connsiteY4" fmla="*/ 194837 h 194837"/>
              <a:gd name="connsiteX0" fmla="*/ 657670 w 3372913"/>
              <a:gd name="connsiteY0" fmla="*/ 166623 h 166623"/>
              <a:gd name="connsiteX1" fmla="*/ 0 w 3372913"/>
              <a:gd name="connsiteY1" fmla="*/ 57065 h 166623"/>
              <a:gd name="connsiteX2" fmla="*/ 2876448 w 3372913"/>
              <a:gd name="connsiteY2" fmla="*/ 0 h 166623"/>
              <a:gd name="connsiteX3" fmla="*/ 3372913 w 3372913"/>
              <a:gd name="connsiteY3" fmla="*/ 164746 h 166623"/>
              <a:gd name="connsiteX4" fmla="*/ 657670 w 3372913"/>
              <a:gd name="connsiteY4" fmla="*/ 166623 h 166623"/>
              <a:gd name="connsiteX0" fmla="*/ 633189 w 3372913"/>
              <a:gd name="connsiteY0" fmla="*/ 185297 h 185297"/>
              <a:gd name="connsiteX1" fmla="*/ 0 w 3372913"/>
              <a:gd name="connsiteY1" fmla="*/ 57065 h 185297"/>
              <a:gd name="connsiteX2" fmla="*/ 2876448 w 3372913"/>
              <a:gd name="connsiteY2" fmla="*/ 0 h 185297"/>
              <a:gd name="connsiteX3" fmla="*/ 3372913 w 3372913"/>
              <a:gd name="connsiteY3" fmla="*/ 164746 h 185297"/>
              <a:gd name="connsiteX4" fmla="*/ 633189 w 3372913"/>
              <a:gd name="connsiteY4" fmla="*/ 185297 h 18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913" h="185297">
                <a:moveTo>
                  <a:pt x="633189" y="185297"/>
                </a:moveTo>
                <a:lnTo>
                  <a:pt x="0" y="57065"/>
                </a:lnTo>
                <a:lnTo>
                  <a:pt x="2876448" y="0"/>
                </a:lnTo>
                <a:lnTo>
                  <a:pt x="3372913" y="164746"/>
                </a:lnTo>
                <a:lnTo>
                  <a:pt x="633189" y="185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6" y="710678"/>
            <a:ext cx="4014671" cy="116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Рисунок 46"/>
          <p:cNvPicPr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99" y="1403999"/>
            <a:ext cx="3744000" cy="5292000"/>
          </a:xfrm>
          <a:prstGeom prst="foldedCorner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48" name="Текст 1"/>
          <p:cNvSpPr/>
          <p:nvPr/>
        </p:nvSpPr>
        <p:spPr>
          <a:xfrm>
            <a:off x="4752001" y="1130400"/>
            <a:ext cx="3924000" cy="54406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2Left">
              <a:rot lat="1080000" lon="120000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ru-RU" sz="2800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Древней Греции слово «орхестра» означало полукруглую площадку перед сценой театра, где размещался </a:t>
            </a:r>
            <a:r>
              <a:rPr lang="ru-RU" sz="24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хор. </a:t>
            </a:r>
          </a:p>
          <a:p>
            <a:pPr algn="ctr">
              <a:spcAft>
                <a:spcPts val="1000"/>
              </a:spcAft>
            </a:pPr>
            <a:r>
              <a:rPr lang="ru-RU" sz="24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18 столетия этим словом называли небольшое пространство, предназначенное для ансамбля сопровождающих оперу инструменталистов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60935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6" grpId="0" animBg="1"/>
      <p:bldP spid="55" grpId="0" animBg="1"/>
      <p:bldP spid="54" grpId="0" animBg="1"/>
      <p:bldP spid="53" grpId="0" animBg="1"/>
      <p:bldP spid="52" grpId="0" animBg="1"/>
      <p:bldP spid="51" grpId="0" animBg="1"/>
      <p:bldP spid="50" grpId="0" animBg="1"/>
      <p:bldP spid="39" grpId="0" animBg="1"/>
      <p:bldP spid="4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2093</TotalTime>
  <Words>343</Words>
  <Application>Microsoft Office PowerPoint</Application>
  <PresentationFormat>Экран (4:3)</PresentationFormat>
  <Paragraphs>35</Paragraphs>
  <Slides>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  <vt:variant>
        <vt:lpstr>Произвольные показы</vt:lpstr>
      </vt:variant>
      <vt:variant>
        <vt:i4>9</vt:i4>
      </vt:variant>
    </vt:vector>
  </HeadingPairs>
  <TitlesOfParts>
    <vt:vector size="12" baseType="lpstr">
      <vt:lpstr>Тема Office</vt:lpstr>
      <vt:lpstr>Презентация PowerPoint</vt:lpstr>
      <vt:lpstr>Краткая история симфонического оркестра</vt:lpstr>
      <vt:lpstr>струн смычк</vt:lpstr>
      <vt:lpstr>дер дух</vt:lpstr>
      <vt:lpstr>мед дух</vt:lpstr>
      <vt:lpstr>ударные</vt:lpstr>
      <vt:lpstr>один</vt:lpstr>
      <vt:lpstr>история оркестра</vt:lpstr>
      <vt:lpstr>группы инструментов</vt:lpstr>
      <vt:lpstr>расположение инстр</vt:lpstr>
      <vt:lpstr>инструм барокко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D0m</dc:creator>
  <cp:lastModifiedBy>Эдик</cp:lastModifiedBy>
  <cp:revision>167</cp:revision>
  <dcterms:created xsi:type="dcterms:W3CDTF">2016-02-09T11:37:52Z</dcterms:created>
  <dcterms:modified xsi:type="dcterms:W3CDTF">2017-11-11T20:26:41Z</dcterms:modified>
</cp:coreProperties>
</file>