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6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7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1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15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80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88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4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4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9229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79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A53EA49-289C-4A40-8748-AB6E6C80176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2B34C3-8184-4B2A-8EB2-0408E14A9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Занятия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людей осенью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5552" y="4682063"/>
            <a:ext cx="8045373" cy="1271835"/>
          </a:xfrm>
        </p:spPr>
        <p:txBody>
          <a:bodyPr/>
          <a:lstStyle/>
          <a:p>
            <a:pPr algn="r"/>
            <a:endParaRPr lang="ru-RU" dirty="0" smtClean="0"/>
          </a:p>
          <a:p>
            <a:pPr algn="r"/>
            <a:r>
              <a:rPr lang="ru-RU" sz="2800" dirty="0" err="1" smtClean="0"/>
              <a:t>Учитель:Голото</a:t>
            </a:r>
            <a:r>
              <a:rPr lang="ru-RU" sz="2800" dirty="0" smtClean="0"/>
              <a:t> Е.Ю.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940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77373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Угадайте загадку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4698" y="1548973"/>
            <a:ext cx="10058400" cy="47356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        Несу я урожаи,</a:t>
            </a:r>
          </a:p>
          <a:p>
            <a:pPr marL="0" indent="0" algn="ctr">
              <a:buNone/>
            </a:pPr>
            <a:r>
              <a:rPr lang="ru-RU" sz="4000" dirty="0" smtClean="0"/>
              <a:t>                Поля вновь засеваю,</a:t>
            </a:r>
          </a:p>
          <a:p>
            <a:pPr marL="0" indent="0" algn="ctr">
              <a:buNone/>
            </a:pPr>
            <a:r>
              <a:rPr lang="ru-RU" sz="4000" dirty="0" smtClean="0"/>
              <a:t>                 Птиц к югу отправляю,</a:t>
            </a:r>
          </a:p>
          <a:p>
            <a:pPr marL="0" indent="0" algn="ctr">
              <a:buNone/>
            </a:pPr>
            <a:r>
              <a:rPr lang="ru-RU" sz="4000" dirty="0" smtClean="0"/>
              <a:t>       Деревья раздеваю,</a:t>
            </a:r>
          </a:p>
          <a:p>
            <a:pPr marL="0" indent="0" algn="ctr">
              <a:buNone/>
            </a:pPr>
            <a:r>
              <a:rPr lang="ru-RU" sz="4000" dirty="0" smtClean="0"/>
              <a:t>    Но не касаюсь сосен и ёлочек</a:t>
            </a:r>
          </a:p>
          <a:p>
            <a:pPr marL="0" indent="0" algn="ctr">
              <a:buNone/>
            </a:pPr>
            <a:r>
              <a:rPr lang="ru-RU" sz="4000" dirty="0" smtClean="0"/>
              <a:t>Я - …….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7" y="1229066"/>
            <a:ext cx="3804736" cy="28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5499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Труд людей осенью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764632"/>
            <a:ext cx="10058400" cy="4270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Основные занятия </a:t>
            </a:r>
            <a:r>
              <a:rPr lang="ru-RU" sz="4000" b="1" dirty="0">
                <a:solidFill>
                  <a:srgbClr val="C00000"/>
                </a:solidFill>
                <a:latin typeface="Georgia" pitchFamily="18" charset="0"/>
              </a:rPr>
              <a:t>людей </a:t>
            </a: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осенью:</a:t>
            </a:r>
          </a:p>
          <a:p>
            <a:pPr lvl="0">
              <a:buClr>
                <a:prstClr val="black">
                  <a:lumMod val="85000"/>
                  <a:lumOff val="15000"/>
                </a:prstClr>
              </a:buClr>
              <a:buFontTx/>
              <a:buChar char="-"/>
            </a:pPr>
            <a:r>
              <a:rPr lang="ru-RU" sz="4000" b="1" dirty="0">
                <a:solidFill>
                  <a:srgbClr val="D55816">
                    <a:lumMod val="50000"/>
                  </a:srgbClr>
                </a:solidFill>
              </a:rPr>
              <a:t>В огороде</a:t>
            </a:r>
          </a:p>
          <a:p>
            <a:pPr>
              <a:buFontTx/>
              <a:buChar char="-"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саду</a:t>
            </a:r>
          </a:p>
          <a:p>
            <a:pPr lvl="0">
              <a:buClr>
                <a:prstClr val="black">
                  <a:lumMod val="85000"/>
                  <a:lumOff val="15000"/>
                </a:prstClr>
              </a:buClr>
              <a:buFontTx/>
              <a:buChar char="-"/>
            </a:pPr>
            <a:r>
              <a:rPr lang="ru-RU" sz="4000" b="1" dirty="0">
                <a:solidFill>
                  <a:srgbClr val="D55816">
                    <a:lumMod val="50000"/>
                  </a:srgbClr>
                </a:solidFill>
              </a:rPr>
              <a:t>В лесу</a:t>
            </a:r>
          </a:p>
          <a:p>
            <a:pPr>
              <a:buFontTx/>
              <a:buChar char="-"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поле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617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5758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Уборка овощей и </a:t>
            </a:r>
            <a:r>
              <a:rPr lang="ru-RU" b="1" dirty="0">
                <a:solidFill>
                  <a:srgbClr val="C00000"/>
                </a:solidFill>
              </a:rPr>
              <a:t>фруктов</a:t>
            </a:r>
            <a:r>
              <a:rPr lang="ru-RU" b="1" dirty="0" smtClean="0">
                <a:solidFill>
                  <a:srgbClr val="C00000"/>
                </a:solidFill>
              </a:rPr>
              <a:t> в огороде и в саду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17" y="1622640"/>
            <a:ext cx="4815349" cy="3263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584" y="2532404"/>
            <a:ext cx="5024616" cy="37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37794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Сбор грибов и ягод в лесу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72973"/>
            <a:ext cx="4828674" cy="3207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09394"/>
            <a:ext cx="4680585" cy="31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571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Заготовки из овощей, фруктов, ягод и грибов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42" y="1677310"/>
            <a:ext cx="6703515" cy="47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13204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Уборка зерновых в поле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285" y="1317375"/>
            <a:ext cx="6597052" cy="49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421" y="0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Почему так говорят?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371600"/>
            <a:ext cx="100584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Труд кормит,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а лень портит!</a:t>
            </a:r>
          </a:p>
          <a:p>
            <a:pPr marL="0" indent="0" algn="r">
              <a:buNone/>
            </a:pPr>
            <a:endParaRPr lang="ru-RU" sz="48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                   Осень </a:t>
            </a:r>
            <a:r>
              <a:rPr lang="ru-RU" sz="4800" b="1" dirty="0" err="1" smtClean="0">
                <a:solidFill>
                  <a:schemeClr val="accent2"/>
                </a:solidFill>
              </a:rPr>
              <a:t>запасиха</a:t>
            </a:r>
            <a:r>
              <a:rPr lang="ru-RU" sz="4800" b="1" dirty="0" smtClean="0">
                <a:solidFill>
                  <a:schemeClr val="accent2"/>
                </a:solidFill>
              </a:rPr>
              <a:t>,</a:t>
            </a:r>
          </a:p>
          <a:p>
            <a:pPr marL="0" indent="0" algn="r">
              <a:buNone/>
            </a:pPr>
            <a:r>
              <a:rPr lang="ru-RU" sz="4800" b="1" dirty="0" smtClean="0">
                <a:solidFill>
                  <a:schemeClr val="accent2"/>
                </a:solidFill>
              </a:rPr>
              <a:t>а зима </a:t>
            </a:r>
            <a:r>
              <a:rPr lang="ru-RU" sz="4800" b="1" dirty="0" err="1" smtClean="0">
                <a:solidFill>
                  <a:schemeClr val="accent2"/>
                </a:solidFill>
              </a:rPr>
              <a:t>подбериха</a:t>
            </a:r>
            <a:r>
              <a:rPr lang="ru-RU" sz="4800" b="1" dirty="0" smtClean="0">
                <a:solidFill>
                  <a:schemeClr val="accent2"/>
                </a:solidFill>
              </a:rPr>
              <a:t>!</a:t>
            </a:r>
            <a:endParaRPr lang="ru-RU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62</TotalTime>
  <Words>102</Words>
  <Application>Microsoft Office PowerPoint</Application>
  <PresentationFormat>Широкоэкранный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Century Gothic</vt:lpstr>
      <vt:lpstr>Garamond</vt:lpstr>
      <vt:lpstr>Georgia</vt:lpstr>
      <vt:lpstr>Савон</vt:lpstr>
      <vt:lpstr>Занятия людей осенью</vt:lpstr>
      <vt:lpstr>Угадайте загадку</vt:lpstr>
      <vt:lpstr>Труд людей осенью</vt:lpstr>
      <vt:lpstr>Уборка овощей и фруктов в огороде и в саду</vt:lpstr>
      <vt:lpstr>Сбор грибов и ягод в лесу</vt:lpstr>
      <vt:lpstr>Заготовки из овощей, фруктов, ягод и грибов</vt:lpstr>
      <vt:lpstr>Уборка зерновых в поле</vt:lpstr>
      <vt:lpstr>     Почему так говорят?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 людей осенью</dc:title>
  <dc:creator>HP</dc:creator>
  <cp:lastModifiedBy>HP</cp:lastModifiedBy>
  <cp:revision>19</cp:revision>
  <dcterms:created xsi:type="dcterms:W3CDTF">2017-11-14T07:01:26Z</dcterms:created>
  <dcterms:modified xsi:type="dcterms:W3CDTF">2017-11-14T09:19:14Z</dcterms:modified>
</cp:coreProperties>
</file>