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7" r:id="rId4"/>
    <p:sldId id="258" r:id="rId5"/>
    <p:sldId id="259" r:id="rId6"/>
    <p:sldId id="262" r:id="rId7"/>
    <p:sldId id="260" r:id="rId8"/>
    <p:sldId id="264" r:id="rId9"/>
    <p:sldId id="268" r:id="rId10"/>
    <p:sldId id="269" r:id="rId11"/>
    <p:sldId id="261" r:id="rId12"/>
    <p:sldId id="263" r:id="rId13"/>
    <p:sldId id="265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F2C7-B53D-4F4A-AFD0-8696E7D6CD93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F2F-8F35-467B-9F1C-D2D31F2127C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F2C7-B53D-4F4A-AFD0-8696E7D6CD93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F2F-8F35-467B-9F1C-D2D31F2127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F2C7-B53D-4F4A-AFD0-8696E7D6CD93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F2F-8F35-467B-9F1C-D2D31F2127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F2C7-B53D-4F4A-AFD0-8696E7D6CD93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F2F-8F35-467B-9F1C-D2D31F2127C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F2C7-B53D-4F4A-AFD0-8696E7D6CD93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F2F-8F35-467B-9F1C-D2D31F2127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F2C7-B53D-4F4A-AFD0-8696E7D6CD93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F2F-8F35-467B-9F1C-D2D31F2127C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F2C7-B53D-4F4A-AFD0-8696E7D6CD93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F2F-8F35-467B-9F1C-D2D31F2127C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F2C7-B53D-4F4A-AFD0-8696E7D6CD93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F2F-8F35-467B-9F1C-D2D31F2127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F2C7-B53D-4F4A-AFD0-8696E7D6CD93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F2F-8F35-467B-9F1C-D2D31F2127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F2C7-B53D-4F4A-AFD0-8696E7D6CD93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F2F-8F35-467B-9F1C-D2D31F2127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4F2C7-B53D-4F4A-AFD0-8696E7D6CD93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F2F-8F35-467B-9F1C-D2D31F2127C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484F2C7-B53D-4F4A-AFD0-8696E7D6CD93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0DBAF2F-8F35-467B-9F1C-D2D31F2127C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User\Мои документы\для лэпбука наконец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818"/>
            <a:ext cx="9144000" cy="6960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-1843554"/>
            <a:ext cx="59766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Ерыклинский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Йолдыз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404665"/>
            <a:ext cx="792088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ЛЭПБУК </a:t>
            </a:r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«ДОРОЖНАЯ 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АЗБУКА»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4653136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                     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Разработала: воспитатель </a:t>
            </a:r>
          </a:p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Гайфутдинова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И.М.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07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Мои документы\пдд-1\пдд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87" y="49466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Желтая папка «Знаки дорожного движения».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«Назови знак».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развивать умение ориентироваться в дорожных знаках, умение правильно подбирать и называть знаки в зависимости от ситуации на дороге.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5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Мои документы\пдд-1\пдд-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949280"/>
            <a:ext cx="6109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Зеленая папка. Настольная игра «Внимание! Дорога!»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29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\Мои документы\пдд-1\пдд-18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6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\Мои документы\пдд-1\пдд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006"/>
            <a:ext cx="9252520" cy="6554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2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Мои документы\для лэпбука\фон для лэ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6"/>
            <a:ext cx="9144000" cy="695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7" y="2204864"/>
            <a:ext cx="640871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047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Мои документы\пдд-1\пдд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2"/>
            <a:ext cx="9342621" cy="7021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37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48680"/>
            <a:ext cx="77768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Большое внимание сейчас уделяется проблеме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знакомления дошкольников с правилами дорожного движения.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Главная задача по воспитанию безопасного поведения у детей – дать детям основы знаний и особенности поведения в них. Для решения этих задач, я сделала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ПДД «Дорожная Азбука».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моей разработки: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Формировать и закрепить систему знаний, умений, навыков детей по правилам дорожного движения.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Закрепить знания о светофорах и сигналах, дорожных знаках, о правилах перехода проезжей части. 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Развивать наблюдательность, самостоятельность, внимательность, мышление.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36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Мои документы\пдд-1\пдд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396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User\Мои документы\пдд-1\пдд-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84976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39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Мои документы\пдд-1\пдд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53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Мои документы\пдд-1\пдд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37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User\Мои документы\пдд-1\пдд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304"/>
            <a:ext cx="9252520" cy="6788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124744"/>
            <a:ext cx="748883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«Собери разрезные дорожные знаки».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развивать логическое мышление, внимание, мелкую моторику.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 необходимо собрать дорожный знак из деталей.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– книжка «Советы светофора».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помочь детям запомнить , выучить правила сигналов светофора. Правила и советы как вести себя улице, во дворе, на дороге.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 и рассказы  о светофоре.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8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Мои документы\пдд-1\пдд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8" y="-99392"/>
            <a:ext cx="9156737" cy="60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51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User\Мои документы\пдд-1\пдд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6237312"/>
            <a:ext cx="8365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красной папке развивающая игра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блоки «Транспорт»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1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88</TotalTime>
  <Words>199</Words>
  <Application>Microsoft Office PowerPoint</Application>
  <PresentationFormat>Экран (4:3)</PresentationFormat>
  <Paragraphs>37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2017-10-19T16:29:01Z</dcterms:created>
  <dcterms:modified xsi:type="dcterms:W3CDTF">2017-10-22T16:17:34Z</dcterms:modified>
</cp:coreProperties>
</file>