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04" autoAdjust="0"/>
  </p:normalViewPr>
  <p:slideViewPr>
    <p:cSldViewPr>
      <p:cViewPr varScale="1">
        <p:scale>
          <a:sx n="70" d="100"/>
          <a:sy n="70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F87FFD-74BD-4280-97C5-7EDDD0FC8612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ECD027-5984-4E2D-8E2F-4EDC26F82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136904" cy="2046089"/>
          </a:xfrm>
        </p:spPr>
        <p:txBody>
          <a:bodyPr>
            <a:noAutofit/>
          </a:bodyPr>
          <a:lstStyle/>
          <a:p>
            <a:pPr algn="ctr"/>
            <a:r>
              <a:rPr lang="ru-RU" sz="7000" dirty="0" smtClean="0">
                <a:solidFill>
                  <a:srgbClr val="00B0F0"/>
                </a:solidFill>
              </a:rPr>
              <a:t>«В ОЖИДАНИИ ЧУДЕС….»</a:t>
            </a:r>
            <a:endParaRPr lang="ru-RU" sz="7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786058"/>
            <a:ext cx="7772400" cy="2979198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002060"/>
                </a:solidFill>
                <a:latin typeface="Arno Pro Light Display" pitchFamily="18" charset="0"/>
              </a:rPr>
              <a:t>МАСТЕР-КЛАСС</a:t>
            </a:r>
            <a:r>
              <a:rPr lang="ru-RU" sz="4400" b="1" dirty="0" smtClean="0">
                <a:solidFill>
                  <a:srgbClr val="002060"/>
                </a:solidFill>
                <a:latin typeface="Arno Pro Light Display" pitchFamily="18" charset="0"/>
              </a:rPr>
              <a:t> </a:t>
            </a:r>
          </a:p>
          <a:p>
            <a:pPr algn="l"/>
            <a:r>
              <a:rPr lang="ru-RU" sz="4400" b="1" dirty="0" smtClean="0">
                <a:solidFill>
                  <a:srgbClr val="002060"/>
                </a:solidFill>
                <a:latin typeface="Arno Pro Light Display" pitchFamily="18" charset="0"/>
              </a:rPr>
              <a:t>по изготовлению </a:t>
            </a:r>
          </a:p>
          <a:p>
            <a:pPr algn="l"/>
            <a:r>
              <a:rPr lang="ru-RU" sz="4400" b="1" dirty="0" smtClean="0">
                <a:solidFill>
                  <a:srgbClr val="002060"/>
                </a:solidFill>
                <a:latin typeface="Arno Pro Light Display" pitchFamily="18" charset="0"/>
              </a:rPr>
              <a:t>текстильной куклы</a:t>
            </a:r>
            <a:endParaRPr lang="ru-RU" sz="4400" b="1" dirty="0" smtClean="0">
              <a:solidFill>
                <a:srgbClr val="002060"/>
              </a:solidFill>
              <a:latin typeface="Arno Pro Light Display" pitchFamily="18" charset="0"/>
            </a:endParaRPr>
          </a:p>
          <a:p>
            <a:pPr algn="l"/>
            <a:r>
              <a:rPr lang="ru-RU" sz="5000" b="1" dirty="0" smtClean="0">
                <a:solidFill>
                  <a:srgbClr val="002060"/>
                </a:solidFill>
                <a:latin typeface="Arno Pro Light Display" pitchFamily="18" charset="0"/>
              </a:rPr>
              <a:t>      </a:t>
            </a:r>
            <a:endParaRPr lang="ru-RU" sz="5000" b="1" dirty="0">
              <a:solidFill>
                <a:srgbClr val="002060"/>
              </a:solidFill>
              <a:latin typeface="Arno Pro Light Display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92080" y="5445224"/>
            <a:ext cx="3394720" cy="115212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МБОУ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«ЦТРиГО»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2600" baseline="0" dirty="0" smtClean="0">
                <a:solidFill>
                  <a:schemeClr val="bg2">
                    <a:lumMod val="10000"/>
                  </a:schemeClr>
                </a:solidFill>
              </a:rPr>
              <a:t>Педагог: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600" baseline="0" dirty="0" smtClean="0">
                <a:solidFill>
                  <a:schemeClr val="bg2">
                    <a:lumMod val="10000"/>
                  </a:schemeClr>
                </a:solidFill>
              </a:rPr>
              <a:t>Чернова Любовь       Александровна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2017 г.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20160814_20181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0017">
            <a:off x="5195945" y="1928024"/>
            <a:ext cx="3700332" cy="324573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731_121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176464" cy="25922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20160802_113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6404">
            <a:off x="53386" y="2080585"/>
            <a:ext cx="3096344" cy="30758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20160802_210457_Richtone(HDR)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7254">
            <a:off x="5880563" y="1944736"/>
            <a:ext cx="3311375" cy="31800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5445224"/>
            <a:ext cx="7239000" cy="1010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600" dirty="0" smtClean="0"/>
              <a:t>Снегурочке </a:t>
            </a:r>
            <a:r>
              <a:rPr lang="ru-RU" sz="2600" dirty="0" err="1" smtClean="0"/>
              <a:t>п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ростегали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шубку. Оторочили ее мехом.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03_202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1904">
            <a:off x="251520" y="260648"/>
            <a:ext cx="2576885" cy="40050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20160804_172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066">
            <a:off x="6136997" y="312655"/>
            <a:ext cx="2576884" cy="39007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20160804_173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412776"/>
            <a:ext cx="2664296" cy="38884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5445224"/>
            <a:ext cx="7239000" cy="1010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600" dirty="0" smtClean="0"/>
              <a:t>Деду Морозу </a:t>
            </a:r>
            <a:r>
              <a:rPr lang="ru-RU" sz="2600" dirty="0" err="1" smtClean="0"/>
              <a:t>п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ростегали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шубку. Сшили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пояс.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03_131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7014">
            <a:off x="225368" y="247968"/>
            <a:ext cx="2747509" cy="42682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20160804_223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1281">
            <a:off x="5406296" y="1237243"/>
            <a:ext cx="3426166" cy="32828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20160807_225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548680"/>
            <a:ext cx="2936925" cy="48091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5445224"/>
            <a:ext cx="7239000" cy="1010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Начинаем одеваться.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08_122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2332">
            <a:off x="395536" y="404664"/>
            <a:ext cx="4176464" cy="33123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4869160"/>
            <a:ext cx="7239000" cy="1586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Делаем Снегурочке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корону. Картон обшили белым атласом и сверху пришили кружево. Приклеиваем </a:t>
            </a:r>
            <a:r>
              <a:rPr kumimoji="0" lang="ru-RU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полубусины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клеем Титан.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20160814_14455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0168">
            <a:off x="5136425" y="336613"/>
            <a:ext cx="3790439" cy="316835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14_14281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1798">
            <a:off x="323528" y="548680"/>
            <a:ext cx="3960440" cy="30069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20160811_165927_Richtone(HD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8688">
            <a:off x="4575153" y="-6491"/>
            <a:ext cx="3224956" cy="52367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5373216"/>
            <a:ext cx="7239000" cy="1082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Делаем Деду Морозу шапку-кубанку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14_15075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0982">
            <a:off x="266527" y="436703"/>
            <a:ext cx="3244747" cy="29363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20160814_201158_Richtone(HD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18830">
            <a:off x="4873747" y="563504"/>
            <a:ext cx="3203848" cy="27157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509120"/>
            <a:ext cx="7239000" cy="16585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Какой же Дедушка Мороз без посоха? Ровную палочку прокрашиваем красной акриловой краской, и оборачиваем новогодней мишурой.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14_201343_Richtone(HDR)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8696">
            <a:off x="319507" y="635360"/>
            <a:ext cx="4898978" cy="51558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20160814_201553_Richtone(HDR)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5687">
            <a:off x="5507846" y="769831"/>
            <a:ext cx="3397288" cy="48965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14_20181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8522271" cy="62646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115616" y="0"/>
            <a:ext cx="5832648" cy="1152128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А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вы верите в чудеса?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6347048" cy="1008112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r>
              <a:rPr lang="ru-RU" sz="4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просмотр</a:t>
            </a:r>
            <a:endParaRPr lang="ru-RU" sz="42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690864" cy="720080"/>
          </a:xfrm>
        </p:spPr>
        <p:txBody>
          <a:bodyPr/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создания: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Такова природа человека — сердце его всегда ждет чего-то необыкновенного, вернее, обыкновенного чуда. Ведь когда ты веришь в чудеса, идти по жизни легко и весело. Вот и мне захотелось внести в свою жизнь праздника, ведь время скоротечно и не за горами самое волшебное время –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время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  Нового года.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работы нам необходимо: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Ткань </a:t>
            </a:r>
            <a:r>
              <a:rPr lang="ru-RU" dirty="0" err="1" smtClean="0"/>
              <a:t>хлопчато-бумажная</a:t>
            </a:r>
            <a:r>
              <a:rPr lang="ru-RU" dirty="0" smtClean="0"/>
              <a:t> (телесного цвета)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Наполнитель (</a:t>
            </a:r>
            <a:r>
              <a:rPr lang="ru-RU" dirty="0" err="1" smtClean="0"/>
              <a:t>холофайбер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Маркер по ткани</a:t>
            </a:r>
          </a:p>
          <a:p>
            <a:r>
              <a:rPr lang="ru-RU" dirty="0" smtClean="0"/>
              <a:t>Английские булавки</a:t>
            </a:r>
          </a:p>
          <a:p>
            <a:r>
              <a:rPr lang="ru-RU" dirty="0" smtClean="0"/>
              <a:t>Нитки, иголки</a:t>
            </a:r>
          </a:p>
          <a:p>
            <a:r>
              <a:rPr lang="ru-RU" dirty="0" smtClean="0"/>
              <a:t>Акриловые краски по ткани</a:t>
            </a:r>
          </a:p>
          <a:p>
            <a:r>
              <a:rPr lang="ru-RU" dirty="0" smtClean="0"/>
              <a:t>Клеевой пистолет</a:t>
            </a:r>
          </a:p>
          <a:p>
            <a:r>
              <a:rPr lang="ru-RU" dirty="0" err="1" smtClean="0"/>
              <a:t>Трессы</a:t>
            </a:r>
            <a:endParaRPr lang="ru-RU" dirty="0" smtClean="0"/>
          </a:p>
          <a:p>
            <a:r>
              <a:rPr lang="ru-RU" dirty="0" smtClean="0"/>
              <a:t>Ткань для одежды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400" i="1" dirty="0" smtClean="0">
                <a:latin typeface="Arno Pro Subhead" pitchFamily="18" charset="0"/>
              </a:rPr>
              <a:t>и хорошее настроение!!!</a:t>
            </a:r>
            <a:endParaRPr lang="ru-RU" sz="3400" i="1" dirty="0">
              <a:latin typeface="Arno Pro Subhea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7427168" cy="2234648"/>
          </a:xfrm>
        </p:spPr>
        <p:txBody>
          <a:bodyPr/>
          <a:lstStyle/>
          <a:p>
            <a:r>
              <a:rPr lang="ru-RU" dirty="0" smtClean="0"/>
              <a:t>Переводим выкройку на </a:t>
            </a:r>
            <a:r>
              <a:rPr lang="ru-RU" dirty="0" err="1" smtClean="0"/>
              <a:t>х</a:t>
            </a:r>
            <a:r>
              <a:rPr lang="en-US" dirty="0" smtClean="0"/>
              <a:t>/</a:t>
            </a:r>
            <a:r>
              <a:rPr lang="ru-RU" dirty="0" smtClean="0"/>
              <a:t>б ткань (телесного цвета) и прострачиваем детали.</a:t>
            </a:r>
          </a:p>
          <a:p>
            <a:r>
              <a:rPr lang="ru-RU" dirty="0" smtClean="0"/>
              <a:t>Вырезаем наши заготовки ножницами зигзаг.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168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7239000" cy="165858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Набиваем наполнителем все детали куклы. </a:t>
            </a:r>
            <a:endParaRPr lang="ru-RU" dirty="0"/>
          </a:p>
        </p:txBody>
      </p:sp>
      <p:pic>
        <p:nvPicPr>
          <p:cNvPr id="4" name="Рисунок 3" descr="20160803_114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3240360" cy="439248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60730_110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0545">
            <a:off x="381283" y="433271"/>
            <a:ext cx="3888432" cy="2160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0160730_113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2795">
            <a:off x="613481" y="2979581"/>
            <a:ext cx="3779912" cy="2232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20160803_124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35337">
            <a:off x="5022674" y="528108"/>
            <a:ext cx="3888432" cy="2160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Содержимое 12" descr="20160803_14200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624790">
            <a:off x="4821415" y="3100345"/>
            <a:ext cx="3744416" cy="2304256"/>
          </a:xfrm>
          <a:effectLst>
            <a:softEdge rad="127000"/>
          </a:effectLst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457200" y="5517232"/>
            <a:ext cx="723900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600" dirty="0" smtClean="0"/>
              <a:t>Раскрашиваем лицо акриловыми красками по ткани.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730_143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85761">
            <a:off x="418101" y="764435"/>
            <a:ext cx="3594323" cy="2504890"/>
          </a:xfrm>
          <a:effectLst>
            <a:softEdge rad="127000"/>
          </a:effectLst>
        </p:spPr>
      </p:pic>
      <p:pic>
        <p:nvPicPr>
          <p:cNvPr id="5" name="Рисунок 4" descr="20160803_144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8844">
            <a:off x="4455262" y="450006"/>
            <a:ext cx="3552276" cy="27883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4293096"/>
            <a:ext cx="7239000" cy="21626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600" dirty="0" smtClean="0"/>
              <a:t>Будущей Снегурочке приклеиваем </a:t>
            </a:r>
            <a:r>
              <a:rPr lang="ru-RU" sz="2600" dirty="0" err="1" smtClean="0"/>
              <a:t>трессы</a:t>
            </a:r>
            <a:r>
              <a:rPr lang="ru-RU" sz="2600" dirty="0" smtClean="0"/>
              <a:t> клеевым пистолетом. Деду Морозу приклеиваем усы, бороду, волосы.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60803_115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27723">
            <a:off x="611560" y="476672"/>
            <a:ext cx="2880320" cy="3600400"/>
          </a:xfrm>
          <a:effectLst>
            <a:softEdge rad="127000"/>
          </a:effectLst>
        </p:spPr>
      </p:pic>
      <p:pic>
        <p:nvPicPr>
          <p:cNvPr id="6" name="Рисунок 5" descr="20160803_120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8640"/>
            <a:ext cx="2360860" cy="3240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20160803_120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5476">
            <a:off x="5871712" y="1439033"/>
            <a:ext cx="2792909" cy="35459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5013176"/>
            <a:ext cx="7239000" cy="1442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Деду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Морозу приваливаем животик, как и полагается старенькому дедушке.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802_105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6540">
            <a:off x="611561" y="332656"/>
            <a:ext cx="2304256" cy="34563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20160803_145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620688"/>
            <a:ext cx="2592288" cy="3717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20160803_201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9723">
            <a:off x="6172909" y="325262"/>
            <a:ext cx="2293460" cy="36450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4725144"/>
            <a:ext cx="7239000" cy="17305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Собираем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тело. Одеваем Снегурочке колготки и белые сапожки. Дедушке сшили широкие штаны и заправили их в обувь.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288</TotalTime>
  <Words>274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«В ОЖИДАНИИ ЧУДЕС….»</vt:lpstr>
      <vt:lpstr>История создания:</vt:lpstr>
      <vt:lpstr>Для работы нам необходимо: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просмотр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«КРАСА СТОРОНЫ  РОДНОЙ»</dc:title>
  <dc:creator>Мариночка</dc:creator>
  <cp:lastModifiedBy>Admin</cp:lastModifiedBy>
  <cp:revision>29</cp:revision>
  <dcterms:created xsi:type="dcterms:W3CDTF">2016-08-15T08:35:36Z</dcterms:created>
  <dcterms:modified xsi:type="dcterms:W3CDTF">2017-12-01T12:55:10Z</dcterms:modified>
</cp:coreProperties>
</file>