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58" r:id="rId3"/>
    <p:sldId id="282" r:id="rId4"/>
    <p:sldId id="261" r:id="rId5"/>
    <p:sldId id="257" r:id="rId6"/>
    <p:sldId id="259" r:id="rId7"/>
    <p:sldId id="274" r:id="rId8"/>
    <p:sldId id="260" r:id="rId9"/>
    <p:sldId id="275" r:id="rId10"/>
    <p:sldId id="280" r:id="rId11"/>
    <p:sldId id="262" r:id="rId12"/>
    <p:sldId id="263" r:id="rId13"/>
    <p:sldId id="272" r:id="rId14"/>
    <p:sldId id="279" r:id="rId15"/>
    <p:sldId id="264" r:id="rId16"/>
    <p:sldId id="265" r:id="rId17"/>
    <p:sldId id="276" r:id="rId18"/>
    <p:sldId id="266" r:id="rId19"/>
    <p:sldId id="268" r:id="rId20"/>
    <p:sldId id="277" r:id="rId21"/>
    <p:sldId id="278" r:id="rId22"/>
    <p:sldId id="267" r:id="rId23"/>
    <p:sldId id="273" r:id="rId24"/>
    <p:sldId id="269" r:id="rId25"/>
    <p:sldId id="270" r:id="rId26"/>
    <p:sldId id="271" r:id="rId2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D24F4EB-A116-4DB4-B215-AC10D693402E}">
          <p14:sldIdLst>
            <p14:sldId id="256"/>
          </p14:sldIdLst>
        </p14:section>
        <p14:section name="Раздел без заголовка" id="{20176B51-0AC7-4DFD-B4CA-328DC33B04A0}">
          <p14:sldIdLst>
            <p14:sldId id="258"/>
            <p14:sldId id="282"/>
            <p14:sldId id="261"/>
            <p14:sldId id="257"/>
            <p14:sldId id="259"/>
            <p14:sldId id="274"/>
            <p14:sldId id="260"/>
            <p14:sldId id="275"/>
            <p14:sldId id="280"/>
            <p14:sldId id="262"/>
            <p14:sldId id="263"/>
            <p14:sldId id="272"/>
            <p14:sldId id="279"/>
            <p14:sldId id="264"/>
            <p14:sldId id="265"/>
            <p14:sldId id="276"/>
            <p14:sldId id="266"/>
            <p14:sldId id="268"/>
            <p14:sldId id="277"/>
            <p14:sldId id="278"/>
            <p14:sldId id="267"/>
            <p14:sldId id="273"/>
            <p14:sldId id="269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100" d="100"/>
          <a:sy n="100" d="100"/>
        </p:scale>
        <p:origin x="-2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69795-434E-443D-920D-517F6AD3B5B1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4BB0D-1A0E-48B1-9174-1CED081B6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674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4BB0D-1A0E-48B1-9174-1CED081B6EA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34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535114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xt.spb.ru/index.php/2011-03-29-09-03-14/89-preschool/1470-2012-08-12-09-54-47.html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116633"/>
            <a:ext cx="8964488" cy="1008112"/>
          </a:xfrm>
        </p:spPr>
        <p:txBody>
          <a:bodyPr>
            <a:noAutofit/>
          </a:bodyPr>
          <a:lstStyle/>
          <a:p>
            <a:r>
              <a:rPr lang="ru-RU" sz="2800" i="1" dirty="0" err="1">
                <a:solidFill>
                  <a:schemeClr val="accent1"/>
                </a:solidFill>
                <a:effectLst/>
                <a:hlinkClick r:id="rId2"/>
              </a:rPr>
              <a:t>Физминутки</a:t>
            </a:r>
            <a:r>
              <a:rPr lang="ru-RU" sz="2800" i="1" dirty="0">
                <a:solidFill>
                  <a:schemeClr val="accent1"/>
                </a:solidFill>
                <a:effectLst/>
                <a:hlinkClick r:id="rId2"/>
              </a:rPr>
              <a:t> нам нужны, для детей они важны</a:t>
            </a:r>
            <a:r>
              <a:rPr lang="ru-RU" sz="2800" i="1" dirty="0" smtClean="0">
                <a:solidFill>
                  <a:schemeClr val="accent1"/>
                </a:solidFill>
                <a:effectLst/>
                <a:hlinkClick r:id="rId2"/>
              </a:rPr>
              <a:t>!</a:t>
            </a:r>
            <a:r>
              <a:rPr lang="ru-RU" sz="3200" dirty="0">
                <a:effectLst/>
                <a:latin typeface="Georgia" panose="02040502050405020303" pitchFamily="18" charset="0"/>
              </a:rPr>
              <a:t/>
            </a:r>
            <a:br>
              <a:rPr lang="ru-RU" sz="3200" dirty="0">
                <a:effectLst/>
                <a:latin typeface="Georgia" panose="02040502050405020303" pitchFamily="18" charset="0"/>
              </a:rPr>
            </a:br>
            <a:endParaRPr lang="ru-RU" sz="3200" dirty="0">
              <a:latin typeface="Georgia" panose="02040502050405020303" pitchFamily="18" charset="0"/>
            </a:endParaRPr>
          </a:p>
        </p:txBody>
      </p:sp>
      <p:pic>
        <p:nvPicPr>
          <p:cNvPr id="9" name="Объект 8" descr="Физминутки в детском саду"/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" y="942201"/>
            <a:ext cx="9144000" cy="59334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372200" y="5958572"/>
            <a:ext cx="273630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Гамаюнова Наталья Анатольевна</a:t>
            </a:r>
          </a:p>
          <a:p>
            <a:r>
              <a:rPr lang="ru-RU" sz="1100" dirty="0"/>
              <a:t>в</a:t>
            </a:r>
            <a:r>
              <a:rPr lang="ru-RU" sz="1100" dirty="0" smtClean="0"/>
              <a:t>оспитатель первой квалификационной категории</a:t>
            </a:r>
            <a:endParaRPr lang="ru-RU" sz="1100" dirty="0" smtClean="0"/>
          </a:p>
          <a:p>
            <a:r>
              <a:rPr lang="ru-RU" sz="1100" dirty="0" smtClean="0"/>
              <a:t>МБДОУ «</a:t>
            </a:r>
            <a:r>
              <a:rPr lang="ru-RU" sz="1100" dirty="0" err="1" smtClean="0"/>
              <a:t>Шабаносвкий</a:t>
            </a:r>
            <a:r>
              <a:rPr lang="ru-RU" sz="1100" dirty="0" smtClean="0"/>
              <a:t> детский сад</a:t>
            </a:r>
          </a:p>
          <a:p>
            <a:r>
              <a:rPr lang="ru-RU" sz="1100" dirty="0" smtClean="0"/>
              <a:t> №12 «Алёнушка» </a:t>
            </a:r>
            <a:r>
              <a:rPr lang="ru-RU" sz="1100" dirty="0" err="1" smtClean="0"/>
              <a:t>с.Шабаново</a:t>
            </a:r>
            <a:r>
              <a:rPr lang="ru-RU" sz="1100" dirty="0" smtClean="0"/>
              <a:t>»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66796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0008-008-Rebjata-chasche-delajte-fizminutki-dlja-gla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85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ru-RU" sz="3200" dirty="0"/>
              <a:t>У всех нас, включая детей, органы зрения испытывают колоссальную нагрузку - это и телевидение, и компьютер, и сотовый телефон, и занятия рисованием, и чтение книг. Глаза ребенка получают отдых только во сне. Гимнастика для глаз необходима детям любого возраста, как профилактика болезней глаз с утомлением и последующим нарушением зрения</a:t>
            </a:r>
            <a:r>
              <a:rPr lang="ru-RU" sz="3200" dirty="0" smtClean="0"/>
              <a:t>.</a:t>
            </a:r>
            <a:r>
              <a:rPr lang="ru-RU" sz="3200" dirty="0"/>
              <a:t> Дети старших возрастных групп могут для снятия напряжения в глазах, сидя, посмотреть вниз, вверх, налево, направо, рисовать движениями глаз круги или буквы, например, первую букву фамилии или имени. Детям младшего возраста движения глазами лучше сопровождать подходящими стихами.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9808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Упражнения для глаз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0"/>
            <a:ext cx="4000500" cy="3464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" descr="C:\Users\user\Desktop\97823678_4524271_12839287224565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464818"/>
            <a:ext cx="4000500" cy="339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\Desktop\0009-009-Fizminut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8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82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user\Desktop\7402_html_486a8d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img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m120f7a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0011-011-Fizminutki-dlja-gla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0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4658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user\Desktop\uprazhneni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895" y="3356993"/>
            <a:ext cx="4678105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imgpreview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895" y="1"/>
            <a:ext cx="4678105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96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656185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ru-RU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ru-RU" sz="2000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  <a:cs typeface="Aharoni" panose="02010803020104030203" pitchFamily="2" charset="-79"/>
              </a:rPr>
              <a:t>Детям дошкольного возраста очень трудно долго использовать карандаши, фломастеры или кисточки. Они излишне крепко сжимают их пальцами при работе, перегружая мелкие мышцы руки и кисти. Лучшим выходом будет пальчиковая гимнастика. Такая гимнастика может сопровождаться стихотворным текстом.</a:t>
            </a:r>
            <a:r>
              <a:rPr lang="ru-RU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1300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70" name="Picture 2" descr="C:\Users\user\Desktop\0006-006-Kineziologicheskie-fizminut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432048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0005-005-Kineziologicheskie-fizminut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432048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>
                <a:effectLst/>
              </a:rPr>
              <a:t>Релаксационные упражнения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sz="11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5472608" cy="5328591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000" b="1" dirty="0" smtClean="0"/>
              <a:t>Эмоциональное </a:t>
            </a:r>
            <a:r>
              <a:rPr lang="ru-RU" sz="2000" b="1" dirty="0"/>
              <a:t>напряжение, когда </a:t>
            </a:r>
            <a:r>
              <a:rPr lang="ru-RU" sz="2000" b="1" dirty="0" smtClean="0"/>
              <a:t>дети    возбуждены</a:t>
            </a:r>
            <a:r>
              <a:rPr lang="ru-RU" sz="2000" b="1" dirty="0"/>
              <a:t>, взволнованы, угнетены, устали сосредотачиваться, одновременно приводит к избыточному напряжению в некоторых группах мышц. От этого дети еще больше нервничают, вызывается напряжение новых групп мышц. Детям нужно объяснять, как научиться чувствовать такое напряжение, как снимать его или уменьшать, расслабляя напряжение в мышцах. При расслаблении мышц эмоциональное напряжение также уменьшается или пропадает полностью. Техника релаксации «напряжение-расслабление» это самый эффективный способ узнавать и снимать напряжение.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54960" y="1556793"/>
            <a:ext cx="2962672" cy="38164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esktop\физкультминутка сохрани - 22 марта 20111111111111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2"/>
            <a:ext cx="338437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8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 през\Фото0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616" y="188640"/>
            <a:ext cx="424847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 през\Фото00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059">
            <a:off x="5203660" y="3256512"/>
            <a:ext cx="340573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ото през\Фото00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0269">
            <a:off x="596419" y="3238829"/>
            <a:ext cx="3513210" cy="302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39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7"/>
          </a:xfrm>
        </p:spPr>
        <p:txBody>
          <a:bodyPr>
            <a:noAutofit/>
          </a:bodyPr>
          <a:lstStyle/>
          <a:p>
            <a:r>
              <a:rPr lang="ru-RU" sz="2800" dirty="0">
                <a:effectLst/>
              </a:rPr>
              <a:t>Малоподвижный образ жизни  становится нормой существования взрослых и детей. Детям необходимы двигательные минутки, которые позволят передохнуть, расслабиться, принести пользу своему организму. Систематическое использование оздоровительных </a:t>
            </a:r>
            <a:r>
              <a:rPr lang="ru-RU" sz="2800" dirty="0" smtClean="0">
                <a:effectLst/>
              </a:rPr>
              <a:t>минуток в течение дня </a:t>
            </a:r>
            <a:r>
              <a:rPr lang="ru-RU" sz="2800" dirty="0">
                <a:effectLst/>
              </a:rPr>
              <a:t>приводит к улучшению </a:t>
            </a:r>
            <a:r>
              <a:rPr lang="ru-RU" sz="2800" dirty="0" err="1">
                <a:effectLst/>
              </a:rPr>
              <a:t>психо</a:t>
            </a:r>
            <a:r>
              <a:rPr lang="ru-RU" sz="2800" dirty="0">
                <a:effectLst/>
              </a:rPr>
              <a:t>- эмоционального состояния детей. Для проведения двигательных минуток не нужны спортивные снаряды и спортивное оборудование. Для этого необходим лишь материал, который находится вокруг нас.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7778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фото през\Фото0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39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5070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effectLst/>
              </a:rPr>
              <a:t>Ученые-физиологи говорят, что любой вид образовательной деятельности у детей связан с большим напряжением нервной системы. Большая нагрузка ложиться на зрение, слух, кисти рук, мышцы туловища, которое находится в статическом положении. Как следствие усталости, возникают исчезновение интереса, рассеянное внимание, ухудшение памяти, снижается работоспособность. Многие дети становятся излишне подвижными, а потом </a:t>
            </a:r>
            <a:r>
              <a:rPr lang="ru-RU" sz="2800" dirty="0" smtClean="0">
                <a:effectLst/>
              </a:rPr>
              <a:t>вялыми. Отворачиваются, потягиваются, зевают отвлекают </a:t>
            </a:r>
            <a:r>
              <a:rPr lang="ru-RU" sz="2800" dirty="0">
                <a:effectLst/>
              </a:rPr>
              <a:t>друг друга. Все это - очевидные сигналы воспитателю, и он должен быстро дать детям физическую нагрузку при помощи </a:t>
            </a:r>
            <a:r>
              <a:rPr lang="ru-RU" sz="2800" dirty="0" err="1" smtClean="0">
                <a:effectLst/>
              </a:rPr>
              <a:t>физминутки</a:t>
            </a:r>
            <a:r>
              <a:rPr lang="ru-RU" sz="2800" dirty="0" smtClean="0">
                <a:effectLst/>
              </a:rPr>
              <a:t>, динамической паузы.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152708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DSCN27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35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DSCN27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88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>
                <a:effectLst/>
                <a:latin typeface="Georgia" panose="02040502050405020303" pitchFamily="18" charset="0"/>
              </a:rPr>
              <a:t>Двигательные упражнения без предметов:</a:t>
            </a:r>
            <a:r>
              <a:rPr lang="ru-RU" sz="2800" dirty="0">
                <a:effectLst/>
                <a:latin typeface="Georgia" panose="02040502050405020303" pitchFamily="18" charset="0"/>
              </a:rPr>
              <a:t/>
            </a:r>
            <a:br>
              <a:rPr lang="ru-RU" sz="2800" dirty="0">
                <a:effectLst/>
                <a:latin typeface="Georgia" panose="02040502050405020303" pitchFamily="18" charset="0"/>
              </a:rPr>
            </a:br>
            <a:endParaRPr lang="ru-RU" sz="1000" dirty="0">
              <a:latin typeface="Georgia" panose="02040502050405020303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u="sng" dirty="0" smtClean="0"/>
              <a:t>Улыбнитесь</a:t>
            </a:r>
            <a:endParaRPr lang="ru-RU" dirty="0"/>
          </a:p>
          <a:p>
            <a:r>
              <a:rPr lang="ru-RU" dirty="0">
                <a:latin typeface="Georgia" panose="02040502050405020303" pitchFamily="18" charset="0"/>
              </a:rPr>
              <a:t>Ребята стоя выполняют те движения, которые им показывает взрослый, четко копируя их. Воспитатель играет роль зеркала, в которое смотрят дети. </a:t>
            </a:r>
          </a:p>
        </p:txBody>
      </p:sp>
      <p:sp>
        <p:nvSpPr>
          <p:cNvPr id="6" name="Текст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u="sng" dirty="0"/>
              <a:t>Клоуны</a:t>
            </a:r>
            <a:endParaRPr lang="ru-RU" dirty="0"/>
          </a:p>
          <a:p>
            <a:r>
              <a:rPr lang="ru-RU" dirty="0"/>
              <a:t>Ребята могут сидеть или стоять. Воспитатель предлагает им </a:t>
            </a:r>
            <a:r>
              <a:rPr lang="ru-RU" dirty="0" smtClean="0"/>
              <a:t>поиграть в </a:t>
            </a:r>
            <a:r>
              <a:rPr lang="ru-RU" dirty="0"/>
              <a:t>клоунов. </a:t>
            </a:r>
          </a:p>
        </p:txBody>
      </p:sp>
      <p:pic>
        <p:nvPicPr>
          <p:cNvPr id="5122" name="Picture 2" descr="C:\Users\user\Desktop\0012-012-Fizminutka-Klouny-brovi-svesti-i-razvesti-glaza-prischur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403244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0010-010-FizminutkaUlybnites-Deti-khorom-proiznosjat-slova-i-vypolnjajut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403244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5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554599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62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i="1" dirty="0">
                <a:effectLst/>
                <a:latin typeface="Georgia" panose="02040502050405020303" pitchFamily="18" charset="0"/>
              </a:rPr>
              <a:t>Игровые двигательные упражнения  </a:t>
            </a:r>
            <a:r>
              <a:rPr lang="ru-RU" sz="2700" i="1" dirty="0" smtClean="0">
                <a:effectLst/>
                <a:latin typeface="Georgia" panose="02040502050405020303" pitchFamily="18" charset="0"/>
              </a:rPr>
              <a:t/>
            </a:r>
            <a:br>
              <a:rPr lang="ru-RU" sz="2700" i="1" dirty="0" smtClean="0">
                <a:effectLst/>
                <a:latin typeface="Georgia" panose="02040502050405020303" pitchFamily="18" charset="0"/>
              </a:rPr>
            </a:br>
            <a:r>
              <a:rPr lang="ru-RU" sz="2700" i="1" dirty="0" smtClean="0">
                <a:effectLst/>
                <a:latin typeface="Georgia" panose="02040502050405020303" pitchFamily="18" charset="0"/>
              </a:rPr>
              <a:t>с предметами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sz="1100" dirty="0"/>
          </a:p>
        </p:txBody>
      </p:sp>
      <p:sp>
        <p:nvSpPr>
          <p:cNvPr id="3" name="Текс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708525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user\Desktop\DSCN27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3" y="1484784"/>
            <a:ext cx="87129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45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7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effectLst/>
              </a:rPr>
              <a:t> Физические упражнения могут иметь большое зна­чение в предупреждении утомления детей во время за­нятий, требующих умственного напряжения. Благотвор­ное влияние активного отдыха в виде физкультмину­ток и динамических пауз между занятиями отмечали в своих исследованиях многие ученые.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     Выбор физических упражнений производится с уче­том того, что в каждом виде деятельности дошкольни­ков представлены компоненты умственного и физичес­кого напряжения. Так, для удержания позы «сидя» на занятиях необходимо напряжение мышц разгибателей: затылочных, спинных, тазового пояса, которые у дош­кольников еще недостаточно развиты. Время, в течение которого ребенок удерживает напряженную для него статическую позу, находится в прямой зависимости от его возраста. Характер физических упражнений, выпол­няющих роль активного отдыха, должен обеспечить отдых тем уставшим мышцам, которые на занятиях подвержены значительной нагрузке. Очень важно, что­бы движения для обеспечения отдыха от умственной работы были простыми, интересными, хорошо знакомы­ми детям. Введение двигательных упражнений должно способствовать также переключению внимания ребен­ка.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8602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2" descr="дети отдыхают во время динамических пау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8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2578100"/>
          </a:xfrm>
        </p:spPr>
        <p:txBody>
          <a:bodyPr>
            <a:normAutofit/>
          </a:bodyPr>
          <a:lstStyle/>
          <a:p>
            <a:r>
              <a:rPr lang="ru-RU" b="0" dirty="0"/>
              <a:t/>
            </a:r>
            <a:br>
              <a:rPr lang="ru-RU" b="0" dirty="0"/>
            </a:br>
            <a:r>
              <a:rPr lang="ru-RU" b="0" dirty="0" smtClean="0"/>
              <a:t> 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332656"/>
            <a:ext cx="8712968" cy="6336704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dirty="0"/>
              <a:t> </a:t>
            </a:r>
            <a:r>
              <a:rPr lang="ru-RU" i="1" dirty="0">
                <a:solidFill>
                  <a:schemeClr val="tx2">
                    <a:lumMod val="25000"/>
                  </a:schemeClr>
                </a:solidFill>
                <a:latin typeface="Georgia" panose="02040502050405020303" pitchFamily="18" charset="0"/>
              </a:rPr>
              <a:t>Цели: </a:t>
            </a:r>
            <a:br>
              <a:rPr lang="ru-RU" i="1" dirty="0">
                <a:solidFill>
                  <a:schemeClr val="tx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i="1" dirty="0">
                <a:solidFill>
                  <a:schemeClr val="tx2">
                    <a:lumMod val="25000"/>
                  </a:schemeClr>
                </a:solidFill>
                <a:latin typeface="Georgia" panose="02040502050405020303" pitchFamily="18" charset="0"/>
              </a:rPr>
              <a:t>1. снятие эмоциональной напряжённости </a:t>
            </a:r>
            <a:br>
              <a:rPr lang="ru-RU" i="1" dirty="0">
                <a:solidFill>
                  <a:schemeClr val="tx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i="1" dirty="0">
                <a:solidFill>
                  <a:schemeClr val="tx2">
                    <a:lumMod val="25000"/>
                  </a:schemeClr>
                </a:solidFill>
                <a:latin typeface="Georgia" panose="02040502050405020303" pitchFamily="18" charset="0"/>
              </a:rPr>
              <a:t>2. формирование чувства сплочённости группы </a:t>
            </a:r>
            <a:endParaRPr lang="ru-RU" i="1" dirty="0" smtClean="0">
              <a:solidFill>
                <a:schemeClr val="tx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marL="137160" indent="0">
              <a:buNone/>
            </a:pPr>
            <a:r>
              <a:rPr lang="ru-RU" dirty="0" smtClean="0"/>
              <a:t>Таким </a:t>
            </a:r>
            <a:r>
              <a:rPr lang="ru-RU" dirty="0"/>
              <a:t>образом, значение физкультминутки в умственной деятельности ребенка велико, так как она:</a:t>
            </a:r>
          </a:p>
          <a:p>
            <a:r>
              <a:rPr lang="ru-RU" dirty="0"/>
              <a:t>ослабляет утомление детей;</a:t>
            </a:r>
          </a:p>
          <a:p>
            <a:r>
              <a:rPr lang="ru-RU" dirty="0"/>
              <a:t>способствует развитию речи, координации движений и мелкой моторики;</a:t>
            </a:r>
          </a:p>
          <a:p>
            <a:r>
              <a:rPr lang="ru-RU" dirty="0"/>
              <a:t>улучшает осанку детей;</a:t>
            </a:r>
          </a:p>
          <a:p>
            <a:r>
              <a:rPr lang="ru-RU" dirty="0"/>
              <a:t>усиливает обмен веществ в организме;</a:t>
            </a:r>
          </a:p>
          <a:p>
            <a:r>
              <a:rPr lang="ru-RU" dirty="0"/>
              <a:t>развивает произвольное внимание и память, способность сосредотачиваться;</a:t>
            </a:r>
          </a:p>
          <a:p>
            <a:r>
              <a:rPr lang="ru-RU" dirty="0"/>
              <a:t>активизирует дыхание и кровообращение;</a:t>
            </a:r>
          </a:p>
          <a:p>
            <a:r>
              <a:rPr lang="ru-RU" dirty="0"/>
              <a:t>оказывает положительное влияние на эмоциональное состояние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63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1196752"/>
          </a:xfrm>
        </p:spPr>
        <p:txBody>
          <a:bodyPr>
            <a:noAutofit/>
          </a:bodyPr>
          <a:lstStyle/>
          <a:p>
            <a:r>
              <a:rPr lang="ru-RU" sz="2000" i="1" cap="none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eorgia" panose="02040502050405020303" pitchFamily="18" charset="0"/>
              </a:rPr>
              <a:t>Физминутки</a:t>
            </a:r>
            <a:r>
              <a:rPr lang="ru-RU" sz="2000" i="1" cap="none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eorgia" panose="02040502050405020303" pitchFamily="18" charset="0"/>
              </a:rPr>
              <a:t> активизируют деятельность мозга, сердечно-сосудистую, дыхательную и нервную систему, улучшая кровоснабжение внутренних органов. Она необходима  для активного и здорового отдыха.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856984" cy="5472608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/>
              <a:t>Варианты физкультминуток многочисленны:</a:t>
            </a:r>
            <a:endParaRPr lang="ru-RU" sz="2400" b="1" dirty="0"/>
          </a:p>
          <a:p>
            <a:endParaRPr lang="ru-RU" dirty="0"/>
          </a:p>
        </p:txBody>
      </p:sp>
      <p:pic>
        <p:nvPicPr>
          <p:cNvPr id="5" name="Picture 2" descr="C:\Users\user\Desktop\im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48883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6856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341060"/>
            <a:ext cx="264816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cs typeface="Arial" pitchFamily="34" charset="0"/>
              </a:rPr>
            </a:b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cs typeface="Arial" pitchFamily="34" charset="0"/>
              </a:rPr>
              <a:t>  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pic>
        <p:nvPicPr>
          <p:cNvPr id="1027" name="Picture 3" descr="C:\Users\user\Desktop\b396b5329a5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8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2345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sz="2200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eorgia" panose="02040502050405020303" pitchFamily="18" charset="0"/>
              </a:rPr>
              <a:t>Физкультурные минутки в детском саду принято проводить в средней части занятия, в игровой форме 1-2 минуты. Дети предпочитают простые упражнения, сочетаемые со стихами, особенно, если стихи связаны с темой занятия.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</a:b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user\Desktop\DSCN27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9"/>
            <a:ext cx="8424936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5502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izminutka-dly-3-le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8092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1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76671"/>
            <a:ext cx="8229600" cy="1152129"/>
          </a:xfrm>
        </p:spPr>
        <p:txBody>
          <a:bodyPr>
            <a:noAutofit/>
          </a:bodyPr>
          <a:lstStyle/>
          <a:p>
            <a:r>
              <a:rPr lang="ru-RU" sz="2000" i="1" dirty="0">
                <a:effectLst/>
                <a:latin typeface="Georgia" panose="02040502050405020303" pitchFamily="18" charset="0"/>
              </a:rPr>
              <a:t>Любые упражнения должны быть несложными и интересными каждому ребенку. Кроме того, они должны быть достаточно интенсивными для многих групп мышц, но не утомительными.</a:t>
            </a:r>
            <a:br>
              <a:rPr lang="ru-RU" sz="2000" i="1" dirty="0">
                <a:effectLst/>
                <a:latin typeface="Georgia" panose="02040502050405020303" pitchFamily="18" charset="0"/>
              </a:rPr>
            </a:br>
            <a:endParaRPr lang="ru-RU" sz="2000" i="1" dirty="0">
              <a:latin typeface="Georgia" panose="02040502050405020303" pitchFamily="18" charset="0"/>
            </a:endParaRPr>
          </a:p>
        </p:txBody>
      </p:sp>
      <p:pic>
        <p:nvPicPr>
          <p:cNvPr id="2050" name="Picture 2" descr="C:\Users\user\Desktop\фото през\Фото00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35292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9352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 през\Фото0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65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399</TotalTime>
  <Words>476</Words>
  <Application>Microsoft Office PowerPoint</Application>
  <PresentationFormat>Экран (4:3)</PresentationFormat>
  <Paragraphs>35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Физминутки нам нужны, для детей они важны! </vt:lpstr>
      <vt:lpstr>Ученые-физиологи говорят, что любой вид образовательной деятельности у детей связан с большим напряжением нервной системы. Большая нагрузка ложиться на зрение, слух, кисти рук, мышцы туловища, которое находится в статическом положении. Как следствие усталости, возникают исчезновение интереса, рассеянное внимание, ухудшение памяти, снижается работоспособность. Многие дети становятся излишне подвижными, а потом вялыми. Отворачиваются, потягиваются, зевают отвлекают друг друга. Все это - очевидные сигналы воспитателю, и он должен быстро дать детям физическую нагрузку при помощи физминутки, динамической паузы. </vt:lpstr>
      <vt:lpstr>   </vt:lpstr>
      <vt:lpstr>Физминутки активизируют деятельность мозга, сердечно-сосудистую, дыхательную и нервную систему, улучшая кровоснабжение внутренних органов. Она необходима  для активного и здорового отдыха. </vt:lpstr>
      <vt:lpstr>Презентация PowerPoint</vt:lpstr>
      <vt:lpstr>Физкультурные минутки в детском саду принято проводить в средней части занятия, в игровой форме 1-2 минуты. Дети предпочитают простые упражнения, сочетаемые со стихами, особенно, если стихи связаны с темой занятия.  </vt:lpstr>
      <vt:lpstr>Презентация PowerPoint</vt:lpstr>
      <vt:lpstr>Любые упражнения должны быть несложными и интересными каждому ребенку. Кроме того, они должны быть достаточно интенсивными для многих групп мышц, но не утомительными.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Детям дошкольного возраста очень трудно долго использовать карандаши, фломастеры или кисточки. Они излишне крепко сжимают их пальцами при работе, перегружая мелкие мышцы руки и кисти. Лучшим выходом будет пальчиковая гимнастика. Такая гимнастика может сопровождаться стихотворным текстом. </vt:lpstr>
      <vt:lpstr>Релаксационные упражнения </vt:lpstr>
      <vt:lpstr>Презентация PowerPoint</vt:lpstr>
      <vt:lpstr>Малоподвижный образ жизни  становится нормой существования взрослых и детей. Детям необходимы двигательные минутки, которые позволят передохнуть, расслабиться, принести пользу своему организму. Систематическое использование оздоровительных минуток в течение дня приводит к улучшению психо- эмоционального состояния детей. Для проведения двигательных минуток не нужны спортивные снаряды и спортивное оборудование. Для этого необходим лишь материал, который находится вокруг нас. </vt:lpstr>
      <vt:lpstr>Презентация PowerPoint</vt:lpstr>
      <vt:lpstr>Презентация PowerPoint</vt:lpstr>
      <vt:lpstr>Презентация PowerPoint</vt:lpstr>
      <vt:lpstr>Двигательные упражнения без предметов: </vt:lpstr>
      <vt:lpstr>Презентация PowerPoint</vt:lpstr>
      <vt:lpstr>Игровые двигательные упражнения   с предметами </vt:lpstr>
      <vt:lpstr> Физические упражнения могут иметь большое зна­чение в предупреждении утомления детей во время за­нятий, требующих умственного напряжения. Благотвор­ное влияние активного отдыха в виде физкультмину­ток и динамических пауз между занятиями отмечали в своих исследованиях многие ученые.      Выбор физических упражнений производится с уче­том того, что в каждом виде деятельности дошкольни­ков представлены компоненты умственного и физичес­кого напряжения. Так, для удержания позы «сидя» на занятиях необходимо напряжение мышц разгибателей: затылочных, спинных, тазового пояса, которые у дош­кольников еще недостаточно развиты. Время, в течение которого ребенок удерживает напряженную для него статическую позу, находится в прямой зависимости от его возраста. Характер физических упражнений, выпол­няющих роль активного отдыха, должен обеспечить отдых тем уставшим мышцам, которые на занятиях подвержены значительной нагрузке. Очень важно, что­бы движения для обеспечения отдыха от умственной работы были простыми, интересными, хорошо знакомы­ми детям. Введение двигательных упражнений должно способствовать также переключению внимания ребен­ка.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36</cp:revision>
  <dcterms:created xsi:type="dcterms:W3CDTF">2015-04-02T14:39:19Z</dcterms:created>
  <dcterms:modified xsi:type="dcterms:W3CDTF">2017-12-05T09:29:00Z</dcterms:modified>
</cp:coreProperties>
</file>