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5" r:id="rId8"/>
    <p:sldId id="262" r:id="rId9"/>
    <p:sldId id="266" r:id="rId10"/>
    <p:sldId id="267" r:id="rId11"/>
    <p:sldId id="268" r:id="rId12"/>
  </p:sldIdLst>
  <p:sldSz cx="12192000" cy="6858000"/>
  <p:notesSz cx="6881813" cy="97107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3BEF-AF4E-4793-B298-5A20DC3CCCEC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8039-731C-4E3F-BA18-515C771C3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95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3BEF-AF4E-4793-B298-5A20DC3CCCEC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8039-731C-4E3F-BA18-515C771C3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33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3BEF-AF4E-4793-B298-5A20DC3CCCEC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8039-731C-4E3F-BA18-515C771C3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26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3BEF-AF4E-4793-B298-5A20DC3CCCEC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8039-731C-4E3F-BA18-515C771C3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01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3BEF-AF4E-4793-B298-5A20DC3CCCEC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8039-731C-4E3F-BA18-515C771C3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3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3BEF-AF4E-4793-B298-5A20DC3CCCEC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8039-731C-4E3F-BA18-515C771C3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7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3BEF-AF4E-4793-B298-5A20DC3CCCEC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8039-731C-4E3F-BA18-515C771C3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3BEF-AF4E-4793-B298-5A20DC3CCCEC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8039-731C-4E3F-BA18-515C771C3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67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3BEF-AF4E-4793-B298-5A20DC3CCCEC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8039-731C-4E3F-BA18-515C771C3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89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3BEF-AF4E-4793-B298-5A20DC3CCCEC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8039-731C-4E3F-BA18-515C771C3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3BEF-AF4E-4793-B298-5A20DC3CCCEC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8039-731C-4E3F-BA18-515C771C3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49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93BEF-AF4E-4793-B298-5A20DC3CCCEC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88039-731C-4E3F-BA18-515C771C3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9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Мой первый кристалл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688114"/>
            <a:ext cx="9144000" cy="1828800"/>
          </a:xfrm>
        </p:spPr>
        <p:txBody>
          <a:bodyPr>
            <a:normAutofit fontScale="55000" lnSpcReduction="20000"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sz="2900" dirty="0" smtClean="0"/>
              <a:t>Исполнил ученик 2 «б» класса</a:t>
            </a:r>
          </a:p>
          <a:p>
            <a:pPr algn="just"/>
            <a:r>
              <a:rPr lang="ru-RU" sz="2900" dirty="0" smtClean="0"/>
              <a:t>ЧСОШ </a:t>
            </a:r>
            <a:r>
              <a:rPr lang="ru-RU" sz="2900" dirty="0" err="1" smtClean="0"/>
              <a:t>им.С.А.Новгородова</a:t>
            </a:r>
            <a:r>
              <a:rPr lang="ru-RU" sz="2900" dirty="0" smtClean="0"/>
              <a:t> </a:t>
            </a:r>
          </a:p>
          <a:p>
            <a:pPr algn="just"/>
            <a:r>
              <a:rPr lang="ru-RU" sz="2900" dirty="0" smtClean="0"/>
              <a:t>Сивцев Алексей</a:t>
            </a:r>
          </a:p>
          <a:p>
            <a:pPr algn="just"/>
            <a:r>
              <a:rPr lang="ru-RU" sz="2900" dirty="0" smtClean="0"/>
              <a:t>  Руководитель: Попова Мария Николаевна</a:t>
            </a:r>
            <a:endParaRPr lang="ru-RU" sz="2900" dirty="0"/>
          </a:p>
          <a:p>
            <a:pPr algn="just"/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6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988456"/>
            <a:ext cx="10515600" cy="271417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 помощью поставленных опытов я научился сам выращивать кристаллы и делать украшения своими руками близким.</a:t>
            </a:r>
            <a:br>
              <a:rPr lang="ru-RU" sz="3200" dirty="0" smtClean="0"/>
            </a:br>
            <a:r>
              <a:rPr lang="ru-RU" sz="3200" dirty="0" smtClean="0"/>
              <a:t>Вывод: из проведенных опытов я пришел к </a:t>
            </a:r>
            <a:r>
              <a:rPr lang="ru-RU" sz="3200" dirty="0" err="1" smtClean="0"/>
              <a:t>выводу,что</a:t>
            </a:r>
            <a:r>
              <a:rPr lang="ru-RU" sz="3200" dirty="0" smtClean="0"/>
              <a:t> из готовых наборов кристаллы вырастают быстро. Лучистый кристалл очень </a:t>
            </a:r>
            <a:r>
              <a:rPr lang="ru-RU" sz="3200" dirty="0" err="1" smtClean="0"/>
              <a:t>хрупкий,потому</a:t>
            </a:r>
            <a:r>
              <a:rPr lang="ru-RU" sz="3200" dirty="0" smtClean="0"/>
              <a:t> должен храниться в закрытой прозрачной </a:t>
            </a:r>
            <a:r>
              <a:rPr lang="ru-RU" sz="3200" dirty="0" err="1" smtClean="0"/>
              <a:t>емкости.Из</a:t>
            </a:r>
            <a:r>
              <a:rPr lang="ru-RU" sz="3200" dirty="0" smtClean="0"/>
              <a:t> набора алхимик кристалл более твердый и блестящий.</a:t>
            </a:r>
            <a:br>
              <a:rPr lang="ru-RU" sz="3200" dirty="0" smtClean="0"/>
            </a:br>
            <a:r>
              <a:rPr lang="ru-RU" sz="3200" dirty="0" smtClean="0"/>
              <a:t>Мне понравился более опыт из поваренной соли т.к. соль есть в каждом доме и легка в </a:t>
            </a:r>
            <a:r>
              <a:rPr lang="ru-RU" sz="3200" dirty="0" err="1" smtClean="0"/>
              <a:t>выращивании.Но</a:t>
            </a:r>
            <a:r>
              <a:rPr lang="ru-RU" sz="3200" dirty="0" smtClean="0"/>
              <a:t> следует </a:t>
            </a:r>
            <a:r>
              <a:rPr lang="ru-RU" sz="3200" dirty="0" err="1" smtClean="0"/>
              <a:t>отметить,что</a:t>
            </a:r>
            <a:r>
              <a:rPr lang="ru-RU" sz="3200" dirty="0" smtClean="0"/>
              <a:t> красители не очень действуют на цвет кристалла, поэтому лучше использовать цветные нитки.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7031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опытов были использованы следующие наборы: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Алхимик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05075"/>
            <a:ext cx="4275561" cy="36845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Лучистые кристаллы</a:t>
            </a:r>
            <a:endParaRPr lang="ru-RU" sz="32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2505075"/>
            <a:ext cx="4362450" cy="3684588"/>
          </a:xfrm>
        </p:spPr>
      </p:pic>
    </p:spTree>
    <p:extLst>
      <p:ext uri="{BB962C8B-B14F-4D97-AF65-F5344CB8AC3E}">
        <p14:creationId xmlns:p14="http://schemas.microsoft.com/office/powerpoint/2010/main" val="18914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31520"/>
          </a:xfrm>
        </p:spPr>
        <p:txBody>
          <a:bodyPr>
            <a:normAutofit/>
          </a:bodyPr>
          <a:lstStyle/>
          <a:p>
            <a:r>
              <a:rPr lang="ru-RU" dirty="0" smtClean="0"/>
              <a:t>Что такое кристалл?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60" y="987425"/>
            <a:ext cx="5013960" cy="4873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/>
              <a:t> </a:t>
            </a:r>
            <a:r>
              <a:rPr lang="ru-RU" sz="2000" b="1" dirty="0"/>
              <a:t>Кристаллы-это не только камни, из которых </a:t>
            </a:r>
            <a:r>
              <a:rPr lang="ru-RU" sz="2000" b="1" dirty="0" smtClean="0"/>
              <a:t>делают </a:t>
            </a:r>
            <a:r>
              <a:rPr lang="ru-RU" sz="2000" b="1" dirty="0"/>
              <a:t>ювелирные украшения, но и такие хорошо нам знакомые вещи, как сахар и соль.</a:t>
            </a:r>
            <a:endParaRPr lang="ru-RU" sz="2000" dirty="0"/>
          </a:p>
          <a:p>
            <a:r>
              <a:rPr lang="ru-RU" sz="2000" b="1" dirty="0"/>
              <a:t>         Кристалл-это твердое вещество, его частички расположены строго по порядку. Поставив эти опыты я</a:t>
            </a:r>
            <a:r>
              <a:rPr lang="ru-RU" sz="2000" b="1" dirty="0" smtClean="0"/>
              <a:t> научился </a:t>
            </a:r>
            <a:r>
              <a:rPr lang="ru-RU" sz="2000" b="1" dirty="0"/>
              <a:t>выращивать кристаллы.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6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75734"/>
            <a:ext cx="10515600" cy="164253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вырастить кристалл в домашних условиях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2218267"/>
            <a:ext cx="10515600" cy="3871383"/>
          </a:xfrm>
        </p:spPr>
        <p:txBody>
          <a:bodyPr/>
          <a:lstStyle/>
          <a:p>
            <a:r>
              <a:rPr lang="ru-RU" dirty="0"/>
              <a:t>Прежде всего</a:t>
            </a:r>
            <a:r>
              <a:rPr lang="ru-RU" dirty="0" smtClean="0"/>
              <a:t>, мне </a:t>
            </a:r>
            <a:r>
              <a:rPr lang="ru-RU" dirty="0"/>
              <a:t>необходимо подготовить рабочее место. Химия – это наука серьезная, поэтому тщательно </a:t>
            </a:r>
            <a:r>
              <a:rPr lang="ru-RU" dirty="0" smtClean="0"/>
              <a:t>проверяю, </a:t>
            </a:r>
            <a:r>
              <a:rPr lang="ru-RU" dirty="0"/>
              <a:t>чтобы рядом не оказалось ничего лишнего.</a:t>
            </a:r>
          </a:p>
          <a:p>
            <a:r>
              <a:rPr lang="ru-RU" dirty="0" smtClean="0"/>
              <a:t>Для </a:t>
            </a:r>
            <a:r>
              <a:rPr lang="ru-RU" dirty="0"/>
              <a:t>того, чтобы не испачкать одежду, надеваем фартук. </a:t>
            </a:r>
            <a:endParaRPr lang="ru-RU" dirty="0" smtClean="0"/>
          </a:p>
          <a:p>
            <a:r>
              <a:rPr lang="ru-RU" dirty="0"/>
              <a:t>Рабочее место готово – приступаем к выращиванию!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098" y="3033486"/>
            <a:ext cx="2688314" cy="365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15332"/>
          </a:xfrm>
        </p:spPr>
        <p:txBody>
          <a:bodyPr>
            <a:noAutofit/>
          </a:bodyPr>
          <a:lstStyle/>
          <a:p>
            <a:r>
              <a:rPr lang="ru-RU" sz="4000" b="1" dirty="0"/>
              <a:t>Опыт 1: </a:t>
            </a:r>
            <a:r>
              <a:rPr lang="ru-RU" sz="4000" b="1" dirty="0" smtClean="0"/>
              <a:t>Кристаллическая фигурка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149746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Мне понадобится кое-какая посуда: в роли колбочек - стеклянная банка, мерный стакан, </a:t>
            </a:r>
            <a:r>
              <a:rPr lang="ru-RU" dirty="0" smtClean="0"/>
              <a:t>салфетки (можно использовать носовой платок)  </a:t>
            </a:r>
            <a:r>
              <a:rPr lang="ru-RU" dirty="0"/>
              <a:t>– они </a:t>
            </a:r>
            <a:r>
              <a:rPr lang="ru-RU" dirty="0" smtClean="0"/>
              <a:t>послужат </a:t>
            </a:r>
            <a:r>
              <a:rPr lang="ru-RU" dirty="0"/>
              <a:t>подручными средствами.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891118"/>
            <a:ext cx="6055687" cy="3236774"/>
          </a:xfrm>
        </p:spPr>
        <p:txBody>
          <a:bodyPr>
            <a:noAutofit/>
          </a:bodyPr>
          <a:lstStyle/>
          <a:p>
            <a:r>
              <a:rPr lang="ru-RU" sz="1800" dirty="0"/>
              <a:t>С помощью мерного стаканчика отмеряем 200 мл </a:t>
            </a:r>
            <a:r>
              <a:rPr lang="ru-RU" sz="1800" dirty="0" smtClean="0"/>
              <a:t>горячей воды. Переливаем </a:t>
            </a:r>
            <a:r>
              <a:rPr lang="ru-RU" sz="1800" dirty="0"/>
              <a:t>в банку и добавляем в нее химический реактив, а также краситель. Теперь размешиваем все это до полного растворения вещества.</a:t>
            </a:r>
          </a:p>
          <a:p>
            <a:r>
              <a:rPr lang="ru-RU" sz="1800" dirty="0"/>
              <a:t>Берем пластмассовую емкость для выращивания </a:t>
            </a:r>
            <a:r>
              <a:rPr lang="ru-RU" sz="1800" dirty="0" smtClean="0"/>
              <a:t>кристалла, переливаем раствор. </a:t>
            </a:r>
            <a:r>
              <a:rPr lang="ru-RU" sz="1800" dirty="0"/>
              <a:t>Для создания фигурки используем </a:t>
            </a:r>
            <a:r>
              <a:rPr lang="ru-RU" sz="1800" dirty="0" smtClean="0"/>
              <a:t>деталь </a:t>
            </a:r>
            <a:r>
              <a:rPr lang="ru-RU" sz="1800" dirty="0"/>
              <a:t>из фетра – на них нарастут кристаллы.</a:t>
            </a:r>
          </a:p>
          <a:p>
            <a:r>
              <a:rPr lang="ru-RU" sz="1800" dirty="0"/>
              <a:t>Детали опускаем в раствор на проволоке и ждём часа 4 – этого хватит для создания фигурки.</a:t>
            </a:r>
          </a:p>
          <a:p>
            <a:r>
              <a:rPr lang="ru-RU" sz="1800" dirty="0"/>
              <a:t>Когда мы получили необходимый кристалл, сливаем раствор и, </a:t>
            </a:r>
            <a:r>
              <a:rPr lang="ru-RU" sz="1800" dirty="0" smtClean="0"/>
              <a:t>аккуратно вытаскиваем </a:t>
            </a:r>
            <a:r>
              <a:rPr lang="ru-RU" sz="1800" dirty="0"/>
              <a:t>кристалл на салфетку.</a:t>
            </a:r>
          </a:p>
          <a:p>
            <a:r>
              <a:rPr lang="ru-RU" sz="1800" dirty="0" smtClean="0"/>
              <a:t>Для </a:t>
            </a:r>
            <a:r>
              <a:rPr lang="ru-RU" sz="1800" dirty="0"/>
              <a:t>предотвращения высыхания можно обрызгать его бесцветным лаком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103086"/>
            <a:ext cx="5183188" cy="1401989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521" y="1481138"/>
            <a:ext cx="3668190" cy="4409996"/>
          </a:xfrm>
        </p:spPr>
      </p:pic>
    </p:spTree>
    <p:extLst>
      <p:ext uri="{BB962C8B-B14F-4D97-AF65-F5344CB8AC3E}">
        <p14:creationId xmlns:p14="http://schemas.microsoft.com/office/powerpoint/2010/main" val="36515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65125"/>
            <a:ext cx="5157787" cy="594573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75" y="365125"/>
            <a:ext cx="5357813" cy="5945734"/>
          </a:xfrm>
        </p:spPr>
      </p:pic>
    </p:spTree>
    <p:extLst>
      <p:ext uri="{BB962C8B-B14F-4D97-AF65-F5344CB8AC3E}">
        <p14:creationId xmlns:p14="http://schemas.microsoft.com/office/powerpoint/2010/main" val="38906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Опыт 2</a:t>
            </a:r>
            <a:r>
              <a:rPr lang="ru-RU" b="1" dirty="0" smtClean="0"/>
              <a:t>: Кристаллы поваренной соли.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39788" y="1074058"/>
            <a:ext cx="5157787" cy="207554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Процесс выращивания не требует наличия каких-то особых химических препаратов. У нас у всех есть пищевая соль (или поваренная соль), которую мы принимаем в пищу. Кристаллы поваренной соли </a:t>
            </a:r>
            <a:r>
              <a:rPr lang="en-US" dirty="0" err="1"/>
              <a:t>NaCl</a:t>
            </a:r>
            <a:r>
              <a:rPr lang="ru-RU" dirty="0"/>
              <a:t> представляют собой бесцветные прозрачные кубики. 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0" y="3149600"/>
            <a:ext cx="4721902" cy="1482725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172200" y="1238250"/>
            <a:ext cx="5183188" cy="5619750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 smtClean="0"/>
              <a:t>1.Наливаем горячую </a:t>
            </a:r>
            <a:r>
              <a:rPr lang="ru-RU" sz="3800" dirty="0"/>
              <a:t>воду в ёмкость (например </a:t>
            </a:r>
            <a:r>
              <a:rPr lang="ru-RU" sz="3800" dirty="0" smtClean="0"/>
              <a:t>стакан или чашку) . </a:t>
            </a:r>
            <a:endParaRPr lang="ru-RU" sz="3800" dirty="0"/>
          </a:p>
          <a:p>
            <a:r>
              <a:rPr lang="ru-RU" sz="3800" dirty="0"/>
              <a:t>2.Насыпаем пищевую соль в стакан </a:t>
            </a:r>
            <a:r>
              <a:rPr lang="ru-RU" sz="3800" dirty="0" smtClean="0"/>
              <a:t>и помешиваем</a:t>
            </a:r>
          </a:p>
          <a:p>
            <a:r>
              <a:rPr lang="ru-RU" sz="3800" dirty="0" smtClean="0"/>
              <a:t>3.Добавляем </a:t>
            </a:r>
            <a:r>
              <a:rPr lang="ru-RU" sz="3800" dirty="0"/>
              <a:t>ещё соль и снова перемешиваем. Повторяем этот этап до тех пор, пока соль уже не будет растворяться и будет оседать на дно стакана. Получен насыщенный раствор соли. </a:t>
            </a:r>
          </a:p>
          <a:p>
            <a:r>
              <a:rPr lang="ru-RU" sz="3800" dirty="0" smtClean="0"/>
              <a:t>4.Переливаем </a:t>
            </a:r>
            <a:r>
              <a:rPr lang="ru-RU" sz="3800" dirty="0"/>
              <a:t>полученный раствор в чистую ёмкость такого же объёма, избавившись при этом от излишка соли на </a:t>
            </a:r>
            <a:r>
              <a:rPr lang="ru-RU" sz="3800" dirty="0" smtClean="0"/>
              <a:t>дне с помощью куска ткани. </a:t>
            </a:r>
            <a:endParaRPr lang="ru-RU" sz="3800" dirty="0"/>
          </a:p>
          <a:p>
            <a:r>
              <a:rPr lang="ru-RU" sz="3800" dirty="0"/>
              <a:t>5.Выбираем любой понравившийся более крупный кристаллик поваренной соли и привязываем на нитку и подвешиваем, чтобы он не касался стенок стакана. </a:t>
            </a:r>
          </a:p>
          <a:p>
            <a:r>
              <a:rPr lang="ru-RU" sz="3800" dirty="0"/>
              <a:t>6.Через 2-3 дня можно заметить значительный рост кристаллика. Если повторить всё то же ещё раз (приготовить насыщенный раствор соли и опустить в него этот кристаллик), то он будет расти гораздо быстрее (извлечь кристаллик и использовать уже приготовленный раствор, добавляя в него воды и необходимую порцию пищевой соли). </a:t>
            </a:r>
          </a:p>
          <a:p>
            <a:r>
              <a:rPr lang="ru-RU" sz="2900" dirty="0"/>
              <a:t> </a:t>
            </a:r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9370" y="4632326"/>
            <a:ext cx="4721902" cy="2038350"/>
          </a:xfrm>
        </p:spPr>
      </p:pic>
    </p:spTree>
    <p:extLst>
      <p:ext uri="{BB962C8B-B14F-4D97-AF65-F5344CB8AC3E}">
        <p14:creationId xmlns:p14="http://schemas.microsoft.com/office/powerpoint/2010/main" val="19691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Кристаллы поваренной соли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Через 2-3 дня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05074"/>
            <a:ext cx="4751543" cy="422550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Через неделю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56" y="2505074"/>
            <a:ext cx="5589432" cy="4225509"/>
          </a:xfrm>
        </p:spPr>
      </p:pic>
    </p:spTree>
    <p:extLst>
      <p:ext uri="{BB962C8B-B14F-4D97-AF65-F5344CB8AC3E}">
        <p14:creationId xmlns:p14="http://schemas.microsoft.com/office/powerpoint/2010/main" val="20058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Опыт 3</a:t>
            </a:r>
            <a:r>
              <a:rPr lang="ru-RU" b="1" dirty="0" smtClean="0"/>
              <a:t>: Лучистый кристалл.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263721"/>
            <a:ext cx="5157787" cy="1880171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smtClean="0"/>
              <a:t>Устанавливаю поддон на ровной поверхности. Отрезаю от полосок картона 2 кусочка по 3.5 см и 2 кусочка по 4 см. Два коротких кусочка ставлю в крайние углубления подставки, 2 длинных в средние. Проверяю, что они надежно зафиксированы. Выливаю раствор на подставку и прямо на полоски. В течении суток на верхних гранях картонных полосок должны появиться кристаллы. Выросшие кристаллы очень хрупкие, при прикосновениях и при сильных порывах воздуха лучики обламываются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267423"/>
            <a:ext cx="5157787" cy="290125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28" y="1045029"/>
            <a:ext cx="3684588" cy="5123649"/>
          </a:xfrm>
        </p:spPr>
      </p:pic>
    </p:spTree>
    <p:extLst>
      <p:ext uri="{BB962C8B-B14F-4D97-AF65-F5344CB8AC3E}">
        <p14:creationId xmlns:p14="http://schemas.microsoft.com/office/powerpoint/2010/main" val="7186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365125"/>
            <a:ext cx="5157787" cy="949325"/>
          </a:xfrm>
        </p:spPr>
        <p:txBody>
          <a:bodyPr/>
          <a:lstStyle/>
          <a:p>
            <a:r>
              <a:rPr lang="ru-RU" dirty="0" smtClean="0"/>
              <a:t>Через 1 час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51" y="1360169"/>
            <a:ext cx="4106661" cy="482949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84887" y="490538"/>
            <a:ext cx="5183188" cy="823912"/>
          </a:xfrm>
        </p:spPr>
        <p:txBody>
          <a:bodyPr/>
          <a:lstStyle/>
          <a:p>
            <a:r>
              <a:rPr lang="ru-RU" dirty="0" smtClean="0"/>
              <a:t>Через 1 день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466" y="1360169"/>
            <a:ext cx="4894655" cy="4829494"/>
          </a:xfrm>
        </p:spPr>
      </p:pic>
    </p:spTree>
    <p:extLst>
      <p:ext uri="{BB962C8B-B14F-4D97-AF65-F5344CB8AC3E}">
        <p14:creationId xmlns:p14="http://schemas.microsoft.com/office/powerpoint/2010/main" val="18515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572</Words>
  <Application>Microsoft Office PowerPoint</Application>
  <PresentationFormat>Произвольный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Мой первый кристалл</vt:lpstr>
      <vt:lpstr>Что такое кристалл?</vt:lpstr>
      <vt:lpstr>Как вырастить кристалл в домашних условиях</vt:lpstr>
      <vt:lpstr>Опыт 1: Кристаллическая фигурка </vt:lpstr>
      <vt:lpstr>Презентация PowerPoint</vt:lpstr>
      <vt:lpstr>Опыт 2: Кристаллы поваренной соли. </vt:lpstr>
      <vt:lpstr>Кристаллы поваренной соли</vt:lpstr>
      <vt:lpstr>Опыт 3: Лучистый кристалл. </vt:lpstr>
      <vt:lpstr>Презентация PowerPoint</vt:lpstr>
      <vt:lpstr>С помощью поставленных опытов я научился сам выращивать кристаллы и делать украшения своими руками близким. Вывод: из проведенных опытов я пришел к выводу,что из готовых наборов кристаллы вырастают быстро. Лучистый кристалл очень хрупкий,потому должен храниться в закрытой прозрачной емкости.Из набора алхимик кристалл более твердый и блестящий. Мне понравился более опыт из поваренной соли т.к. соль есть в каждом доме и легка в выращивании.Но следует отметить,что красители не очень действуют на цвет кристалла, поэтому лучше использовать цветные нитки.</vt:lpstr>
      <vt:lpstr>Для опытов были использованы следующие наборы:</vt:lpstr>
    </vt:vector>
  </TitlesOfParts>
  <Company>Image&amp;Matros ®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ВЫРАЩИВАНИЕ КРИСТАЛЛОВ</dc:title>
  <dc:creator>Image&amp;Matros ®</dc:creator>
  <cp:lastModifiedBy>Светлана</cp:lastModifiedBy>
  <cp:revision>39</cp:revision>
  <cp:lastPrinted>2016-03-23T13:54:10Z</cp:lastPrinted>
  <dcterms:created xsi:type="dcterms:W3CDTF">2016-02-17T13:31:22Z</dcterms:created>
  <dcterms:modified xsi:type="dcterms:W3CDTF">2017-12-08T12:14:19Z</dcterms:modified>
</cp:coreProperties>
</file>