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6" r:id="rId13"/>
    <p:sldId id="269" r:id="rId14"/>
    <p:sldId id="268" r:id="rId15"/>
    <p:sldId id="276" r:id="rId16"/>
    <p:sldId id="267" r:id="rId17"/>
    <p:sldId id="270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8438F-CF86-4418-93D4-7F3946BCE95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058F-E0E8-47E2-B8FC-21E7002D4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Творцы сценического чуда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Балетмейстер, хореограф </a:t>
            </a: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— автор и постановщик балетов, танцев, хореографических номеров, танцевальных сцен в опере и оперетте, руководитель балетной труппы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Рисую всегда, то мордашки, то лица.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Палитра моя – это разные лица.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Я им помогаю быстрей превратиться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В злодея, в красавицу, в синюю птицу,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В зверя, в Баб - </a:t>
            </a:r>
            <a:r>
              <a:rPr lang="ru-RU" sz="1200" b="0" i="0" dirty="0" err="1" smtClean="0">
                <a:latin typeface="Arial" pitchFamily="34" charset="0"/>
                <a:cs typeface="Arial" pitchFamily="34" charset="0"/>
              </a:rPr>
              <a:t>Ёшку</a:t>
            </a: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В страшилку, в Кощея,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В смешную матрёшку,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В кота, в </a:t>
            </a:r>
            <a:r>
              <a:rPr lang="ru-RU" sz="1200" b="0" i="0" dirty="0" err="1" smtClean="0">
                <a:latin typeface="Arial" pitchFamily="34" charset="0"/>
                <a:cs typeface="Arial" pitchFamily="34" charset="0"/>
              </a:rPr>
              <a:t>Бармалея</a:t>
            </a: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Клиент мой – актёр.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Я классный …(гримёр)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В театре работает,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Одежду бережет.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Он гладит и штопает,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Блестки крепит, шьет.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Актеру примеряет</a:t>
            </a:r>
          </a:p>
          <a:p>
            <a:pPr algn="just"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Пиджак например,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Его профессия…(костюмер)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Чтоб смотрелось представленье интереснее,</a:t>
            </a:r>
            <a:br>
              <a:rPr lang="ru-RU" b="0" i="0" dirty="0" smtClean="0">
                <a:latin typeface="Arial" pitchFamily="34" charset="0"/>
                <a:cs typeface="Arial" pitchFamily="34" charset="0"/>
              </a:rPr>
            </a:br>
            <a:r>
              <a:rPr lang="ru-RU" b="0" i="0" dirty="0" smtClean="0">
                <a:latin typeface="Arial" pitchFamily="34" charset="0"/>
                <a:cs typeface="Arial" pitchFamily="34" charset="0"/>
              </a:rPr>
              <a:t>В благодарность слышались овации,</a:t>
            </a:r>
            <a:br>
              <a:rPr lang="ru-RU" b="0" i="0" dirty="0" smtClean="0">
                <a:latin typeface="Arial" pitchFamily="34" charset="0"/>
                <a:cs typeface="Arial" pitchFamily="34" charset="0"/>
              </a:rPr>
            </a:br>
            <a:r>
              <a:rPr lang="ru-RU" b="0" i="0" dirty="0" smtClean="0">
                <a:latin typeface="Arial" pitchFamily="34" charset="0"/>
                <a:cs typeface="Arial" pitchFamily="34" charset="0"/>
              </a:rPr>
              <a:t>Надобно на сцене оформление:</a:t>
            </a:r>
            <a:br>
              <a:rPr lang="ru-RU" b="0" i="0" dirty="0" smtClean="0">
                <a:latin typeface="Arial" pitchFamily="34" charset="0"/>
                <a:cs typeface="Arial" pitchFamily="34" charset="0"/>
              </a:rPr>
            </a:br>
            <a:r>
              <a:rPr lang="ru-RU" b="0" i="0" dirty="0" smtClean="0">
                <a:latin typeface="Arial" pitchFamily="34" charset="0"/>
                <a:cs typeface="Arial" pitchFamily="34" charset="0"/>
              </a:rPr>
              <a:t>Дом, деревья и другие…(декорации)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Художник - декоратор </a:t>
            </a:r>
            <a:r>
              <a:rPr lang="ru-RU" b="0" i="0" dirty="0" smtClean="0">
                <a:latin typeface="Arial" pitchFamily="34" charset="0"/>
                <a:cs typeface="Arial" pitchFamily="34" charset="0"/>
              </a:rPr>
              <a:t>-  это очень необходимая театральная профессия. Декоратор  придумывает и создает обстановку на сцене , в которой происходит действие спектакля. </a:t>
            </a:r>
          </a:p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0" i="0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Бутафория</a:t>
            </a:r>
            <a:r>
              <a:rPr lang="ru-RU" b="0" i="0" dirty="0" smtClean="0">
                <a:latin typeface="Arial" pitchFamily="34" charset="0"/>
                <a:cs typeface="Arial" pitchFamily="34" charset="0"/>
              </a:rPr>
              <a:t> – это предметы , специально созданные для спектакля, которые используют на сцене вместо настоящих вещей  (мебель, посуда, украшения…) </a:t>
            </a:r>
            <a:r>
              <a:rPr lang="ru-RU" b="0" i="0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Бутафор</a:t>
            </a:r>
            <a:r>
              <a:rPr lang="ru-RU" b="0" i="0" dirty="0" smtClean="0">
                <a:latin typeface="Arial" pitchFamily="34" charset="0"/>
                <a:cs typeface="Arial" pitchFamily="34" charset="0"/>
              </a:rPr>
              <a:t> – работник театра, который изготавливает предметы из картона, папье-маше, дерева, материи, гипса, которые используют в театральных постановках.</a:t>
            </a:r>
          </a:p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Как называется профессия человека, который дополняет представление разными звуковыми эффектами, театральными шумами?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    Чтоб прошло всё на «Ура!»,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     Чтобы музыка была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     Очень нужен всем ребята…(звукооператор)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Чтобы сцену освещать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Правильно, отменно –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Осветительный прибор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Нужен непременно: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Чтоб прошло всё на «Ура!»,</a:t>
            </a:r>
            <a:br>
              <a:rPr lang="ru-RU" b="0" dirty="0" smtClean="0"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latin typeface="Arial" pitchFamily="34" charset="0"/>
                <a:cs typeface="Arial" pitchFamily="34" charset="0"/>
              </a:rPr>
              <a:t>Свет дают …(прожектора!)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Осветитель</a:t>
            </a: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 – это театральный  работник, который отвечает за световое оформление сцены  во время  спектакля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Театральные профессии </a:t>
            </a:r>
            <a:r>
              <a:rPr lang="ru-RU" b="0" i="0" dirty="0" smtClean="0">
                <a:latin typeface="Arial" pitchFamily="34" charset="0"/>
                <a:cs typeface="Arial" pitchFamily="34" charset="0"/>
              </a:rPr>
              <a:t>Режиссер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Актер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Дирижер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Балетмейстер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Гример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Костюмер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Декоратор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Бутафор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Звукооператор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Осветитель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Театра мир откроет нам свои кулисы,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И мы увидим чудеса и сказки.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Там Буратино, кот </a:t>
            </a:r>
            <a:r>
              <a:rPr lang="ru-RU" b="0" i="0" dirty="0" err="1" smtClean="0">
                <a:latin typeface="Arial" pitchFamily="34" charset="0"/>
                <a:cs typeface="Arial" pitchFamily="34" charset="0"/>
              </a:rPr>
              <a:t>Базилио</a:t>
            </a:r>
            <a:r>
              <a:rPr lang="ru-RU" b="0" i="0" dirty="0" smtClean="0">
                <a:latin typeface="Arial" pitchFamily="34" charset="0"/>
                <a:cs typeface="Arial" pitchFamily="34" charset="0"/>
              </a:rPr>
              <a:t>, Алиса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Легко меняются герои, маски.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Волшебный мир игры и приключений,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Любой малыш здесь хочет побывать.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Вдруг превратится в Золушку иль в принца,</a:t>
            </a:r>
          </a:p>
          <a:p>
            <a:pPr>
              <a:buNone/>
            </a:pPr>
            <a:r>
              <a:rPr lang="ru-RU" b="0" i="0" dirty="0" smtClean="0">
                <a:latin typeface="Arial" pitchFamily="34" charset="0"/>
                <a:cs typeface="Arial" pitchFamily="34" charset="0"/>
              </a:rPr>
              <a:t>И всем свои таланты показать.</a:t>
            </a:r>
          </a:p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театр?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Театр – это место для зрелищ. Это род искусства, где главным является сценическое действие, возникающее в процессе игры актера перед публикой.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Спектакль </a:t>
            </a: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– это театральное представление. Создается на основе драматического или музыкально-сценического произведения в соответствии с замыслом режиссера.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Театр – это сказка, театр – это чудо! А кто же тогда те волшебники, кто это чудо совершает?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Всеми он руководит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1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Мыслит, бегает, кричит!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Он актёров вдохновляет,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Всем спектаклем управляет,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Как оркестром дирижер,</a:t>
            </a:r>
            <a:br>
              <a:rPr lang="ru-RU" sz="1200" b="0" i="0" dirty="0" smtClean="0">
                <a:latin typeface="Arial" pitchFamily="34" charset="0"/>
                <a:cs typeface="Arial" pitchFamily="34" charset="0"/>
              </a:rPr>
            </a:b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Но зовётся (режиссёр)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Он работает, играя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(Есть профессия такая).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Он на сцене с давних пор.</a:t>
            </a:r>
          </a:p>
          <a:p>
            <a:pPr>
              <a:buNone/>
            </a:pPr>
            <a:r>
              <a:rPr lang="ru-RU" sz="1200" b="0" i="0" dirty="0" smtClean="0">
                <a:latin typeface="Arial" pitchFamily="34" charset="0"/>
                <a:cs typeface="Arial" pitchFamily="34" charset="0"/>
              </a:rPr>
              <a:t>Та профессия..(актёр)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0" i="0" dirty="0" smtClean="0">
                <a:latin typeface="Arial" pitchFamily="34" charset="0"/>
                <a:cs typeface="Arial" pitchFamily="34" charset="0"/>
              </a:rPr>
              <a:t>Тонкой палочкой взмахнет —</a:t>
            </a:r>
            <a:br>
              <a:rPr lang="ru-RU" b="0" i="0" dirty="0" smtClean="0">
                <a:latin typeface="Arial" pitchFamily="34" charset="0"/>
                <a:cs typeface="Arial" pitchFamily="34" charset="0"/>
              </a:rPr>
            </a:br>
            <a:r>
              <a:rPr lang="ru-RU" b="0" i="0" dirty="0" smtClean="0">
                <a:latin typeface="Arial" pitchFamily="34" charset="0"/>
                <a:cs typeface="Arial" pitchFamily="34" charset="0"/>
              </a:rPr>
              <a:t>Хор на сцене запоет.</a:t>
            </a:r>
            <a:br>
              <a:rPr lang="ru-RU" b="0" i="0" dirty="0" smtClean="0">
                <a:latin typeface="Arial" pitchFamily="34" charset="0"/>
                <a:cs typeface="Arial" pitchFamily="34" charset="0"/>
              </a:rPr>
            </a:br>
            <a:r>
              <a:rPr lang="ru-RU" b="0" i="0" dirty="0" smtClean="0">
                <a:latin typeface="Arial" pitchFamily="34" charset="0"/>
                <a:cs typeface="Arial" pitchFamily="34" charset="0"/>
              </a:rPr>
              <a:t>Не волшебник, не жонглер.</a:t>
            </a:r>
            <a:br>
              <a:rPr lang="ru-RU" b="0" i="0" dirty="0" smtClean="0">
                <a:latin typeface="Arial" pitchFamily="34" charset="0"/>
                <a:cs typeface="Arial" pitchFamily="34" charset="0"/>
              </a:rPr>
            </a:br>
            <a:r>
              <a:rPr lang="ru-RU" b="0" i="0" dirty="0" smtClean="0">
                <a:latin typeface="Arial" pitchFamily="34" charset="0"/>
                <a:cs typeface="Arial" pitchFamily="34" charset="0"/>
              </a:rPr>
              <a:t>Кто же это? (дирижер)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058F-E0E8-47E2-B8FC-21E7002D45C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2206" t="2581" r="3989"/>
          <a:stretch>
            <a:fillRect/>
          </a:stretch>
        </p:blipFill>
        <p:spPr bwMode="auto">
          <a:xfrm>
            <a:off x="-1" y="0"/>
            <a:ext cx="9264259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88256" y="2402532"/>
            <a:ext cx="1456929" cy="1512168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98310" y="1559127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849048" y="418008"/>
            <a:ext cx="1148825" cy="1089736"/>
          </a:xfrm>
          <a:prstGeom prst="rect">
            <a:avLst/>
          </a:prstGeom>
          <a:noFill/>
        </p:spPr>
      </p:pic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700013" y="1181508"/>
            <a:ext cx="1084712" cy="1125838"/>
          </a:xfrm>
          <a:prstGeom prst="rect">
            <a:avLst/>
          </a:prstGeom>
          <a:noFill/>
        </p:spPr>
      </p:pic>
      <p:pic>
        <p:nvPicPr>
          <p:cNvPr id="9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4" cstate="print"/>
          <a:srcRect l="2206" t="23961" r="74832"/>
          <a:stretch>
            <a:fillRect/>
          </a:stretch>
        </p:blipFill>
        <p:spPr bwMode="auto">
          <a:xfrm>
            <a:off x="0" y="0"/>
            <a:ext cx="1750743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206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107729" y="1682452"/>
            <a:ext cx="1456929" cy="1512168"/>
          </a:xfrm>
          <a:prstGeom prst="rect">
            <a:avLst/>
          </a:prstGeom>
          <a:noFill/>
        </p:spPr>
      </p:pic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26302" y="767040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7109676" y="0"/>
            <a:ext cx="2034323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6588225" y="0"/>
            <a:ext cx="2555776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2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048" t="17063" r="27252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1858167"/>
            <a:ext cx="1148825" cy="1089736"/>
          </a:xfrm>
          <a:prstGeom prst="rect">
            <a:avLst/>
          </a:prstGeom>
          <a:noFill/>
        </p:spPr>
      </p:pic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2621667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7289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pic>
        <p:nvPicPr>
          <p:cNvPr id="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527936" y="2002184"/>
            <a:ext cx="1148825" cy="1089736"/>
          </a:xfrm>
          <a:prstGeom prst="rect">
            <a:avLst/>
          </a:prstGeom>
          <a:noFill/>
        </p:spPr>
      </p:pic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378901" y="2765684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109A-9087-49F2-8922-81BD5B71DE5B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6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«Творцы сценического чуда»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3786214" cy="17811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i="1" dirty="0" smtClean="0">
                <a:latin typeface="Arial" pitchFamily="34" charset="0"/>
                <a:cs typeface="Arial" pitchFamily="34" charset="0"/>
              </a:rPr>
              <a:t>Автор: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Вельдяксова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Ю.Н.</a:t>
            </a:r>
          </a:p>
          <a:p>
            <a:pPr algn="l"/>
            <a:r>
              <a:rPr lang="ru-RU" b="1" i="1" dirty="0" smtClean="0">
                <a:latin typeface="Arial" pitchFamily="34" charset="0"/>
                <a:cs typeface="Arial" pitchFamily="34" charset="0"/>
              </a:rPr>
              <a:t>педагог дополнительного образования МОУ «СОШ №35»,</a:t>
            </a:r>
          </a:p>
          <a:p>
            <a:pPr algn="l"/>
            <a:r>
              <a:rPr lang="ru-RU" b="1" i="1" dirty="0" smtClean="0">
                <a:latin typeface="Arial" pitchFamily="34" charset="0"/>
                <a:cs typeface="Arial" pitchFamily="34" charset="0"/>
              </a:rPr>
              <a:t>г. Братска.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857628"/>
            <a:ext cx="2714644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(дирижёр)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hqdefaul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45875" y="425370"/>
            <a:ext cx="3786214" cy="2723041"/>
          </a:xfrm>
          <a:ln w="57150">
            <a:solidFill>
              <a:srgbClr val="600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424262" cy="24003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Тонкой палочкой взмахнет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—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Хор на сцене запоет.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 волшебник, не жонглер.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Кто же это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?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okolenie-maugli_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3571876"/>
            <a:ext cx="3690940" cy="2857520"/>
          </a:xfrm>
          <a:prstGeom prst="rect">
            <a:avLst/>
          </a:prstGeom>
          <a:ln w="57150">
            <a:solidFill>
              <a:srgbClr val="6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72066" y="642919"/>
            <a:ext cx="3614734" cy="50006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500" b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Балетмейстер</a:t>
            </a:r>
            <a:r>
              <a:rPr lang="ru-RU" sz="3500" b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500" b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хореограф</a:t>
            </a:r>
            <a:r>
              <a:rPr lang="ru-RU" sz="3500" b="1" i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i="1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автор и постановщик балетов, танцев, хореографических номеров, танцевальных сцен в опере и оперетте, руководитель балетной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труппы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ef684d95-2c91-4553-980b-e893b88b613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14422"/>
            <a:ext cx="4286280" cy="3558813"/>
          </a:xfrm>
          <a:prstGeom prst="rect">
            <a:avLst/>
          </a:prstGeom>
          <a:ln w="57150">
            <a:solidFill>
              <a:srgbClr val="6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7686" y="5857892"/>
            <a:ext cx="4143404" cy="57150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…(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гримёр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43372" y="642919"/>
            <a:ext cx="4214842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Рисую всегда, то мордашки, то лица.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Палитра моя – это разные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лица.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Я им помогаю быстрей превратиться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злодея, в красавицу, в синюю птицу,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зверя, в Баб -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Ёшку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страшилку, в Кощея,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смешную матрёшку,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кота, в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Бармалея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Клиент мой – актёр.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Я классный …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v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17073"/>
            <a:ext cx="3429024" cy="3926373"/>
          </a:xfrm>
          <a:prstGeom prst="rect">
            <a:avLst/>
          </a:prstGeom>
          <a:ln w="57150">
            <a:solidFill>
              <a:srgbClr val="6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214950"/>
            <a:ext cx="3714776" cy="64294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…(КОСТЮМЕР)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173410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857232"/>
            <a:ext cx="3643338" cy="3429024"/>
          </a:xfrm>
          <a:ln w="57150">
            <a:solidFill>
              <a:srgbClr val="6000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857232"/>
            <a:ext cx="3500462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 театре работает,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Одежду бережет.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Он гладит и штопает,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Блестки крепит, шьет.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Актеру примеряет</a:t>
            </a:r>
          </a:p>
          <a:p>
            <a:pPr algn="just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Пиджак например,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Его профессия….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2132" y="3429000"/>
            <a:ext cx="2857520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…(ДЕКОРАЦИИ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357290" y="4214818"/>
            <a:ext cx="6929486" cy="17859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Художник - декоратор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-  это очень необходимая театральная профессия. Декоратор  придумывает и создает обстановку на сцене 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 которой происходит действие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спектакля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rot="10800000" flipV="1">
            <a:off x="4500562" y="785794"/>
            <a:ext cx="3643338" cy="29289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Чтоб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смотрелось представленье интереснее,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В благодарность слышались овации,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Надобно на сцене оформление: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Дом, деревья и другие…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078d80af632f903c56e308fbddc11162414ecc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4071966" cy="284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7"/>
            <a:ext cx="4757742" cy="3143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Бутафор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– работник театра, который изготавливает предметы из картона, папье-маше, дерева, материи, гипса, которые используют в театральных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постановках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57166"/>
            <a:ext cx="2928958" cy="57150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Бутафория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– это предметы , специально созданные для спектакля, которые используют на сцене вместо настоящих вещей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(мебель, посуда, украшения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…)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z-9e0873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429000"/>
            <a:ext cx="3643337" cy="2643206"/>
          </a:xfrm>
          <a:prstGeom prst="rect">
            <a:avLst/>
          </a:prstGeom>
          <a:ln w="57150">
            <a:solidFill>
              <a:srgbClr val="6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500702"/>
            <a:ext cx="3740996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(звукооператор)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5"/>
            <a:ext cx="4071966" cy="50720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Как называется профессия человека, который дополняет представление разными звуковыми эффектами, театральными шумами?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Чтоб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прошло всё на «Ура!»,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музыка была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Очень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нужен всем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ребята…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2505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604962"/>
            <a:ext cx="3643338" cy="3299139"/>
          </a:xfrm>
          <a:prstGeom prst="rect">
            <a:avLst/>
          </a:prstGeom>
          <a:ln w="57150">
            <a:solidFill>
              <a:srgbClr val="6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3643314"/>
            <a:ext cx="3500462" cy="71438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/>
                <a:latin typeface="Arial" pitchFamily="34" charset="0"/>
                <a:cs typeface="Arial" pitchFamily="34" charset="0"/>
              </a:rPr>
              <a:t>…(прожектора!)</a:t>
            </a:r>
            <a:endParaRPr lang="ru-RU" sz="2800" i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4572007"/>
            <a:ext cx="7786742" cy="17859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Осветитель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 – это театральный  работник, который отвечает за световое оформление сцены  во время  спектакля</a:t>
            </a:r>
            <a:endParaRPr lang="ru-RU" sz="2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9058" y="1142985"/>
            <a:ext cx="4757742" cy="24288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Чтобы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сцену освещать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Правильно, отменно –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Осветительный прибор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Нужен непременно: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Чтоб прошло всё на «Ура!»,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Свет дают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734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7"/>
            <a:ext cx="3643338" cy="2928958"/>
          </a:xfrm>
          <a:prstGeom prst="rect">
            <a:avLst/>
          </a:prstGeom>
          <a:ln w="57150">
            <a:solidFill>
              <a:srgbClr val="6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Театральные профессии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85852" y="1643050"/>
            <a:ext cx="321471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Режиссер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Актер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Дирижер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Балетмейстер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Гример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Костюмер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Декоратор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Бутафор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Звукооператор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Осветитель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MISis_01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071679"/>
            <a:ext cx="3786214" cy="2857520"/>
          </a:xfrm>
          <a:prstGeom prst="rect">
            <a:avLst/>
          </a:prstGeom>
          <a:ln w="57150">
            <a:solidFill>
              <a:srgbClr val="6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2214554"/>
            <a:ext cx="6572296" cy="207170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480"/>
            <a:ext cx="7258072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Театра мир откроет нам свои кулисы,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И мы увидим чудеса и сказки.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Там Буратино, кот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Базилио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 Алиса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Легко меняются герои, маски.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Волшебный мир игры и приключений,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Любой малыш здесь хочет побывать.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Вдруг превратится в Золушку иль в принца,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И всем свои таланты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показать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3" y="1643051"/>
            <a:ext cx="5857917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Что такое театр?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7290" y="2428868"/>
            <a:ext cx="6786610" cy="2571768"/>
          </a:xfrm>
        </p:spPr>
        <p:txBody>
          <a:bodyPr>
            <a:normAutofit fontScale="62500" lnSpcReduction="20000"/>
          </a:bodyPr>
          <a:lstStyle/>
          <a:p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Театр – это место для зрелищ. Это род искусства, где главным является сценическое действие, возникающее в процессе игры актера перед 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публикой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tskiy-muzyikalnyiy-teatr-im.-N.-S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928802"/>
            <a:ext cx="4786346" cy="3643338"/>
          </a:xfrm>
          <a:prstGeom prst="rect">
            <a:avLst/>
          </a:prstGeom>
          <a:ln w="38100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teatr_kukol_imeni_obrazcov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1142984"/>
            <a:ext cx="4916401" cy="3486160"/>
          </a:xfrm>
          <a:prstGeom prst="rect">
            <a:avLst/>
          </a:prstGeom>
          <a:ln w="57150">
            <a:solidFill>
              <a:srgbClr val="990000"/>
            </a:solidFill>
          </a:ln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57488" y="2000240"/>
          <a:ext cx="4996570" cy="3714777"/>
        </p:xfrm>
        <a:graphic>
          <a:graphicData uri="http://schemas.openxmlformats.org/presentationml/2006/ole">
            <p:oleObj spid="_x0000_s1028" name="Точечный рисунок" r:id="rId6" imgW="5714286" imgH="4571429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71546"/>
            <a:ext cx="7358114" cy="48577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Спектакль</a:t>
            </a:r>
            <a:r>
              <a:rPr lang="ru-RU" b="1" i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это театральное представление. Создается на основе драматического или музыкально-сценического произведения в соответствии с замыслом режиссера.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skij-tea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5286412" cy="3667141"/>
          </a:xfrm>
          <a:prstGeom prst="rect">
            <a:avLst/>
          </a:prstGeom>
        </p:spPr>
      </p:pic>
      <p:pic>
        <p:nvPicPr>
          <p:cNvPr id="5" name="Рисунок 4" descr="teatrkukol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765515"/>
            <a:ext cx="5429288" cy="4163815"/>
          </a:xfrm>
          <a:prstGeom prst="rect">
            <a:avLst/>
          </a:prstGeom>
        </p:spPr>
      </p:pic>
      <p:pic>
        <p:nvPicPr>
          <p:cNvPr id="6" name="Рисунок 5" descr="dhv1qdkcXO-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06" y="2285992"/>
            <a:ext cx="5289168" cy="4000528"/>
          </a:xfrm>
          <a:prstGeom prst="rect">
            <a:avLst/>
          </a:prstGeom>
        </p:spPr>
      </p:pic>
      <p:pic>
        <p:nvPicPr>
          <p:cNvPr id="7" name="Рисунок 6" descr="xl_201504281638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524000"/>
            <a:ext cx="550072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357298"/>
            <a:ext cx="6286544" cy="3214710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Театр – это сказка, театр – это чудо! А кто же тогда те волшебники, кто это чудо совершает?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72066" y="714355"/>
            <a:ext cx="2786082" cy="47149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     Всеми он руководит,</a:t>
            </a:r>
            <a:br>
              <a:rPr lang="ru-RU" sz="2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Мыслит, бегает, кричит!</a:t>
            </a:r>
            <a:br>
              <a:rPr lang="ru-RU" sz="2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Он актёров вдохновляет,</a:t>
            </a:r>
            <a:br>
              <a:rPr lang="ru-RU" sz="2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Всем спектаклем управляет,</a:t>
            </a:r>
            <a:br>
              <a:rPr lang="ru-RU" sz="2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Как оркестром дирижер,</a:t>
            </a:r>
            <a:br>
              <a:rPr lang="ru-RU" sz="2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Но зовётся — 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643570" y="5500702"/>
            <a:ext cx="2928958" cy="7858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...(режиссёр)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Рисунок 10" descr="1734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56"/>
            <a:ext cx="4500594" cy="4071966"/>
          </a:xfrm>
          <a:prstGeom prst="rect">
            <a:avLst/>
          </a:prstGeom>
          <a:ln w="57150">
            <a:solidFill>
              <a:srgbClr val="6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6248" y="4786322"/>
            <a:ext cx="3857652" cy="928694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…(актёр)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teatr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785794"/>
            <a:ext cx="3786214" cy="3571900"/>
          </a:xfrm>
          <a:ln w="57150">
            <a:solidFill>
              <a:srgbClr val="600000"/>
            </a:solidFill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3500462" cy="364333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b="1" i="1" dirty="0" smtClean="0">
                <a:latin typeface="Arial" pitchFamily="34" charset="0"/>
                <a:cs typeface="Arial" pitchFamily="34" charset="0"/>
              </a:rPr>
              <a:t>Он работает, играя</a:t>
            </a:r>
          </a:p>
          <a:p>
            <a:pPr>
              <a:buNone/>
            </a:pPr>
            <a:r>
              <a:rPr lang="ru-RU" sz="3800" b="1" i="1" dirty="0" smtClean="0">
                <a:latin typeface="Arial" pitchFamily="34" charset="0"/>
                <a:cs typeface="Arial" pitchFamily="34" charset="0"/>
              </a:rPr>
              <a:t>(Есть профессия такая).</a:t>
            </a:r>
          </a:p>
          <a:p>
            <a:pPr>
              <a:buNone/>
            </a:pPr>
            <a:r>
              <a:rPr lang="ru-RU" sz="3800" b="1" i="1" dirty="0" smtClean="0">
                <a:latin typeface="Arial" pitchFamily="34" charset="0"/>
                <a:cs typeface="Arial" pitchFamily="34" charset="0"/>
              </a:rPr>
              <a:t>Он на сцене с давних пор.</a:t>
            </a:r>
          </a:p>
          <a:p>
            <a:pPr>
              <a:buNone/>
            </a:pPr>
            <a:r>
              <a:rPr lang="ru-RU" sz="3800" b="1" i="1" dirty="0" smtClean="0">
                <a:latin typeface="Arial" pitchFamily="34" charset="0"/>
                <a:cs typeface="Arial" pitchFamily="34" charset="0"/>
              </a:rPr>
              <a:t>Та профессия..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атр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театральная</Template>
  <TotalTime>956</TotalTime>
  <Words>747</Words>
  <Application>Microsoft Office PowerPoint</Application>
  <PresentationFormat>Экран (4:3)</PresentationFormat>
  <Paragraphs>127</Paragraphs>
  <Slides>19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театральная</vt:lpstr>
      <vt:lpstr>Точечный рисунок</vt:lpstr>
      <vt:lpstr>«Творцы сценического чуда»</vt:lpstr>
      <vt:lpstr>Слайд 2</vt:lpstr>
      <vt:lpstr>Что такое театр? </vt:lpstr>
      <vt:lpstr>Слайд 4</vt:lpstr>
      <vt:lpstr>Слайд 5</vt:lpstr>
      <vt:lpstr>Слайд 6</vt:lpstr>
      <vt:lpstr>Театр – это сказка, театр – это чудо! А кто же тогда те волшебники, кто это чудо совершает?</vt:lpstr>
      <vt:lpstr>Слайд 8</vt:lpstr>
      <vt:lpstr>             …(актёр)</vt:lpstr>
      <vt:lpstr>(дирижёр)</vt:lpstr>
      <vt:lpstr>Слайд 11</vt:lpstr>
      <vt:lpstr>…(гримёр)</vt:lpstr>
      <vt:lpstr>…(КОСТЮМЕР)</vt:lpstr>
      <vt:lpstr>…(ДЕКОРАЦИИ!)</vt:lpstr>
      <vt:lpstr>Слайд 15</vt:lpstr>
      <vt:lpstr>(звукооператор)</vt:lpstr>
      <vt:lpstr>…(прожектора!)</vt:lpstr>
      <vt:lpstr>Театральные профессии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арс</cp:lastModifiedBy>
  <cp:revision>64</cp:revision>
  <dcterms:created xsi:type="dcterms:W3CDTF">2014-04-17T14:13:18Z</dcterms:created>
  <dcterms:modified xsi:type="dcterms:W3CDTF">2017-12-17T12:12:30Z</dcterms:modified>
</cp:coreProperties>
</file>