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323528" y="764704"/>
            <a:ext cx="8640960" cy="3999312"/>
          </a:xfrm>
          <a:prstGeom prst="ellipseRibbon2">
            <a:avLst>
              <a:gd name="adj1" fmla="val 20754"/>
              <a:gd name="adj2" fmla="val 68465"/>
              <a:gd name="adj3" fmla="val 12500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Impact" pitchFamily="34" charset="0"/>
              </a:rPr>
              <a:t>Пальчиковый театр  «Вязаные зверюшки»</a:t>
            </a:r>
          </a:p>
          <a:p>
            <a:pPr algn="ctr"/>
            <a:endParaRPr lang="ru-RU" sz="3600" dirty="0">
              <a:solidFill>
                <a:srgbClr val="FF0000"/>
              </a:solidFill>
              <a:latin typeface="Impact" pitchFamily="34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Автор: Конышева Яна Вадимовна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Impact" pitchFamily="34" charset="0"/>
              </a:rPr>
              <a:t>«ЦРР – Д/С №11 ЛГО»</a:t>
            </a:r>
            <a:endParaRPr lang="ru-RU" sz="2800" dirty="0">
              <a:solidFill>
                <a:srgbClr val="00206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1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2Same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7817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2Same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2120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1795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8" r="4429"/>
          <a:stretch/>
        </p:blipFill>
        <p:spPr>
          <a:xfrm>
            <a:off x="395536" y="0"/>
            <a:ext cx="8496944" cy="6858000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828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0" y="188640"/>
            <a:ext cx="9144000" cy="6453336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59124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7</cp:revision>
  <dcterms:created xsi:type="dcterms:W3CDTF">2017-12-10T10:34:56Z</dcterms:created>
  <dcterms:modified xsi:type="dcterms:W3CDTF">2017-12-10T12:05:20Z</dcterms:modified>
</cp:coreProperties>
</file>