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72" r:id="rId2"/>
    <p:sldId id="317" r:id="rId3"/>
    <p:sldId id="285" r:id="rId4"/>
    <p:sldId id="318" r:id="rId5"/>
    <p:sldId id="329" r:id="rId6"/>
    <p:sldId id="320" r:id="rId7"/>
    <p:sldId id="334" r:id="rId8"/>
    <p:sldId id="326" r:id="rId9"/>
    <p:sldId id="321" r:id="rId10"/>
    <p:sldId id="32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0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65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8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9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8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7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3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1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EF7C0C-EC5C-4AE8-B0B3-9709A6FE6B5C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ECFB5C-0665-4F1F-A93E-9A67C04C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09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1076" y="4487332"/>
            <a:ext cx="6887536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laycast.ru/uploads/2016/01/08/1671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9" y="0"/>
            <a:ext cx="9102701" cy="68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1tv.dp.ua/res/news/large/24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45" y="2447918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wikimedia.org/wikipedia/commons/1/1b/Kalyada_KR_2012_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3" y="0"/>
            <a:ext cx="6576946" cy="38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84" y="5486400"/>
            <a:ext cx="4220298" cy="115251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Подготовила воспитатель высшей категории Муравьева О.В.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1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7598"/>
            <a:ext cx="4662152" cy="5203348"/>
          </a:xfrm>
        </p:spPr>
        <p:txBody>
          <a:bodyPr>
            <a:noAutofit/>
          </a:bodyPr>
          <a:lstStyle/>
          <a:p>
            <a:r>
              <a:rPr lang="ru-RU" sz="1800" dirty="0"/>
              <a:t>Дни, начиная от Рождественского сочельника (6 января) и заканчиваются праздником Крещение Господне (19 января). называются Святыми Днями. В народе они получили название </a:t>
            </a:r>
            <a:r>
              <a:rPr lang="ru-RU" sz="1800" i="1" dirty="0"/>
              <a:t>святок</a:t>
            </a:r>
            <a:r>
              <a:rPr lang="ru-RU" sz="1800" dirty="0"/>
              <a:t>. Рождественские святки – это дни, когда люди поздравляют друг друга с рождением Бога Младенца. Символизируют они события рождества и крещения Спасителя. В народе эти дни называют святыми вечерами, потому что по древнему обычаю православные христиане прекращают свои дневные дела вечером, 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www.chitalnya.ru/upload3/733/8abbc4872796ab98293da444f025e7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3" y="965916"/>
            <a:ext cx="7351108" cy="5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57" y="376915"/>
            <a:ext cx="7973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СВЯТКИ ВСЕГДА БЫЛИ ОБЩЕНАРОДНЫМ ПРАЗДНИКОМ В ДРЕВНЕЙШИЕ, ВРЕМЕНА БЫЛ ОБЫЧАЙ В ДЕНЬ РОЖДЕСТВА В КАЖДОЙ ДЕРЕВНЕ ЗАЖИГАТЬ КОСТЕР, КОТОРЫЙ СВОИМ ОГОНЬКОМ В ТЕМНОТЕ ЗИМНЕЙ НОЧИ СИМВОЛИЗИРОВАЛ ВИФЛЕЕМСКУЮ ЗВЕЗДУ И ГОРЕЛ ДО САМОГО КРЕЩЕНИЯ В ПЕРВЫЕ ДНИ ПРАЗДНЕСТВА ПО ТРАДИЦИИ ПРИНЯТО ПОСЕЩАТЬ ЗНАКОМЫХ, БЛИЗКИХ, ДРУЗЕЙ, ДАРИТЬ ПОДАРКИ – В ВОСПОМИНАНИЕ О ДАРАХ, ПРИНЕСЕННЫХ БОГОМЛАДЕНЦУ ВОЛХВАМИ.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erm.vbgcity.ru/sites/default/files/svyatki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7" y="3046587"/>
            <a:ext cx="4640951" cy="35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ov.cap.ru/UserFiles/news/201501/10/Original/svyatki3_novij_raz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90" y="3046587"/>
            <a:ext cx="4763645" cy="35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fishagoroda.ru/imnews/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87" y="272312"/>
            <a:ext cx="3466237" cy="25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78" y="227753"/>
            <a:ext cx="11795415" cy="2351350"/>
          </a:xfrm>
        </p:spPr>
        <p:txBody>
          <a:bodyPr>
            <a:normAutofit/>
          </a:bodyPr>
          <a:lstStyle/>
          <a:p>
            <a:r>
              <a:rPr lang="ru-RU" sz="1800" dirty="0"/>
              <a:t>Зимние русские святки всегда были очень интересным, увлекательным и весёлым праздником, где участвовало огромное количество участников и зрителей различного возраста</a:t>
            </a:r>
            <a:r>
              <a:rPr lang="ru-RU" sz="1800" dirty="0" smtClean="0"/>
              <a:t>.</a:t>
            </a:r>
            <a:r>
              <a:rPr lang="ru-RU" sz="1800" dirty="0"/>
              <a:t> .  Зимой жизнь, казалось, замедлялась. Все сидели в натопленных домах и без особой надобности не выходили на улицу - холодно, да и снега по пояс. Именно на эту пору приходится шумный и веселый праздник - Рождество Христово со святками. 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stihi.ru/pics/2016/01/10/31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1" y="2343955"/>
            <a:ext cx="6721139" cy="404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nfoflag.ru/Storage/Image/NewsMessage/Image/big/3279/svyatki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3279788"/>
            <a:ext cx="4442697" cy="291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3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06" y="359509"/>
            <a:ext cx="6477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НА РУСИ, А ЗАТЕМ И В РОССИЙСКОЙ ИМПЕРИИ МОЛОДЕЖЬ В СВЯТОЧНЫЕ ВЕЧЕРА СОБИРАЛАСЬ ВМЕСТЕ, ПЕРЕОДЕВАЛАСЬ В ЗВЕРЕЙ ИЛИ МИФОЛОГИЧЕСКИХ ПЕРСОНАЖЕЙ ВРОДЕ ИВАНУШКИ-ДУРАЧКА И ШЛА КОЛЯДОВАТЬ ПО ДЕРЕВНЕ ИЛИ ГОРОДУ. ГЛАВНЫМ ПЕРСОНАЖЕМ СРЕДИ КОЛЯДУЮЩИХ ВСЕГДА БЫЛ МЕДВЕДЬ. ИМ СТАРАЛИСЬ ОДЕТЬ САМОГО ТОЛСТОГО ПАРНЯ ДЕРЕВНИ. РЯЖЕНЫЕ ЗАХОДИЛИ ПООЧЕРЕДНО В КАЖДУЮ ИЗБУ, ГДЕ ГОРЕЛ СВЕТ.</a:t>
            </a:r>
          </a:p>
          <a:p>
            <a:r>
              <a:rPr lang="ru-RU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КОЛЯДОВАНИЕ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- ХОЖДЕНИЕ ПО ДОМАМ, ИСПОЛНЕНИЕ ПЕСНОПЕНИЯ, ПОСВЯЩЕННЫХ РОЖДЕСТВУ ХРИСТОВУ, ВЕЛИЧАНИЕ ХОЗЯИНА, ХОЗЯЙКИ И ИХ ДЕТЕЙ. ПЕСНИ ЧАСТО СОЧИНЯЛИСЬ ПРЯМО НА ХОДУ.</a:t>
            </a:r>
            <a:r>
              <a:rPr lang="ru-RU" dirty="0" smtClean="0">
                <a:latin typeface="+mj-lt"/>
              </a:rPr>
              <a:t> КОЛЯДУЮЩИЕ ОБЕЩАЛИ БОГАТЫЙ УРОЖАЙ И СЧАСТЛИВУЮ ЖИЗНЬ ТЕМ, КТО ДАЕТ УГОЩЕНИЕ, И ВСЯЧЕСКИЕ БЕДСТВИЯ СКУПЫМ. ИНОГДА В ПЕСНЯХ ЗВУЧАЛИ ДАЖЕ УГРОЗЫ: «КТО НЕ ДАСТ ПИРОГА — С ВЕДЕМ КОРОВУ ЗА РОГА, КТО НЕ ДАСТ ВЕТЧИНЫ — ТЕМ РАСКОЛЕМ ЧУГУНЫ…» ВСЕ ЭТО, КОНЕЧНО, В ШУТКУ. 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http://static1.repo.aif.ru/1/fe/314557/59d2e9e3022aa4755f23b6dc64e969e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56" y="454343"/>
            <a:ext cx="4391181" cy="330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lavakubani.ru/upload/resize_cache/iblock/5e0/c29/500_302_133a9ac254b7b67e77d4b13205d720693/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8" y="3865540"/>
            <a:ext cx="476250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3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4" y="321972"/>
            <a:ext cx="10842380" cy="2414789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err="1" smtClean="0"/>
              <a:t>Колядовщики</a:t>
            </a:r>
            <a:r>
              <a:rPr lang="ru-RU" sz="1800" dirty="0" smtClean="0"/>
              <a:t> </a:t>
            </a:r>
            <a:r>
              <a:rPr lang="ru-RU" sz="1800" dirty="0"/>
              <a:t>всегда носили с собой один особо важный атрибут - "Солнце" с лучами на шесте, как символ рождения нового Солнца.</a:t>
            </a:r>
            <a:br>
              <a:rPr lang="ru-RU" sz="1800" dirty="0"/>
            </a:br>
            <a:r>
              <a:rPr lang="ru-RU" sz="1800" dirty="0"/>
              <a:t>В рождественские дни дети занимались также </a:t>
            </a:r>
            <a:r>
              <a:rPr lang="ru-RU" sz="1800" dirty="0" err="1"/>
              <a:t>славлением</a:t>
            </a:r>
            <a:r>
              <a:rPr lang="ru-RU" sz="1800" dirty="0"/>
              <a:t>: ходили по домам с вертепом и Вифлеемской звездой и распевали рождественские песенки. Вертеп представлял собой небольшой деревянный ящичек с фигурками, изображавшими сцену Рождества Христова. Как и за колядки, детвора получала вкусные подарки.</a:t>
            </a:r>
            <a:br>
              <a:rPr lang="ru-RU" sz="1800" dirty="0"/>
            </a:b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щ3 (700x500, 87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51" y="2648845"/>
            <a:ext cx="5940425" cy="3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sviyazov.narod.ru/_ph/1/197707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4" y="2479183"/>
            <a:ext cx="4700182" cy="40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67" y="231821"/>
            <a:ext cx="8534400" cy="20277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хозяева </a:t>
            </a:r>
            <a:r>
              <a:rPr lang="ru-RU" sz="1800" dirty="0"/>
              <a:t>подавали </a:t>
            </a:r>
            <a:r>
              <a:rPr lang="ru-RU" sz="1800" dirty="0" err="1"/>
              <a:t>колядовщикам</a:t>
            </a:r>
            <a:r>
              <a:rPr lang="ru-RU" sz="1800" dirty="0"/>
              <a:t> печенье, специально выпекавшееся в новогодние дни в каждой  семье, оделяли колядующих «кольцами» колбасы, оладьями, орехами или деньгами.  </a:t>
            </a:r>
            <a:r>
              <a:rPr lang="ru-RU" sz="1800" dirty="0" smtClean="0"/>
              <a:t>Для </a:t>
            </a:r>
            <a:r>
              <a:rPr lang="ru-RU" sz="1800" dirty="0"/>
              <a:t>сбора подарков среди </a:t>
            </a:r>
            <a:r>
              <a:rPr lang="ru-RU" sz="1800" dirty="0" err="1"/>
              <a:t>колядовщиков</a:t>
            </a:r>
            <a:r>
              <a:rPr lang="ru-RU" sz="1800" dirty="0"/>
              <a:t> были </a:t>
            </a:r>
            <a:r>
              <a:rPr lang="ru-RU" sz="1800" dirty="0" err="1"/>
              <a:t>механоши</a:t>
            </a:r>
            <a:r>
              <a:rPr lang="ru-RU" sz="1800" dirty="0"/>
              <a:t>, то есть люди, которые носили глубокий мешок с подарками. Иногда жадные хозяева прогоняли непрошенных гостей.</a:t>
            </a:r>
          </a:p>
        </p:txBody>
      </p:sp>
      <p:pic>
        <p:nvPicPr>
          <p:cNvPr id="3" name="Picture 4" descr="http://tcherchenko.tomsk.ru/files/img/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1" y="2401162"/>
            <a:ext cx="6096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lavyanskaya-kultura.ru/images/47fecbc835a8e2c1b3e8e0a58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6" y="26869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1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90" y="167425"/>
            <a:ext cx="7184778" cy="624625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/>
              <a:t>Рождественские святки не обходились без участия ряженных. Игры ряженных - древняя русская скоморошья забава, сохранившаяся с языческих времен</a:t>
            </a:r>
            <a:br>
              <a:rPr lang="ru-RU" sz="1800" dirty="0"/>
            </a:br>
            <a:r>
              <a:rPr lang="ru-RU" sz="1800" dirty="0"/>
              <a:t>Костюмы и маски (хари) ряженных готовились заранее, хотя особых премудростей здесь не было. Вывернутая мехом наружу шуба - вот и костюм медведя. Та же шуба с вставленной в рукав кочергой изображала журавля. Парни одевались бабами, девушки - мужиками. И те и другие рядились стариками, цыганами, солдатами, различными животными. Особым успехом пользовались группы ряженных - лошадь с седоком, медведь с вожаком, а при нем деревянная коза. Лошадь обычно изображали два парня, накрытые длинной попоной. Передний держал на вилах соломенную кобылью голову. На лошадь садился мальчик, и вся эта забавная группа под свист и хохот зрителей отправлялась гулять по улицам. Ряженные заходили в дома и веселились, как могли: кувыркались, дурачились, орали не своим голосом, а иногда разыгрывали целые представления. Так, весело и озорно, проходили святки, доставляя много радости и детворе, и взрослым.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s020.radikal.ru/i716/1301/0c/d188a210fc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8" y="1029642"/>
            <a:ext cx="4430332" cy="452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sroom24.ru.opt-images.1c-bitrix-cdn.ru/upload/resize_cache/iblock/d9d/480_1000_1/d9de3376b81b99d8ea6b4837d90334d0.JPG?1420814131144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9" y="212165"/>
            <a:ext cx="5805653" cy="38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4.aif.ru/pictures/201301/1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18" y="2588654"/>
            <a:ext cx="6056000" cy="40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1365</TotalTime>
  <Words>186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Дни, начиная от Рождественского сочельника (6 января) и заканчиваются праздником Крещение Господне (19 января). называются Святыми Днями. В народе они получили название святок. Рождественские святки – это дни, когда люди поздравляют друг друга с рождением Бога Младенца. Символизируют они события рождества и крещения Спасителя. В народе эти дни называют святыми вечерами, потому что по древнему обычаю православные христиане прекращают свои дневные дела вечером, </vt:lpstr>
      <vt:lpstr>Презентация PowerPoint</vt:lpstr>
      <vt:lpstr>Зимние русские святки всегда были очень интересным, увлекательным и весёлым праздником, где участвовало огромное количество участников и зрителей различного возраста. .  Зимой жизнь, казалось, замедлялась. Все сидели в натопленных домах и без особой надобности не выходили на улицу - холодно, да и снега по пояс. Именно на эту пору приходится шумный и веселый праздник - Рождество Христово со святками. </vt:lpstr>
      <vt:lpstr>Презентация PowerPoint</vt:lpstr>
      <vt:lpstr>Колядовщики всегда носили с собой один особо важный атрибут - "Солнце" с лучами на шесте, как символ рождения нового Солнца. В рождественские дни дети занимались также славлением: ходили по домам с вертепом и Вифлеемской звездой и распевали рождественские песенки. Вертеп представлял собой небольшой деревянный ящичек с фигурками, изображавшими сцену Рождества Христова. Как и за колядки, детвора получала вкусные подарки. </vt:lpstr>
      <vt:lpstr>хозяева подавали колядовщикам печенье, специально выпекавшееся в новогодние дни в каждой  семье, оделяли колядующих «кольцами» колбасы, оладьями, орехами или деньгами.  Для сбора подарков среди колядовщиков были механоши, то есть люди, которые носили глубокий мешок с подарками. Иногда жадные хозяева прогоняли непрошенных гостей.</vt:lpstr>
      <vt:lpstr>Рождественские святки не обходились без участия ряженных. Игры ряженных - древняя русская скоморошья забава, сохранившаяся с языческих времен Костюмы и маски (хари) ряженных готовились заранее, хотя особых премудростей здесь не было. Вывернутая мехом наружу шуба - вот и костюм медведя. Та же шуба с вставленной в рукав кочергой изображала журавля. Парни одевались бабами, девушки - мужиками. И те и другие рядились стариками, цыганами, солдатами, различными животными. Особым успехом пользовались группы ряженных - лошадь с седоком, медведь с вожаком, а при нем деревянная коза. Лошадь обычно изображали два парня, накрытые длинной попоной. Передний держал на вилах соломенную кобылью голову. На лошадь садился мальчик, и вся эта забавная группа под свист и хохот зрителей отправлялась гулять по улицам. Ряженные заходили в дома и веселились, как могли: кувыркались, дурачились, орали не своим голосом, а иногда разыгрывали целые представления. Так, весело и озорно, проходили святки, доставляя много радости и детворе, и взрослым.</vt:lpstr>
      <vt:lpstr>Презентация PowerPoint</vt:lpstr>
      <vt:lpstr>Подготовила воспитатель высшей категории Муравьева О.В.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Microsoft</cp:lastModifiedBy>
  <cp:revision>126</cp:revision>
  <dcterms:created xsi:type="dcterms:W3CDTF">2015-10-11T14:33:01Z</dcterms:created>
  <dcterms:modified xsi:type="dcterms:W3CDTF">2017-12-17T16:05:58Z</dcterms:modified>
</cp:coreProperties>
</file>