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40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54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0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33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95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4650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622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96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01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0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27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0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6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9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76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45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06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56DA9EB-16F0-4D16-8C64-DFD1DE11638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DB7255-1AC6-4F07-A540-17280FBAC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3450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9D6DE-E785-45B8-BD60-EEA45B793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178" y="98473"/>
            <a:ext cx="9144000" cy="1223890"/>
          </a:xfrm>
        </p:spPr>
        <p:txBody>
          <a:bodyPr>
            <a:normAutofit fontScale="90000"/>
          </a:bodyPr>
          <a:lstStyle/>
          <a:p>
            <a:r>
              <a:rPr lang="ru-RU" dirty="0"/>
              <a:t>Здоровый образ жизни и его составляющие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6F43A3-C8C2-4EBB-A434-40FB490866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videoplayback9HBNFH40">
            <a:hlinkClick r:id="" action="ppaction://media"/>
            <a:extLst>
              <a:ext uri="{FF2B5EF4-FFF2-40B4-BE49-F238E27FC236}">
                <a16:creationId xmlns:a16="http://schemas.microsoft.com/office/drawing/2014/main" id="{0A4A6C17-43F2-4A57-9F9F-0E15D5968B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70" end="7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2363"/>
            <a:ext cx="12192000" cy="55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6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5000">
        <p14:vortex dir="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424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B85F2-C432-482E-819E-0DF1ED85D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54746"/>
            <a:ext cx="10018714" cy="912054"/>
          </a:xfrm>
        </p:spPr>
        <p:txBody>
          <a:bodyPr>
            <a:normAutofit fontScale="90000"/>
          </a:bodyPr>
          <a:lstStyle/>
          <a:p>
            <a:r>
              <a:rPr lang="ru-RU" dirty="0"/>
              <a:t>Составляющие здорового образа жизни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FE5EB8-C7BD-4004-815E-57C10903A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708" y="1983545"/>
            <a:ext cx="7892315" cy="3807656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D41E4A-AF7B-4FD0-B608-5883D69EF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798"/>
            <a:ext cx="3610708" cy="27080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E7F26E-5681-4748-B8E7-61BD28180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829"/>
            <a:ext cx="3610708" cy="23211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5BA711-D570-4FDA-B81E-F9D0BB6AD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08" y="1828798"/>
            <a:ext cx="5037798" cy="50292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F4574F-99B3-4DEF-86AD-0061ADB01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06" y="1828798"/>
            <a:ext cx="3543494" cy="502920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C1A027-5FCC-4924-9BC5-8848B06E6B53}"/>
              </a:ext>
            </a:extLst>
          </p:cNvPr>
          <p:cNvSpPr/>
          <p:nvPr/>
        </p:nvSpPr>
        <p:spPr>
          <a:xfrm>
            <a:off x="1484311" y="1109663"/>
            <a:ext cx="3661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1. Ежедневное здоровое питание </a:t>
            </a:r>
          </a:p>
        </p:txBody>
      </p:sp>
    </p:spTree>
    <p:extLst>
      <p:ext uri="{BB962C8B-B14F-4D97-AF65-F5344CB8AC3E}">
        <p14:creationId xmlns:p14="http://schemas.microsoft.com/office/powerpoint/2010/main" val="4591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2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2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2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9230D-4FA8-4D27-8909-D6AE7630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977800"/>
          </a:xfrm>
        </p:spPr>
        <p:txBody>
          <a:bodyPr>
            <a:normAutofit fontScale="90000"/>
          </a:bodyPr>
          <a:lstStyle/>
          <a:p>
            <a:r>
              <a:rPr lang="ru-RU" dirty="0"/>
              <a:t>Активный образ жизни: занятие физкультурой, спортом.</a:t>
            </a: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BE111D4-0CEF-42E6-891E-9B239817E65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26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977800"/>
            <a:ext cx="12192000" cy="5880200"/>
          </a:xfrm>
        </p:spPr>
      </p:pic>
    </p:spTree>
    <p:extLst>
      <p:ext uri="{BB962C8B-B14F-4D97-AF65-F5344CB8AC3E}">
        <p14:creationId xmlns:p14="http://schemas.microsoft.com/office/powerpoint/2010/main" val="4135701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8000">
        <p15:prstTrans prst="curtains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7EF4-3374-4C1E-AC25-6A41794E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829994"/>
          </a:xfrm>
        </p:spPr>
        <p:txBody>
          <a:bodyPr/>
          <a:lstStyle/>
          <a:p>
            <a:r>
              <a:rPr lang="ru-RU" dirty="0"/>
              <a:t>Гигиена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9D42DE-76B3-4856-B146-67401CE70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12192000" cy="6126480"/>
          </a:xfrm>
        </p:spPr>
      </p:pic>
    </p:spTree>
    <p:extLst>
      <p:ext uri="{BB962C8B-B14F-4D97-AF65-F5344CB8AC3E}">
        <p14:creationId xmlns:p14="http://schemas.microsoft.com/office/powerpoint/2010/main" val="422910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250" advClick="0" advTm="10000">
        <p15:prstTrans prst="prestig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469AE-14FC-46E0-9E52-0BC94EEA9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1097280"/>
          </a:xfrm>
        </p:spPr>
        <p:txBody>
          <a:bodyPr>
            <a:normAutofit fontScale="90000"/>
          </a:bodyPr>
          <a:lstStyle/>
          <a:p>
            <a:r>
              <a:rPr lang="ru-RU" dirty="0"/>
              <a:t>Отказ от вредных привычек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9AA81A-9EC0-47EA-A71A-BAD01DD2A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09"/>
            <a:ext cx="12192000" cy="6295292"/>
          </a:xfrm>
        </p:spPr>
      </p:pic>
    </p:spTree>
    <p:extLst>
      <p:ext uri="{BB962C8B-B14F-4D97-AF65-F5344CB8AC3E}">
        <p14:creationId xmlns:p14="http://schemas.microsoft.com/office/powerpoint/2010/main" val="242616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9000">
        <p15:prstTrans prst="origami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29F90-A19D-4C62-861A-5216E5B7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430129"/>
            <a:ext cx="8534400" cy="1209822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27BAD4-CA43-4D5B-9476-288741FFE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5570806"/>
          </a:xfrm>
        </p:spPr>
      </p:pic>
    </p:spTree>
    <p:extLst>
      <p:ext uri="{BB962C8B-B14F-4D97-AF65-F5344CB8AC3E}">
        <p14:creationId xmlns:p14="http://schemas.microsoft.com/office/powerpoint/2010/main" val="5114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224</TotalTime>
  <Words>33</Words>
  <Application>Microsoft Office PowerPoint</Application>
  <PresentationFormat>Широкоэкранный</PresentationFormat>
  <Paragraphs>28</Paragraphs>
  <Slides>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Century Gothic</vt:lpstr>
      <vt:lpstr>Wingdings 3</vt:lpstr>
      <vt:lpstr>Сектор</vt:lpstr>
      <vt:lpstr>Здоровый образ жизни и его составляющие</vt:lpstr>
      <vt:lpstr>Составляющие здорового образа жизни</vt:lpstr>
      <vt:lpstr>Активный образ жизни: занятие физкультурой, спортом.</vt:lpstr>
      <vt:lpstr>Гигиена</vt:lpstr>
      <vt:lpstr>Отказ от вредных привычек 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 и его составляющие</dc:title>
  <dc:creator>юлия парфенова</dc:creator>
  <cp:lastModifiedBy>юлия парфенова</cp:lastModifiedBy>
  <cp:revision>23</cp:revision>
  <dcterms:created xsi:type="dcterms:W3CDTF">2018-01-12T16:20:52Z</dcterms:created>
  <dcterms:modified xsi:type="dcterms:W3CDTF">2018-01-12T20:59:01Z</dcterms:modified>
</cp:coreProperties>
</file>