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</p:sldIdLst>
  <p:sldSz cx="12801600" cy="9601200" type="A3"/>
  <p:notesSz cx="6858000" cy="9144000"/>
  <p:defaultTextStyle>
    <a:defPPr>
      <a:defRPr lang="ru-RU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BFBFB"/>
    <a:srgbClr val="FDCEB9"/>
    <a:srgbClr val="FF00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140" autoAdjust="0"/>
  </p:normalViewPr>
  <p:slideViewPr>
    <p:cSldViewPr snapToGrid="0">
      <p:cViewPr varScale="1">
        <p:scale>
          <a:sx n="77" d="100"/>
          <a:sy n="77" d="100"/>
        </p:scale>
        <p:origin x="-138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68907" y="1637903"/>
            <a:ext cx="6740769" cy="699132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61" y="746761"/>
            <a:ext cx="8616598" cy="4373881"/>
          </a:xfrm>
        </p:spPr>
        <p:txBody>
          <a:bodyPr anchor="b">
            <a:normAutofit/>
          </a:bodyPr>
          <a:lstStyle>
            <a:lvl1pPr algn="l">
              <a:defRPr sz="616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" y="5381415"/>
            <a:ext cx="6935950" cy="267885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78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46760" y="746760"/>
            <a:ext cx="11308080" cy="437388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40"/>
            </a:lvl1pPr>
            <a:lvl2pPr marL="640080" indent="0">
              <a:buNone/>
              <a:defRPr sz="2240"/>
            </a:lvl2pPr>
            <a:lvl3pPr marL="1280160" indent="0">
              <a:buNone/>
              <a:defRPr sz="2240"/>
            </a:lvl3pPr>
            <a:lvl4pPr marL="1920240" indent="0">
              <a:buNone/>
              <a:defRPr sz="2240"/>
            </a:lvl4pPr>
            <a:lvl5pPr marL="2560320" indent="0">
              <a:buNone/>
              <a:defRPr sz="2240"/>
            </a:lvl5pPr>
            <a:lvl6pPr marL="3200400" indent="0">
              <a:buNone/>
              <a:defRPr sz="2240"/>
            </a:lvl6pPr>
            <a:lvl7pPr marL="3840480" indent="0">
              <a:buNone/>
              <a:defRPr sz="2240"/>
            </a:lvl7pPr>
            <a:lvl8pPr marL="4480560" indent="0">
              <a:buNone/>
              <a:defRPr sz="2240"/>
            </a:lvl8pPr>
            <a:lvl9pPr marL="5120640" indent="0">
              <a:buNone/>
              <a:defRPr sz="224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66803" y="5381414"/>
            <a:ext cx="10193865" cy="64008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43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46760"/>
            <a:ext cx="11308080" cy="4053840"/>
          </a:xfrm>
        </p:spPr>
        <p:txBody>
          <a:bodyPr anchor="ctr">
            <a:normAutofit/>
          </a:bodyPr>
          <a:lstStyle>
            <a:lvl1pPr algn="l">
              <a:defRPr sz="392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5760720"/>
            <a:ext cx="8936973" cy="2667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38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97" y="746760"/>
            <a:ext cx="9603702" cy="4053840"/>
          </a:xfrm>
        </p:spPr>
        <p:txBody>
          <a:bodyPr anchor="ctr">
            <a:normAutofit/>
          </a:bodyPr>
          <a:lstStyle>
            <a:lvl1pPr algn="l">
              <a:defRPr sz="392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93521" y="4800600"/>
            <a:ext cx="8963454" cy="67564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6021498"/>
            <a:ext cx="8935305" cy="240622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0041" y="994874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74681" y="3876042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8999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4800600"/>
            <a:ext cx="8935305" cy="2376360"/>
          </a:xfrm>
        </p:spPr>
        <p:txBody>
          <a:bodyPr anchor="b">
            <a:normAutofit/>
          </a:bodyPr>
          <a:lstStyle>
            <a:lvl1pPr algn="l">
              <a:defRPr sz="392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7186172"/>
            <a:ext cx="8936973" cy="1241547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99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98" y="746760"/>
            <a:ext cx="9603700" cy="4053840"/>
          </a:xfrm>
        </p:spPr>
        <p:txBody>
          <a:bodyPr anchor="ctr">
            <a:normAutofit/>
          </a:bodyPr>
          <a:lstStyle>
            <a:lvl1pPr algn="l">
              <a:defRPr sz="392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6761" y="5440680"/>
            <a:ext cx="8935305" cy="14698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6934200"/>
            <a:ext cx="8935304" cy="149352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0041" y="994874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74681" y="3876042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88932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746760"/>
            <a:ext cx="10535921" cy="40538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6761" y="5499948"/>
            <a:ext cx="8935305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0" y="6673430"/>
            <a:ext cx="8935304" cy="1754291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7978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 algn="l">
              <a:defRPr sz="39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6761" y="746761"/>
            <a:ext cx="9176814" cy="527473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19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2968" y="746760"/>
            <a:ext cx="2861872" cy="6187440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6760" y="746760"/>
            <a:ext cx="8190017" cy="768096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52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1" y="746760"/>
            <a:ext cx="9176814" cy="5274738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7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2773679"/>
            <a:ext cx="8963455" cy="3247814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6282267"/>
            <a:ext cx="8963454" cy="2145454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2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46761" y="746761"/>
            <a:ext cx="5529954" cy="5274734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527307" y="746760"/>
            <a:ext cx="5527533" cy="526288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23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2" y="746760"/>
            <a:ext cx="5203612" cy="853440"/>
          </a:xfrm>
        </p:spPr>
        <p:txBody>
          <a:bodyPr anchor="b">
            <a:noAutofit/>
          </a:bodyPr>
          <a:lstStyle>
            <a:lvl1pPr marL="0" indent="0">
              <a:buNone/>
              <a:defRPr sz="3360" b="0" cap="all">
                <a:solidFill>
                  <a:schemeClr val="tx1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59" y="1600201"/>
            <a:ext cx="5523654" cy="442129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023" y="793433"/>
            <a:ext cx="5269671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 cap="all">
                <a:solidFill>
                  <a:schemeClr val="tx1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7308" y="1600200"/>
            <a:ext cx="5539387" cy="440944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3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6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97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4" y="746760"/>
            <a:ext cx="4480560" cy="2133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59" y="746760"/>
            <a:ext cx="6214257" cy="768096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6134" y="3093723"/>
            <a:ext cx="4480560" cy="2927774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310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120" y="2026920"/>
            <a:ext cx="4988561" cy="160020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66800" y="1280160"/>
            <a:ext cx="4593364" cy="67208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40"/>
            </a:lvl1pPr>
            <a:lvl2pPr marL="640080" indent="0">
              <a:buNone/>
              <a:defRPr sz="2240"/>
            </a:lvl2pPr>
            <a:lvl3pPr marL="1280160" indent="0">
              <a:buNone/>
              <a:defRPr sz="2240"/>
            </a:lvl3pPr>
            <a:lvl4pPr marL="1920240" indent="0">
              <a:buNone/>
              <a:defRPr sz="2240"/>
            </a:lvl4pPr>
            <a:lvl5pPr marL="2560320" indent="0">
              <a:buNone/>
              <a:defRPr sz="2240"/>
            </a:lvl5pPr>
            <a:lvl6pPr marL="3200400" indent="0">
              <a:buNone/>
              <a:defRPr sz="2240"/>
            </a:lvl6pPr>
            <a:lvl7pPr marL="3840480" indent="0">
              <a:buNone/>
              <a:defRPr sz="2240"/>
            </a:lvl7pPr>
            <a:lvl8pPr marL="4480560" indent="0">
              <a:buNone/>
              <a:defRPr sz="2240"/>
            </a:lvl8pPr>
            <a:lvl9pPr marL="5120640" indent="0">
              <a:buNone/>
              <a:defRPr sz="224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4439" y="3840480"/>
            <a:ext cx="4989912" cy="2915920"/>
          </a:xfrm>
        </p:spPr>
        <p:txBody>
          <a:bodyPr anchor="t">
            <a:normAutofit/>
          </a:bodyPr>
          <a:lstStyle>
            <a:lvl1pPr marL="0" indent="0">
              <a:buNone/>
              <a:defRPr sz="252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" y="8641081"/>
            <a:ext cx="8136414" cy="5111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96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38945" y="5452535"/>
            <a:ext cx="3458638" cy="3721946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761" y="6294120"/>
            <a:ext cx="9176814" cy="2133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1" y="746761"/>
            <a:ext cx="9176814" cy="527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02344" y="8641085"/>
            <a:ext cx="1680648" cy="511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700CFE-EB93-4AF2-8190-2931DAB6DA29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6760" y="8641081"/>
            <a:ext cx="8136414" cy="511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197" y="7809870"/>
            <a:ext cx="1199670" cy="93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92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F58A16-9D7B-453C-9102-4703C67A6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894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5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spcAft>
          <a:spcPts val="8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ctechcrunch2011.files.wordpress.com/2016/12/gettyimages-491726203.jpg?w=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28176" cy="9601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0400" y="1359243"/>
            <a:ext cx="64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Мы учимся, творим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и радуемся вместе.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Мы познаем себя и мир,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нам это интересно!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pic>
        <p:nvPicPr>
          <p:cNvPr id="5" name="Picture 6" descr="C:\Users\Пользователь\Desktop\Верунька работа\Фото группа\ясельки 1.5-2г\DSCN6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500" y="3914104"/>
            <a:ext cx="2688608" cy="20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Пользователь\Desktop\Верунька работа\Фото группа\ясельки 1.5-2г\DSCN6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9931" y="1470452"/>
            <a:ext cx="2701094" cy="2026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Users\Пользователь\Desktop\Верунька работа\Фото группа\ясельки 1.5-2г\DSCN6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715" y="3917091"/>
            <a:ext cx="2766975" cy="2075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7" descr="C:\Users\Пользователь\Desktop\Верунька работа\Фото группа\ясельки 1.5-2г\DSCN65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35147" y="3927818"/>
            <a:ext cx="2653857" cy="1991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8" descr="C:\Users\Пользователь\Desktop\Верунька работа\Фото группа\ясельки 1.5-2г\DSCN66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7268" y="6462584"/>
            <a:ext cx="2651684" cy="1989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9" descr="C:\Users\Пользователь\Desktop\Верунька работа\Фото группа\ясельки 1.5-2г\DSCN66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013" y="6421668"/>
            <a:ext cx="2706220" cy="2030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1160412" y="8990541"/>
            <a:ext cx="1478290" cy="41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2017 год.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789" y="218365"/>
            <a:ext cx="1198605" cy="538374"/>
          </a:xfrm>
          <a:prstGeom prst="rect">
            <a:avLst/>
          </a:prstGeom>
        </p:spPr>
      </p:pic>
      <p:pic>
        <p:nvPicPr>
          <p:cNvPr id="1026" name="Picture 2" descr="C:\Users\Пользователь\Desktop\Верунька работа\Фото группа\ясельки 1.5-2г\DSCN67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5302" y="1445741"/>
            <a:ext cx="2766310" cy="2075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Пользователь\Desktop\Верунька работа\Фото группа\ясельки 1.5-2г\DSCN674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99934" y="6483437"/>
            <a:ext cx="2623890" cy="1968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Пользователь\Desktop\Верунька работа\Фото группа\ясельки 1.5-2г\DSCN675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3094" y="3907083"/>
            <a:ext cx="2730907" cy="2048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Пользователь\Desktop\Верунька работа\Фото группа\ясельки 1.5-2г\DSCN672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2570" y="6502514"/>
            <a:ext cx="2664360" cy="1998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1150</TotalTime>
  <Words>23</Words>
  <Application>Microsoft Office PowerPoint</Application>
  <PresentationFormat>A3 (297x420 мм)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Сектор</vt:lpstr>
      <vt:lpstr>Слайд 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118</cp:revision>
  <cp:lastPrinted>2017-04-25T03:53:53Z</cp:lastPrinted>
  <dcterms:created xsi:type="dcterms:W3CDTF">2015-06-06T12:35:37Z</dcterms:created>
  <dcterms:modified xsi:type="dcterms:W3CDTF">2017-12-13T15:26:18Z</dcterms:modified>
</cp:coreProperties>
</file>