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77" r:id="rId4"/>
    <p:sldId id="280" r:id="rId5"/>
    <p:sldId id="290" r:id="rId6"/>
    <p:sldId id="281" r:id="rId7"/>
    <p:sldId id="291" r:id="rId8"/>
    <p:sldId id="282" r:id="rId9"/>
    <p:sldId id="283" r:id="rId10"/>
    <p:sldId id="286" r:id="rId11"/>
    <p:sldId id="287" r:id="rId12"/>
    <p:sldId id="288" r:id="rId13"/>
    <p:sldId id="292" r:id="rId14"/>
    <p:sldId id="294" r:id="rId15"/>
    <p:sldId id="296" r:id="rId16"/>
    <p:sldId id="298" r:id="rId17"/>
    <p:sldId id="300" r:id="rId18"/>
    <p:sldId id="302" r:id="rId19"/>
    <p:sldId id="303" r:id="rId20"/>
    <p:sldId id="304" r:id="rId21"/>
    <p:sldId id="305" r:id="rId22"/>
    <p:sldId id="30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23"/>
    <p:penClr>
      <a:srgbClr val="FF0000"/>
    </p:penClr>
  </p:showPr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AB48-4B39-4268-B71A-E0DB2F4CFB58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5557-DE67-421E-999F-133F80020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A5557-DE67-421E-999F-133F800209F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A5557-DE67-421E-999F-133F800209F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344816" cy="27363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«Красная книга России</a:t>
            </a:r>
            <a:endParaRPr lang="ru-RU" sz="54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08518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Выполнил воспитатель МБДОУ </a:t>
            </a:r>
            <a:r>
              <a:rPr lang="ru-RU" sz="2400" i="1" dirty="0" err="1" smtClean="0">
                <a:solidFill>
                  <a:srgbClr val="C00000"/>
                </a:solidFill>
              </a:rPr>
              <a:t>д</a:t>
            </a:r>
            <a:r>
              <a:rPr lang="ru-RU" sz="2400" i="1" dirty="0" smtClean="0">
                <a:solidFill>
                  <a:srgbClr val="C00000"/>
                </a:solidFill>
              </a:rPr>
              <a:t>/с №3 «Улыбка» </a:t>
            </a:r>
            <a:r>
              <a:rPr lang="ru-RU" sz="2400" i="1" dirty="0" err="1" smtClean="0">
                <a:solidFill>
                  <a:srgbClr val="C00000"/>
                </a:solidFill>
              </a:rPr>
              <a:t>Чикунова</a:t>
            </a:r>
            <a:r>
              <a:rPr lang="ru-RU" sz="2400" i="1" dirty="0" smtClean="0">
                <a:solidFill>
                  <a:srgbClr val="C00000"/>
                </a:solidFill>
              </a:rPr>
              <a:t> Марина Николаевна</a:t>
            </a:r>
            <a:endParaRPr lang="ru-RU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628800"/>
            <a:ext cx="7272808" cy="432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 белых </a:t>
            </a:r>
            <a:r>
              <a:rPr lang="ru-RU" sz="2800" dirty="0" err="1" smtClean="0">
                <a:solidFill>
                  <a:schemeClr val="tx1"/>
                </a:solidFill>
              </a:rPr>
              <a:t>листах-информациия</a:t>
            </a:r>
            <a:r>
              <a:rPr lang="ru-RU" sz="2800" dirty="0" smtClean="0">
                <a:solidFill>
                  <a:schemeClr val="tx1"/>
                </a:solidFill>
              </a:rPr>
              <a:t> о редких видах животных и растений. Они не находятся под угрозой вымирания, встречаются очень редко, на ограниченных территориях, поэтому могут исчезнуть.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628800"/>
            <a:ext cx="7272808" cy="42484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 серых листах- сведения о малоизученных и редких видах. Возможно они находятся под угрозой, но так как нет достаточной информации, то нельзя оценить ,к какой группе они относятся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916832"/>
            <a:ext cx="7200800" cy="41044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 зеленых листах- сведения о восстановленных видах , которые находятся вне опасности.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024336" cy="2376264"/>
          </a:xfrm>
          <a:prstGeom prst="rect">
            <a:avLst/>
          </a:prstGeom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284278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26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Лиственница </a:t>
            </a:r>
            <a:r>
              <a:rPr lang="ru-RU" dirty="0" err="1" smtClean="0"/>
              <a:t>ольгинская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43480" y="3662430"/>
            <a:ext cx="26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Можжевельник высокий</a:t>
            </a:r>
            <a:endParaRPr lang="ru-RU" dirty="0"/>
          </a:p>
        </p:txBody>
      </p:sp>
      <p:pic>
        <p:nvPicPr>
          <p:cNvPr id="9" name="Содержимое 8" descr="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276872"/>
            <a:ext cx="2338770" cy="3743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1916832"/>
            <a:ext cx="20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pic>
        <p:nvPicPr>
          <p:cNvPr id="11" name="Рисунок 10" descr="Prostrel-Pulsati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89648"/>
            <a:ext cx="3559155" cy="2979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3284984"/>
            <a:ext cx="196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Прострел луговой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612" y="-14067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Растения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709466_html_m31ae9f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635896" cy="2520280"/>
          </a:xfrm>
          <a:prstGeom prst="rect">
            <a:avLst/>
          </a:prstGeom>
        </p:spPr>
      </p:pic>
      <p:pic>
        <p:nvPicPr>
          <p:cNvPr id="6" name="Рисунок 5" descr="plants_img_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620688"/>
            <a:ext cx="3324737" cy="2864582"/>
          </a:xfrm>
          <a:prstGeom prst="rect">
            <a:avLst/>
          </a:prstGeom>
        </p:spPr>
      </p:pic>
      <p:pic>
        <p:nvPicPr>
          <p:cNvPr id="7" name="Содержимое 6" descr="1035785-f614bb05e18b38a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630916" cy="2567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087" y="3174112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Кувшинка белая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3645024"/>
            <a:ext cx="230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 </a:t>
            </a:r>
            <a:r>
              <a:rPr lang="ru-RU" dirty="0" err="1" smtClean="0"/>
              <a:t>прицветниковый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34047" y="3429000"/>
            <a:ext cx="25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Василек краснодарский</a:t>
            </a:r>
            <a:endParaRPr lang="ru-RU" dirty="0"/>
          </a:p>
        </p:txBody>
      </p:sp>
      <p:pic>
        <p:nvPicPr>
          <p:cNvPr id="12" name="Рисунок 11" descr="928e9f1751129ec0ffe2fcaded9f9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21696"/>
            <a:ext cx="3339455" cy="2736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3717032"/>
            <a:ext cx="300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Подснежник </a:t>
            </a:r>
            <a:r>
              <a:rPr lang="ru-RU" dirty="0" err="1" smtClean="0"/>
              <a:t>плосколистный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Млекопитающие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692778" cy="2404864"/>
          </a:xfrm>
        </p:spPr>
      </p:pic>
      <p:pic>
        <p:nvPicPr>
          <p:cNvPr id="4" name="Рисунок 3" descr="3a1563c6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64704"/>
            <a:ext cx="360040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356992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Амурский тигр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31409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Снежный барс</a:t>
            </a:r>
            <a:endParaRPr lang="ru-RU" dirty="0"/>
          </a:p>
        </p:txBody>
      </p:sp>
      <p:pic>
        <p:nvPicPr>
          <p:cNvPr id="9" name="Рисунок 8" descr="2013092915520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3645231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3717032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13" name="Рисунок 12" descr="nerpa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766964"/>
            <a:ext cx="3888432" cy="290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3356992"/>
            <a:ext cx="17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Нерпа кольчатая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Млекопитающие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woodland-caribou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573223" cy="2664296"/>
          </a:xfrm>
          <a:prstGeom prst="rect">
            <a:avLst/>
          </a:prstGeom>
        </p:spPr>
      </p:pic>
      <p:pic>
        <p:nvPicPr>
          <p:cNvPr id="5" name="Рисунок 4" descr="inst-1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77102"/>
            <a:ext cx="3729782" cy="2664296"/>
          </a:xfrm>
          <a:prstGeom prst="rect">
            <a:avLst/>
          </a:prstGeom>
        </p:spPr>
      </p:pic>
      <p:pic>
        <p:nvPicPr>
          <p:cNvPr id="6" name="Содержимое 5" descr="888695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3744416" cy="2649314"/>
          </a:xfrm>
          <a:prstGeom prst="rect">
            <a:avLst/>
          </a:prstGeom>
        </p:spPr>
      </p:pic>
      <p:pic>
        <p:nvPicPr>
          <p:cNvPr id="7" name="Рисунок 6" descr="post-569-1442114040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33056"/>
            <a:ext cx="3600400" cy="2701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56992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645024"/>
            <a:ext cx="17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Дельфин серый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429000"/>
            <a:ext cx="14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Горный зубр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3573016"/>
            <a:ext cx="13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Речной бобр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Птицы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dc2d535e2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240360" cy="2664296"/>
          </a:xfrm>
          <a:prstGeom prst="rect">
            <a:avLst/>
          </a:prstGeom>
        </p:spPr>
      </p:pic>
      <p:pic>
        <p:nvPicPr>
          <p:cNvPr id="5" name="Рисунок 4" descr="Aegypius-monachus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6672"/>
            <a:ext cx="3273047" cy="2736304"/>
          </a:xfrm>
          <a:prstGeom prst="rect">
            <a:avLst/>
          </a:prstGeom>
        </p:spPr>
      </p:pic>
      <p:pic>
        <p:nvPicPr>
          <p:cNvPr id="6" name="Содержимое 5" descr="55f5d0cd344b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3554858" cy="2581747"/>
          </a:xfrm>
          <a:prstGeom prst="rect">
            <a:avLst/>
          </a:prstGeom>
        </p:spPr>
      </p:pic>
      <p:pic>
        <p:nvPicPr>
          <p:cNvPr id="7" name="Рисунок 6" descr="155034_html_b58a3d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05064"/>
            <a:ext cx="4248472" cy="2599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92494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Черный аист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3573016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Беркут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321297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Черный гриф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3573016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Розовый пеликан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Рыбы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20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464496" cy="2461815"/>
          </a:xfrm>
          <a:prstGeom prst="rect">
            <a:avLst/>
          </a:prstGeom>
        </p:spPr>
      </p:pic>
      <p:pic>
        <p:nvPicPr>
          <p:cNvPr id="5" name="Рисунок 4" descr="0_8ceec_f2f49db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3456384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4869160"/>
            <a:ext cx="126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Желтощёк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4725144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Стерлядь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Пресмыкающиеся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312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888432" cy="2848545"/>
          </a:xfrm>
          <a:prstGeom prst="rect">
            <a:avLst/>
          </a:prstGeom>
        </p:spPr>
      </p:pic>
      <p:pic>
        <p:nvPicPr>
          <p:cNvPr id="5" name="Рисунок 4" descr="1800652_254c42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3816424" cy="240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293096"/>
            <a:ext cx="281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Дальневосточная черепаха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581128"/>
            <a:ext cx="196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Гадюка </a:t>
            </a:r>
            <a:r>
              <a:rPr lang="ru-RU" dirty="0" err="1" smtClean="0"/>
              <a:t>Казнакова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Цель и задачи проекта 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Цель проекта: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 познакомиться с Красной книгой, расширить и углубить знания об исчезающих и редких видах животных, растений.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Задачи проекта: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воспитывать бережное отношение к природе.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Земноводные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5d0c73c0ee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816424" cy="2819008"/>
          </a:xfrm>
          <a:prstGeom prst="rect">
            <a:avLst/>
          </a:prstGeom>
        </p:spPr>
      </p:pic>
      <p:pic>
        <p:nvPicPr>
          <p:cNvPr id="5" name="Рисунок 4" descr="0_77a5e_80430e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4049018" cy="310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013176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Тритон Карелина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581128"/>
            <a:ext cx="18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Кавказская жаба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Насекомые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8351" y="522214"/>
            <a:ext cx="3600400" cy="2664296"/>
          </a:xfrm>
          <a:prstGeom prst="rect">
            <a:avLst/>
          </a:prstGeom>
        </p:spPr>
      </p:pic>
      <p:pic>
        <p:nvPicPr>
          <p:cNvPr id="5" name="Рисунок 4" descr="Parnassius_nom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456384" cy="2474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996952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Аполлон обыкновенный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74730" y="3186510"/>
            <a:ext cx="197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Голубянка </a:t>
            </a:r>
            <a:r>
              <a:rPr lang="ru-RU" dirty="0" err="1" smtClean="0"/>
              <a:t>Алькон</a:t>
            </a:r>
            <a:endParaRPr lang="ru-RU" dirty="0"/>
          </a:p>
        </p:txBody>
      </p:sp>
      <p:pic>
        <p:nvPicPr>
          <p:cNvPr id="8" name="Содержимое 7" descr="IMG_523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672408" cy="2746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3573016"/>
            <a:ext cx="12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Жук-олень</a:t>
            </a:r>
            <a:endParaRPr lang="ru-RU" dirty="0"/>
          </a:p>
        </p:txBody>
      </p:sp>
      <p:pic>
        <p:nvPicPr>
          <p:cNvPr id="10" name="Рисунок 9" descr="Cerambyx-cerdo-Linna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05064"/>
            <a:ext cx="3240360" cy="2643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4048" y="3573016"/>
            <a:ext cx="246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Усач большой дубовый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Грибы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grib_reshetochnik_krasn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810000" cy="3048000"/>
          </a:xfrm>
          <a:prstGeom prst="rect">
            <a:avLst/>
          </a:prstGeom>
        </p:spPr>
      </p:pic>
      <p:pic>
        <p:nvPicPr>
          <p:cNvPr id="5" name="Рисунок 4" descr="Leccinum_percandidum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3665984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445224"/>
            <a:ext cx="226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Решеточник</a:t>
            </a:r>
            <a:r>
              <a:rPr lang="ru-RU" dirty="0" smtClean="0"/>
              <a:t> красный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445224"/>
            <a:ext cx="18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Осиновик белый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01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надо делать, чтобы спасти исчезающие и редкие виды растений, животных, грибов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248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Бережно относиться ко всему живому.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Соблюдать правила поведения в природе: не мусорить, не ломать, не рвать растения, не разорять гнёзда птиц и т.д.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Высаживать саженцы.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Запретить охоту на редких животных.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Красная книга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9"/>
            <a:ext cx="7992888" cy="23762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Аннотированный список редких и находящихся под угрозой исчезновения животных, растений, грибов.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Бывают различного уровня- международные, национальные, региональные.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5" descr="im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023389" cy="28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Почему книгу назвали «Красной»?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Красный цвет- сигнал опасности, предупреждения, тревоги.</a:t>
            </a:r>
          </a:p>
          <a:p>
            <a:r>
              <a:rPr lang="ru-RU" dirty="0" smtClean="0">
                <a:solidFill>
                  <a:srgbClr val="CC0000"/>
                </a:solidFill>
              </a:rPr>
              <a:t>Красный цвет говорит нам СТОП, </a:t>
            </a:r>
            <a:r>
              <a:rPr lang="en-US" dirty="0" smtClean="0">
                <a:solidFill>
                  <a:srgbClr val="CC0000"/>
                </a:solidFill>
              </a:rPr>
              <a:t>SOS</a:t>
            </a:r>
            <a:r>
              <a:rPr lang="ru-RU" dirty="0" smtClean="0">
                <a:solidFill>
                  <a:srgbClr val="CC0000"/>
                </a:solidFill>
              </a:rPr>
              <a:t>.</a:t>
            </a:r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Красная книга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367240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Информирует- какие виды животных, растений в опасности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772816"/>
            <a:ext cx="367240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Призывает изучать эти виды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933056"/>
            <a:ext cx="367240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Предупреждает об исчезновении этих видов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3933056"/>
            <a:ext cx="3600400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Советует, как сохранить эти редкие виды растений и животных</a:t>
            </a:r>
            <a:endParaRPr lang="ru-RU" sz="2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Красная книга состоит из страниц разного цвета.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7776864" cy="43924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На черных страницах размещена информация об исчезнувших видах животных и растений. К сожалению, их мы больше не увидим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ello_html_672bc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32448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140968"/>
            <a:ext cx="263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Стеллерова корова</a:t>
            </a:r>
            <a:endParaRPr lang="ru-RU" sz="2400" dirty="0"/>
          </a:p>
        </p:txBody>
      </p:sp>
      <p:pic>
        <p:nvPicPr>
          <p:cNvPr id="5" name="Рисунок 4" descr="hello_html_f5325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83" y="345054"/>
            <a:ext cx="4074650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3140968"/>
            <a:ext cx="328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Странствующий голубь</a:t>
            </a:r>
            <a:endParaRPr lang="ru-RU" sz="2400" dirty="0"/>
          </a:p>
        </p:txBody>
      </p:sp>
      <p:pic>
        <p:nvPicPr>
          <p:cNvPr id="8" name="Рисунок 7" descr="hello_html_m6c3eca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222" y="3645024"/>
            <a:ext cx="4968058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6237312"/>
            <a:ext cx="257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Закавказский тигр</a:t>
            </a:r>
            <a:endParaRPr lang="ru-RU" sz="2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980728"/>
            <a:ext cx="7776864" cy="50405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На красных страницах размещена информация о видах, находящихся под угрозой исчезновения, которых невозможно спасти без введения специальных мер охраны.</a:t>
            </a:r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12776"/>
            <a:ext cx="7416824" cy="4536504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На желтых страницах- информация об уязвимых видах; эти виды встречаются в достаточных количествах для выживания, но их численность очень быстро сокращается.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406</Words>
  <Application>Microsoft Office PowerPoint</Application>
  <PresentationFormat>Экран (4:3)</PresentationFormat>
  <Paragraphs>77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«Красная книга России</vt:lpstr>
      <vt:lpstr>Цель и задачи проекта </vt:lpstr>
      <vt:lpstr>Красная книга</vt:lpstr>
      <vt:lpstr>Почему книгу назвали «Красной»?</vt:lpstr>
      <vt:lpstr>Красная книга</vt:lpstr>
      <vt:lpstr>Красная книга состоит из страниц разного цвета.</vt:lpstr>
      <vt:lpstr>Слайд 7</vt:lpstr>
      <vt:lpstr>Слайд 8</vt:lpstr>
      <vt:lpstr>Слайд 9</vt:lpstr>
      <vt:lpstr>Слайд 10</vt:lpstr>
      <vt:lpstr>Слайд 11</vt:lpstr>
      <vt:lpstr>Слайд 12</vt:lpstr>
      <vt:lpstr>Растения </vt:lpstr>
      <vt:lpstr>     Растения </vt:lpstr>
      <vt:lpstr>Млекопитающие </vt:lpstr>
      <vt:lpstr>Млекопитающие </vt:lpstr>
      <vt:lpstr>Птицы </vt:lpstr>
      <vt:lpstr>Рыбы </vt:lpstr>
      <vt:lpstr>Пресмыкающиеся </vt:lpstr>
      <vt:lpstr>Земноводные </vt:lpstr>
      <vt:lpstr>Насекомые </vt:lpstr>
      <vt:lpstr>Грибы </vt:lpstr>
      <vt:lpstr>Что надо делать, чтобы спасти исчезающие и редкие виды растений, животных, грибов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57</cp:revision>
  <dcterms:created xsi:type="dcterms:W3CDTF">2014-08-08T16:01:14Z</dcterms:created>
  <dcterms:modified xsi:type="dcterms:W3CDTF">2018-01-16T06:38:04Z</dcterms:modified>
</cp:coreProperties>
</file>