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56" r:id="rId8"/>
  </p:sldMasterIdLst>
  <p:notesMasterIdLst>
    <p:notesMasterId r:id="rId42"/>
  </p:notesMasterIdLst>
  <p:sldIdLst>
    <p:sldId id="300" r:id="rId9"/>
    <p:sldId id="303" r:id="rId10"/>
    <p:sldId id="334" r:id="rId11"/>
    <p:sldId id="302" r:id="rId12"/>
    <p:sldId id="301" r:id="rId13"/>
    <p:sldId id="332" r:id="rId14"/>
    <p:sldId id="297" r:id="rId15"/>
    <p:sldId id="305" r:id="rId16"/>
    <p:sldId id="312" r:id="rId17"/>
    <p:sldId id="331" r:id="rId18"/>
    <p:sldId id="310" r:id="rId19"/>
    <p:sldId id="311" r:id="rId20"/>
    <p:sldId id="278" r:id="rId21"/>
    <p:sldId id="309" r:id="rId22"/>
    <p:sldId id="316" r:id="rId23"/>
    <p:sldId id="317" r:id="rId24"/>
    <p:sldId id="318" r:id="rId25"/>
    <p:sldId id="315" r:id="rId26"/>
    <p:sldId id="308" r:id="rId27"/>
    <p:sldId id="325" r:id="rId28"/>
    <p:sldId id="319" r:id="rId29"/>
    <p:sldId id="323" r:id="rId30"/>
    <p:sldId id="322" r:id="rId31"/>
    <p:sldId id="321" r:id="rId32"/>
    <p:sldId id="320" r:id="rId33"/>
    <p:sldId id="328" r:id="rId34"/>
    <p:sldId id="306" r:id="rId35"/>
    <p:sldId id="327" r:id="rId36"/>
    <p:sldId id="330" r:id="rId37"/>
    <p:sldId id="329" r:id="rId38"/>
    <p:sldId id="335" r:id="rId39"/>
    <p:sldId id="336" r:id="rId40"/>
    <p:sldId id="258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66"/>
    <a:srgbClr val="000066"/>
    <a:srgbClr val="CCECFF"/>
    <a:srgbClr val="CCCCFF"/>
    <a:srgbClr val="660033"/>
    <a:srgbClr val="FF6600"/>
    <a:srgbClr val="006600"/>
    <a:srgbClr val="0099CC"/>
    <a:srgbClr val="FF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96270" autoAdjust="0"/>
  </p:normalViewPr>
  <p:slideViewPr>
    <p:cSldViewPr>
      <p:cViewPr>
        <p:scale>
          <a:sx n="71" d="100"/>
          <a:sy n="71" d="100"/>
        </p:scale>
        <p:origin x="-11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D74F93-D72E-44BB-A2EA-7495E4ABE868}" type="doc">
      <dgm:prSet loTypeId="urn:microsoft.com/office/officeart/2005/8/layout/gear1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FCDD22B-FFCE-4386-8C3B-253F28BABA75}">
      <dgm:prSet phldrT="[Текст]" custT="1"/>
      <dgm:spPr/>
      <dgm:t>
        <a:bodyPr/>
        <a:lstStyle/>
        <a:p>
          <a:r>
            <a:rPr lang="ru-RU" sz="1800" b="1" smtClean="0">
              <a:solidFill>
                <a:srgbClr val="C00000"/>
              </a:solidFill>
            </a:rPr>
            <a:t>Культурные практики </a:t>
          </a:r>
          <a:endParaRPr lang="ru-RU" sz="1800" b="1" dirty="0">
            <a:solidFill>
              <a:srgbClr val="C00000"/>
            </a:solidFill>
          </a:endParaRPr>
        </a:p>
      </dgm:t>
    </dgm:pt>
    <dgm:pt modelId="{EB153E4E-5907-4AF0-9480-36FCBF6D8774}" type="parTrans" cxnId="{AD77277A-8997-454E-8790-7999E2FA8EB3}">
      <dgm:prSet/>
      <dgm:spPr/>
      <dgm:t>
        <a:bodyPr/>
        <a:lstStyle/>
        <a:p>
          <a:endParaRPr lang="ru-RU"/>
        </a:p>
      </dgm:t>
    </dgm:pt>
    <dgm:pt modelId="{34E07D6F-2847-4D9C-8072-C4292FC9BFA3}" type="sibTrans" cxnId="{AD77277A-8997-454E-8790-7999E2FA8EB3}">
      <dgm:prSet/>
      <dgm:spPr/>
      <dgm:t>
        <a:bodyPr/>
        <a:lstStyle/>
        <a:p>
          <a:endParaRPr lang="ru-RU"/>
        </a:p>
      </dgm:t>
    </dgm:pt>
    <dgm:pt modelId="{9C909AA5-88DA-480E-ABBC-9C241D6782C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Проявление субъективности</a:t>
          </a:r>
          <a:endParaRPr lang="ru-RU" sz="1400" b="1" dirty="0">
            <a:solidFill>
              <a:schemeClr val="tx1"/>
            </a:solidFill>
          </a:endParaRPr>
        </a:p>
      </dgm:t>
    </dgm:pt>
    <dgm:pt modelId="{B0BF6E5A-8D41-47D9-8F6B-AC490207BA92}" type="parTrans" cxnId="{DE89094B-E575-4526-BD67-3F4C2ECAFCE0}">
      <dgm:prSet/>
      <dgm:spPr/>
      <dgm:t>
        <a:bodyPr/>
        <a:lstStyle/>
        <a:p>
          <a:endParaRPr lang="ru-RU"/>
        </a:p>
      </dgm:t>
    </dgm:pt>
    <dgm:pt modelId="{6CF9FA04-F419-4BC9-8D9D-FF36D90D7DBC}" type="sibTrans" cxnId="{DE89094B-E575-4526-BD67-3F4C2ECAFCE0}">
      <dgm:prSet/>
      <dgm:spPr/>
      <dgm:t>
        <a:bodyPr/>
        <a:lstStyle/>
        <a:p>
          <a:endParaRPr lang="ru-RU"/>
        </a:p>
      </dgm:t>
    </dgm:pt>
    <dgm:pt modelId="{A6246590-BBD3-41B4-9E24-AFC4071738DD}">
      <dgm:prSet phldrT="[Текст]" custT="1"/>
      <dgm:spPr/>
      <dgm:t>
        <a:bodyPr/>
        <a:lstStyle/>
        <a:p>
          <a:r>
            <a:rPr lang="ru-RU" sz="1600" b="1" dirty="0" smtClean="0"/>
            <a:t>ООП ДО МКДОУ №1</a:t>
          </a:r>
          <a:endParaRPr lang="ru-RU" sz="1600" b="1" dirty="0"/>
        </a:p>
      </dgm:t>
    </dgm:pt>
    <dgm:pt modelId="{12A04C28-A941-4C2A-ADD0-9EAD70C8C015}" type="parTrans" cxnId="{532A0C03-0345-4E7F-BB8D-462D792F6D96}">
      <dgm:prSet/>
      <dgm:spPr/>
      <dgm:t>
        <a:bodyPr/>
        <a:lstStyle/>
        <a:p>
          <a:endParaRPr lang="ru-RU"/>
        </a:p>
      </dgm:t>
    </dgm:pt>
    <dgm:pt modelId="{B3ABDD56-16DA-45F6-B30D-C9119F419F0E}" type="sibTrans" cxnId="{532A0C03-0345-4E7F-BB8D-462D792F6D96}">
      <dgm:prSet/>
      <dgm:spPr/>
      <dgm:t>
        <a:bodyPr/>
        <a:lstStyle/>
        <a:p>
          <a:endParaRPr lang="ru-RU"/>
        </a:p>
      </dgm:t>
    </dgm:pt>
    <dgm:pt modelId="{4B7606CB-4C52-437C-A5E4-826AD03DEDD1}" type="pres">
      <dgm:prSet presAssocID="{28D74F93-D72E-44BB-A2EA-7495E4ABE868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9A45E7-4BD3-4ADC-8571-D87714B566B2}" type="pres">
      <dgm:prSet presAssocID="{8FCDD22B-FFCE-4386-8C3B-253F28BABA7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C6F8F-F163-4A5F-A1BF-FFBC2BDE1D07}" type="pres">
      <dgm:prSet presAssocID="{8FCDD22B-FFCE-4386-8C3B-253F28BABA75}" presName="gear1srcNode" presStyleLbl="node1" presStyleIdx="0" presStyleCnt="3"/>
      <dgm:spPr/>
      <dgm:t>
        <a:bodyPr/>
        <a:lstStyle/>
        <a:p>
          <a:endParaRPr lang="ru-RU"/>
        </a:p>
      </dgm:t>
    </dgm:pt>
    <dgm:pt modelId="{74AF64F3-E744-4C31-8162-A6EA6699CF1E}" type="pres">
      <dgm:prSet presAssocID="{8FCDD22B-FFCE-4386-8C3B-253F28BABA75}" presName="gear1dstNode" presStyleLbl="node1" presStyleIdx="0" presStyleCnt="3"/>
      <dgm:spPr/>
      <dgm:t>
        <a:bodyPr/>
        <a:lstStyle/>
        <a:p>
          <a:endParaRPr lang="ru-RU"/>
        </a:p>
      </dgm:t>
    </dgm:pt>
    <dgm:pt modelId="{813B6C68-4D98-41FE-A4D0-B37E6EFB04CE}" type="pres">
      <dgm:prSet presAssocID="{9C909AA5-88DA-480E-ABBC-9C241D6782C3}" presName="gear2" presStyleLbl="node1" presStyleIdx="1" presStyleCnt="3" custScaleX="145486" custScaleY="1306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035123-9F7C-42D3-B8E7-1F9833904826}" type="pres">
      <dgm:prSet presAssocID="{9C909AA5-88DA-480E-ABBC-9C241D6782C3}" presName="gear2srcNode" presStyleLbl="node1" presStyleIdx="1" presStyleCnt="3"/>
      <dgm:spPr/>
      <dgm:t>
        <a:bodyPr/>
        <a:lstStyle/>
        <a:p>
          <a:endParaRPr lang="ru-RU"/>
        </a:p>
      </dgm:t>
    </dgm:pt>
    <dgm:pt modelId="{26513E9D-558A-435C-9F5C-0F0A31D0D0A8}" type="pres">
      <dgm:prSet presAssocID="{9C909AA5-88DA-480E-ABBC-9C241D6782C3}" presName="gear2dstNode" presStyleLbl="node1" presStyleIdx="1" presStyleCnt="3"/>
      <dgm:spPr/>
      <dgm:t>
        <a:bodyPr/>
        <a:lstStyle/>
        <a:p>
          <a:endParaRPr lang="ru-RU"/>
        </a:p>
      </dgm:t>
    </dgm:pt>
    <dgm:pt modelId="{5CBB35EE-B42F-4D9B-B8EB-A955814AF5CA}" type="pres">
      <dgm:prSet presAssocID="{A6246590-BBD3-41B4-9E24-AFC4071738DD}" presName="gear3" presStyleLbl="node1" presStyleIdx="2" presStyleCnt="3" custLinFactNeighborX="2146" custLinFactNeighborY="3255"/>
      <dgm:spPr/>
      <dgm:t>
        <a:bodyPr/>
        <a:lstStyle/>
        <a:p>
          <a:endParaRPr lang="ru-RU"/>
        </a:p>
      </dgm:t>
    </dgm:pt>
    <dgm:pt modelId="{BE6D3532-AB40-4EE6-952D-8A5196C4F104}" type="pres">
      <dgm:prSet presAssocID="{A6246590-BBD3-41B4-9E24-AFC4071738D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D54E0F-5229-46DB-B124-6828BBA304B2}" type="pres">
      <dgm:prSet presAssocID="{A6246590-BBD3-41B4-9E24-AFC4071738DD}" presName="gear3srcNode" presStyleLbl="node1" presStyleIdx="2" presStyleCnt="3"/>
      <dgm:spPr/>
      <dgm:t>
        <a:bodyPr/>
        <a:lstStyle/>
        <a:p>
          <a:endParaRPr lang="ru-RU"/>
        </a:p>
      </dgm:t>
    </dgm:pt>
    <dgm:pt modelId="{F56D123D-E6DA-4A82-B86F-AD8767CD57BB}" type="pres">
      <dgm:prSet presAssocID="{A6246590-BBD3-41B4-9E24-AFC4071738DD}" presName="gear3dstNode" presStyleLbl="node1" presStyleIdx="2" presStyleCnt="3"/>
      <dgm:spPr/>
      <dgm:t>
        <a:bodyPr/>
        <a:lstStyle/>
        <a:p>
          <a:endParaRPr lang="ru-RU"/>
        </a:p>
      </dgm:t>
    </dgm:pt>
    <dgm:pt modelId="{33C799EA-E233-4A04-B4C5-658108E4630D}" type="pres">
      <dgm:prSet presAssocID="{34E07D6F-2847-4D9C-8072-C4292FC9BFA3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BC2C2FB9-1A24-4736-A692-DF2A90229D89}" type="pres">
      <dgm:prSet presAssocID="{6CF9FA04-F419-4BC9-8D9D-FF36D90D7DB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7E9D5A29-25C0-492B-BADF-7678A42F9F27}" type="pres">
      <dgm:prSet presAssocID="{B3ABDD56-16DA-45F6-B30D-C9119F419F0E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4FC1C528-6ADE-452B-8D51-ABD812764315}" type="presOf" srcId="{9C909AA5-88DA-480E-ABBC-9C241D6782C3}" destId="{64035123-9F7C-42D3-B8E7-1F9833904826}" srcOrd="1" destOrd="0" presId="urn:microsoft.com/office/officeart/2005/8/layout/gear1"/>
    <dgm:cxn modelId="{B263D77E-577A-4B29-9651-DFF353356342}" type="presOf" srcId="{34E07D6F-2847-4D9C-8072-C4292FC9BFA3}" destId="{33C799EA-E233-4A04-B4C5-658108E4630D}" srcOrd="0" destOrd="0" presId="urn:microsoft.com/office/officeart/2005/8/layout/gear1"/>
    <dgm:cxn modelId="{F0CAB8C3-FCF0-48A7-A6BB-77EFC3E17F1B}" type="presOf" srcId="{6CF9FA04-F419-4BC9-8D9D-FF36D90D7DBC}" destId="{BC2C2FB9-1A24-4736-A692-DF2A90229D89}" srcOrd="0" destOrd="0" presId="urn:microsoft.com/office/officeart/2005/8/layout/gear1"/>
    <dgm:cxn modelId="{7F68C6BA-CEC9-4328-87B4-7775EA92281E}" type="presOf" srcId="{A6246590-BBD3-41B4-9E24-AFC4071738DD}" destId="{09D54E0F-5229-46DB-B124-6828BBA304B2}" srcOrd="2" destOrd="0" presId="urn:microsoft.com/office/officeart/2005/8/layout/gear1"/>
    <dgm:cxn modelId="{D1CD51F8-7A92-47D4-839F-A05BD9EA113C}" type="presOf" srcId="{B3ABDD56-16DA-45F6-B30D-C9119F419F0E}" destId="{7E9D5A29-25C0-492B-BADF-7678A42F9F27}" srcOrd="0" destOrd="0" presId="urn:microsoft.com/office/officeart/2005/8/layout/gear1"/>
    <dgm:cxn modelId="{3E7D04E7-C151-474B-940C-0638DF482DF2}" type="presOf" srcId="{A6246590-BBD3-41B4-9E24-AFC4071738DD}" destId="{BE6D3532-AB40-4EE6-952D-8A5196C4F104}" srcOrd="1" destOrd="0" presId="urn:microsoft.com/office/officeart/2005/8/layout/gear1"/>
    <dgm:cxn modelId="{92567CE9-F2F4-42EC-9FF4-E036A54C5FEC}" type="presOf" srcId="{8FCDD22B-FFCE-4386-8C3B-253F28BABA75}" destId="{74AF64F3-E744-4C31-8162-A6EA6699CF1E}" srcOrd="2" destOrd="0" presId="urn:microsoft.com/office/officeart/2005/8/layout/gear1"/>
    <dgm:cxn modelId="{C12A6408-7B42-4019-9375-B343769EF510}" type="presOf" srcId="{28D74F93-D72E-44BB-A2EA-7495E4ABE868}" destId="{4B7606CB-4C52-437C-A5E4-826AD03DEDD1}" srcOrd="0" destOrd="0" presId="urn:microsoft.com/office/officeart/2005/8/layout/gear1"/>
    <dgm:cxn modelId="{51BC0565-9D5F-4AF0-A2B8-7034DF0FF572}" type="presOf" srcId="{8FCDD22B-FFCE-4386-8C3B-253F28BABA75}" destId="{E59A45E7-4BD3-4ADC-8571-D87714B566B2}" srcOrd="0" destOrd="0" presId="urn:microsoft.com/office/officeart/2005/8/layout/gear1"/>
    <dgm:cxn modelId="{0DE541FD-7247-4881-8A97-696695E1281E}" type="presOf" srcId="{8FCDD22B-FFCE-4386-8C3B-253F28BABA75}" destId="{F35C6F8F-F163-4A5F-A1BF-FFBC2BDE1D07}" srcOrd="1" destOrd="0" presId="urn:microsoft.com/office/officeart/2005/8/layout/gear1"/>
    <dgm:cxn modelId="{DE89094B-E575-4526-BD67-3F4C2ECAFCE0}" srcId="{28D74F93-D72E-44BB-A2EA-7495E4ABE868}" destId="{9C909AA5-88DA-480E-ABBC-9C241D6782C3}" srcOrd="1" destOrd="0" parTransId="{B0BF6E5A-8D41-47D9-8F6B-AC490207BA92}" sibTransId="{6CF9FA04-F419-4BC9-8D9D-FF36D90D7DBC}"/>
    <dgm:cxn modelId="{D03AA750-D784-43BC-B432-04DC43022A69}" type="presOf" srcId="{A6246590-BBD3-41B4-9E24-AFC4071738DD}" destId="{F56D123D-E6DA-4A82-B86F-AD8767CD57BB}" srcOrd="3" destOrd="0" presId="urn:microsoft.com/office/officeart/2005/8/layout/gear1"/>
    <dgm:cxn modelId="{8DAE79C1-30DF-43F4-BBDA-A31487B4E07F}" type="presOf" srcId="{A6246590-BBD3-41B4-9E24-AFC4071738DD}" destId="{5CBB35EE-B42F-4D9B-B8EB-A955814AF5CA}" srcOrd="0" destOrd="0" presId="urn:microsoft.com/office/officeart/2005/8/layout/gear1"/>
    <dgm:cxn modelId="{3B17AC4B-57FF-42A3-AA76-6508ED29B30F}" type="presOf" srcId="{9C909AA5-88DA-480E-ABBC-9C241D6782C3}" destId="{813B6C68-4D98-41FE-A4D0-B37E6EFB04CE}" srcOrd="0" destOrd="0" presId="urn:microsoft.com/office/officeart/2005/8/layout/gear1"/>
    <dgm:cxn modelId="{AD77277A-8997-454E-8790-7999E2FA8EB3}" srcId="{28D74F93-D72E-44BB-A2EA-7495E4ABE868}" destId="{8FCDD22B-FFCE-4386-8C3B-253F28BABA75}" srcOrd="0" destOrd="0" parTransId="{EB153E4E-5907-4AF0-9480-36FCBF6D8774}" sibTransId="{34E07D6F-2847-4D9C-8072-C4292FC9BFA3}"/>
    <dgm:cxn modelId="{6C5E6F93-529C-4463-BF94-901297C34C41}" type="presOf" srcId="{9C909AA5-88DA-480E-ABBC-9C241D6782C3}" destId="{26513E9D-558A-435C-9F5C-0F0A31D0D0A8}" srcOrd="2" destOrd="0" presId="urn:microsoft.com/office/officeart/2005/8/layout/gear1"/>
    <dgm:cxn modelId="{532A0C03-0345-4E7F-BB8D-462D792F6D96}" srcId="{28D74F93-D72E-44BB-A2EA-7495E4ABE868}" destId="{A6246590-BBD3-41B4-9E24-AFC4071738DD}" srcOrd="2" destOrd="0" parTransId="{12A04C28-A941-4C2A-ADD0-9EAD70C8C015}" sibTransId="{B3ABDD56-16DA-45F6-B30D-C9119F419F0E}"/>
    <dgm:cxn modelId="{BBC58A01-F864-49A1-919F-B2777E67B168}" type="presParOf" srcId="{4B7606CB-4C52-437C-A5E4-826AD03DEDD1}" destId="{E59A45E7-4BD3-4ADC-8571-D87714B566B2}" srcOrd="0" destOrd="0" presId="urn:microsoft.com/office/officeart/2005/8/layout/gear1"/>
    <dgm:cxn modelId="{88739E30-ECA8-4929-AA6A-FDA8B084D2F1}" type="presParOf" srcId="{4B7606CB-4C52-437C-A5E4-826AD03DEDD1}" destId="{F35C6F8F-F163-4A5F-A1BF-FFBC2BDE1D07}" srcOrd="1" destOrd="0" presId="urn:microsoft.com/office/officeart/2005/8/layout/gear1"/>
    <dgm:cxn modelId="{C62CEC51-7BCE-4F97-91D7-793B5976E819}" type="presParOf" srcId="{4B7606CB-4C52-437C-A5E4-826AD03DEDD1}" destId="{74AF64F3-E744-4C31-8162-A6EA6699CF1E}" srcOrd="2" destOrd="0" presId="urn:microsoft.com/office/officeart/2005/8/layout/gear1"/>
    <dgm:cxn modelId="{102835C0-F5F5-46FD-AD58-620321AC04F9}" type="presParOf" srcId="{4B7606CB-4C52-437C-A5E4-826AD03DEDD1}" destId="{813B6C68-4D98-41FE-A4D0-B37E6EFB04CE}" srcOrd="3" destOrd="0" presId="urn:microsoft.com/office/officeart/2005/8/layout/gear1"/>
    <dgm:cxn modelId="{C95CD49E-B93B-40B4-86A4-C36A836A7CAA}" type="presParOf" srcId="{4B7606CB-4C52-437C-A5E4-826AD03DEDD1}" destId="{64035123-9F7C-42D3-B8E7-1F9833904826}" srcOrd="4" destOrd="0" presId="urn:microsoft.com/office/officeart/2005/8/layout/gear1"/>
    <dgm:cxn modelId="{308649E6-C602-429D-BBFF-531424C15173}" type="presParOf" srcId="{4B7606CB-4C52-437C-A5E4-826AD03DEDD1}" destId="{26513E9D-558A-435C-9F5C-0F0A31D0D0A8}" srcOrd="5" destOrd="0" presId="urn:microsoft.com/office/officeart/2005/8/layout/gear1"/>
    <dgm:cxn modelId="{610E78C9-7FB0-49B7-AE7F-005B31D7294A}" type="presParOf" srcId="{4B7606CB-4C52-437C-A5E4-826AD03DEDD1}" destId="{5CBB35EE-B42F-4D9B-B8EB-A955814AF5CA}" srcOrd="6" destOrd="0" presId="urn:microsoft.com/office/officeart/2005/8/layout/gear1"/>
    <dgm:cxn modelId="{6061BE3E-6492-45CD-B46E-1CF21C6DABAA}" type="presParOf" srcId="{4B7606CB-4C52-437C-A5E4-826AD03DEDD1}" destId="{BE6D3532-AB40-4EE6-952D-8A5196C4F104}" srcOrd="7" destOrd="0" presId="urn:microsoft.com/office/officeart/2005/8/layout/gear1"/>
    <dgm:cxn modelId="{37C7001A-6981-4D70-B194-2DFCA9B202E3}" type="presParOf" srcId="{4B7606CB-4C52-437C-A5E4-826AD03DEDD1}" destId="{09D54E0F-5229-46DB-B124-6828BBA304B2}" srcOrd="8" destOrd="0" presId="urn:microsoft.com/office/officeart/2005/8/layout/gear1"/>
    <dgm:cxn modelId="{478D85BE-71F9-4540-96B1-36B02FE94F6D}" type="presParOf" srcId="{4B7606CB-4C52-437C-A5E4-826AD03DEDD1}" destId="{F56D123D-E6DA-4A82-B86F-AD8767CD57BB}" srcOrd="9" destOrd="0" presId="urn:microsoft.com/office/officeart/2005/8/layout/gear1"/>
    <dgm:cxn modelId="{E3F1A496-D11A-4058-81DF-D9BB0964C656}" type="presParOf" srcId="{4B7606CB-4C52-437C-A5E4-826AD03DEDD1}" destId="{33C799EA-E233-4A04-B4C5-658108E4630D}" srcOrd="10" destOrd="0" presId="urn:microsoft.com/office/officeart/2005/8/layout/gear1"/>
    <dgm:cxn modelId="{6D9CAE0F-2D30-4A1D-8100-FD142DC0C30E}" type="presParOf" srcId="{4B7606CB-4C52-437C-A5E4-826AD03DEDD1}" destId="{BC2C2FB9-1A24-4736-A692-DF2A90229D89}" srcOrd="11" destOrd="0" presId="urn:microsoft.com/office/officeart/2005/8/layout/gear1"/>
    <dgm:cxn modelId="{DE1F8FD8-7D21-49F9-96C2-D5FC84BAB1F9}" type="presParOf" srcId="{4B7606CB-4C52-437C-A5E4-826AD03DEDD1}" destId="{7E9D5A29-25C0-492B-BADF-7678A42F9F2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A125D5-AF35-4C1A-B8AF-56631F224270}" type="doc">
      <dgm:prSet loTypeId="urn:microsoft.com/office/officeart/2005/8/layout/gear1" loCatId="relationship" qsTypeId="urn:microsoft.com/office/officeart/2005/8/quickstyle/simple5" qsCatId="simple" csTypeId="urn:microsoft.com/office/officeart/2005/8/colors/accent1_2" csCatId="accent1" phldr="1"/>
      <dgm:spPr/>
    </dgm:pt>
    <dgm:pt modelId="{5898F289-CA95-4130-8438-5F07C2D9E99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660066"/>
              </a:solidFill>
            </a:rPr>
            <a:t>Ребёнок-субъект детской деятельности и поведения </a:t>
          </a:r>
          <a:endParaRPr lang="ru-RU" sz="1600" b="1" dirty="0">
            <a:solidFill>
              <a:srgbClr val="660066"/>
            </a:solidFill>
          </a:endParaRPr>
        </a:p>
      </dgm:t>
    </dgm:pt>
    <dgm:pt modelId="{201839B6-A893-4BB0-98F6-88AB9ECA987D}" type="parTrans" cxnId="{20F33E92-8205-4C52-8483-A79CE59FBB4D}">
      <dgm:prSet/>
      <dgm:spPr/>
      <dgm:t>
        <a:bodyPr/>
        <a:lstStyle/>
        <a:p>
          <a:endParaRPr lang="ru-RU"/>
        </a:p>
      </dgm:t>
    </dgm:pt>
    <dgm:pt modelId="{E6ABF988-85E5-4773-9F91-FFDB93CC4E2A}" type="sibTrans" cxnId="{20F33E92-8205-4C52-8483-A79CE59FBB4D}">
      <dgm:prSet/>
      <dgm:spPr/>
      <dgm:t>
        <a:bodyPr/>
        <a:lstStyle/>
        <a:p>
          <a:endParaRPr lang="ru-RU"/>
        </a:p>
      </dgm:t>
    </dgm:pt>
    <dgm:pt modelId="{A7ADBAA8-772F-4B6D-B374-FA8AC7E02AEB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660066"/>
              </a:solidFill>
            </a:rPr>
            <a:t>концептуальные основы </a:t>
          </a:r>
          <a:endParaRPr lang="ru-RU" sz="1000" b="1" dirty="0">
            <a:solidFill>
              <a:srgbClr val="660066"/>
            </a:solidFill>
          </a:endParaRPr>
        </a:p>
      </dgm:t>
    </dgm:pt>
    <dgm:pt modelId="{44E613C4-29BC-42BC-9C8D-862EBEC04578}" type="parTrans" cxnId="{FE4D1663-9AAF-47B6-ACFC-73765D293F27}">
      <dgm:prSet/>
      <dgm:spPr/>
      <dgm:t>
        <a:bodyPr/>
        <a:lstStyle/>
        <a:p>
          <a:endParaRPr lang="ru-RU"/>
        </a:p>
      </dgm:t>
    </dgm:pt>
    <dgm:pt modelId="{969366B7-24A4-44EC-9253-3512452EF9B4}" type="sibTrans" cxnId="{FE4D1663-9AAF-47B6-ACFC-73765D293F27}">
      <dgm:prSet/>
      <dgm:spPr/>
      <dgm:t>
        <a:bodyPr/>
        <a:lstStyle/>
        <a:p>
          <a:endParaRPr lang="ru-RU"/>
        </a:p>
      </dgm:t>
    </dgm:pt>
    <dgm:pt modelId="{246F1C9B-533F-40F7-A2E0-3F5DA32B190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660066"/>
              </a:solidFill>
            </a:rPr>
            <a:t>ФГОС ДО </a:t>
          </a:r>
          <a:endParaRPr lang="ru-RU" sz="1800" b="1" dirty="0">
            <a:solidFill>
              <a:srgbClr val="660066"/>
            </a:solidFill>
          </a:endParaRPr>
        </a:p>
      </dgm:t>
    </dgm:pt>
    <dgm:pt modelId="{2A6F6A1F-B9E7-4C24-BDD0-12274E322456}" type="parTrans" cxnId="{BFE5A18B-28C1-4051-8186-4C5FED037CFC}">
      <dgm:prSet/>
      <dgm:spPr/>
      <dgm:t>
        <a:bodyPr/>
        <a:lstStyle/>
        <a:p>
          <a:endParaRPr lang="ru-RU"/>
        </a:p>
      </dgm:t>
    </dgm:pt>
    <dgm:pt modelId="{35F335AA-1ABB-4550-B991-08894D8F8A6B}" type="sibTrans" cxnId="{BFE5A18B-28C1-4051-8186-4C5FED037CFC}">
      <dgm:prSet/>
      <dgm:spPr/>
      <dgm:t>
        <a:bodyPr/>
        <a:lstStyle/>
        <a:p>
          <a:endParaRPr lang="ru-RU"/>
        </a:p>
      </dgm:t>
    </dgm:pt>
    <dgm:pt modelId="{0AA6DA00-F027-4AB8-BD54-7406F10DC0D0}" type="pres">
      <dgm:prSet presAssocID="{6DA125D5-AF35-4C1A-B8AF-56631F22427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6732999-19A2-4526-B52F-2F0A07B47959}" type="pres">
      <dgm:prSet presAssocID="{5898F289-CA95-4130-8438-5F07C2D9E99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C782C8-3B4E-47AB-8952-A84584E8A311}" type="pres">
      <dgm:prSet presAssocID="{5898F289-CA95-4130-8438-5F07C2D9E992}" presName="gear1srcNode" presStyleLbl="node1" presStyleIdx="0" presStyleCnt="3"/>
      <dgm:spPr/>
      <dgm:t>
        <a:bodyPr/>
        <a:lstStyle/>
        <a:p>
          <a:endParaRPr lang="ru-RU"/>
        </a:p>
      </dgm:t>
    </dgm:pt>
    <dgm:pt modelId="{A0383BA6-A9D3-46DB-A1C3-3575AABFC42D}" type="pres">
      <dgm:prSet presAssocID="{5898F289-CA95-4130-8438-5F07C2D9E992}" presName="gear1dstNode" presStyleLbl="node1" presStyleIdx="0" presStyleCnt="3"/>
      <dgm:spPr/>
      <dgm:t>
        <a:bodyPr/>
        <a:lstStyle/>
        <a:p>
          <a:endParaRPr lang="ru-RU"/>
        </a:p>
      </dgm:t>
    </dgm:pt>
    <dgm:pt modelId="{E75E8231-7227-44D2-A5F0-717B484C09FF}" type="pres">
      <dgm:prSet presAssocID="{A7ADBAA8-772F-4B6D-B374-FA8AC7E02AEB}" presName="gear2" presStyleLbl="node1" presStyleIdx="1" presStyleCnt="3" custScaleX="1064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36713-E22B-43DF-82FA-694DEC336ADA}" type="pres">
      <dgm:prSet presAssocID="{A7ADBAA8-772F-4B6D-B374-FA8AC7E02AEB}" presName="gear2srcNode" presStyleLbl="node1" presStyleIdx="1" presStyleCnt="3"/>
      <dgm:spPr/>
      <dgm:t>
        <a:bodyPr/>
        <a:lstStyle/>
        <a:p>
          <a:endParaRPr lang="ru-RU"/>
        </a:p>
      </dgm:t>
    </dgm:pt>
    <dgm:pt modelId="{2EC414DA-4CDB-407E-B72C-A022335F2433}" type="pres">
      <dgm:prSet presAssocID="{A7ADBAA8-772F-4B6D-B374-FA8AC7E02AEB}" presName="gear2dstNode" presStyleLbl="node1" presStyleIdx="1" presStyleCnt="3"/>
      <dgm:spPr/>
      <dgm:t>
        <a:bodyPr/>
        <a:lstStyle/>
        <a:p>
          <a:endParaRPr lang="ru-RU"/>
        </a:p>
      </dgm:t>
    </dgm:pt>
    <dgm:pt modelId="{D19CD2CC-6B56-48DD-A435-D9404F9C6516}" type="pres">
      <dgm:prSet presAssocID="{246F1C9B-533F-40F7-A2E0-3F5DA32B190F}" presName="gear3" presStyleLbl="node1" presStyleIdx="2" presStyleCnt="3" custAng="80255"/>
      <dgm:spPr/>
      <dgm:t>
        <a:bodyPr/>
        <a:lstStyle/>
        <a:p>
          <a:endParaRPr lang="ru-RU"/>
        </a:p>
      </dgm:t>
    </dgm:pt>
    <dgm:pt modelId="{FEC4DBA1-F580-4455-8D8F-1F9019309E58}" type="pres">
      <dgm:prSet presAssocID="{246F1C9B-533F-40F7-A2E0-3F5DA32B190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3D72B-75ED-45BE-8D0D-2BE8FEE79C93}" type="pres">
      <dgm:prSet presAssocID="{246F1C9B-533F-40F7-A2E0-3F5DA32B190F}" presName="gear3srcNode" presStyleLbl="node1" presStyleIdx="2" presStyleCnt="3"/>
      <dgm:spPr/>
      <dgm:t>
        <a:bodyPr/>
        <a:lstStyle/>
        <a:p>
          <a:endParaRPr lang="ru-RU"/>
        </a:p>
      </dgm:t>
    </dgm:pt>
    <dgm:pt modelId="{3B142128-3FCE-4676-80D8-6C9B12159AF5}" type="pres">
      <dgm:prSet presAssocID="{246F1C9B-533F-40F7-A2E0-3F5DA32B190F}" presName="gear3dstNode" presStyleLbl="node1" presStyleIdx="2" presStyleCnt="3"/>
      <dgm:spPr/>
      <dgm:t>
        <a:bodyPr/>
        <a:lstStyle/>
        <a:p>
          <a:endParaRPr lang="ru-RU"/>
        </a:p>
      </dgm:t>
    </dgm:pt>
    <dgm:pt modelId="{F3BA087E-03B6-408E-B695-23A8AFA23428}" type="pres">
      <dgm:prSet presAssocID="{E6ABF988-85E5-4773-9F91-FFDB93CC4E2A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A4992CED-2786-46B6-8F23-F54729202254}" type="pres">
      <dgm:prSet presAssocID="{969366B7-24A4-44EC-9253-3512452EF9B4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40F53ECB-D713-459E-B94D-2D699BD52E09}" type="pres">
      <dgm:prSet presAssocID="{35F335AA-1ABB-4550-B991-08894D8F8A6B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10C63691-99FB-41A8-8A0F-A17FA365FE48}" type="presOf" srcId="{246F1C9B-533F-40F7-A2E0-3F5DA32B190F}" destId="{D19CD2CC-6B56-48DD-A435-D9404F9C6516}" srcOrd="0" destOrd="0" presId="urn:microsoft.com/office/officeart/2005/8/layout/gear1"/>
    <dgm:cxn modelId="{FE4D1663-9AAF-47B6-ACFC-73765D293F27}" srcId="{6DA125D5-AF35-4C1A-B8AF-56631F224270}" destId="{A7ADBAA8-772F-4B6D-B374-FA8AC7E02AEB}" srcOrd="1" destOrd="0" parTransId="{44E613C4-29BC-42BC-9C8D-862EBEC04578}" sibTransId="{969366B7-24A4-44EC-9253-3512452EF9B4}"/>
    <dgm:cxn modelId="{BFE5A18B-28C1-4051-8186-4C5FED037CFC}" srcId="{6DA125D5-AF35-4C1A-B8AF-56631F224270}" destId="{246F1C9B-533F-40F7-A2E0-3F5DA32B190F}" srcOrd="2" destOrd="0" parTransId="{2A6F6A1F-B9E7-4C24-BDD0-12274E322456}" sibTransId="{35F335AA-1ABB-4550-B991-08894D8F8A6B}"/>
    <dgm:cxn modelId="{CBA16F75-35BB-425D-BE03-9AE7BF3ABE24}" type="presOf" srcId="{6DA125D5-AF35-4C1A-B8AF-56631F224270}" destId="{0AA6DA00-F027-4AB8-BD54-7406F10DC0D0}" srcOrd="0" destOrd="0" presId="urn:microsoft.com/office/officeart/2005/8/layout/gear1"/>
    <dgm:cxn modelId="{9AE7DEDA-5BE4-4BA7-AB2B-3A0718CFFB3B}" type="presOf" srcId="{A7ADBAA8-772F-4B6D-B374-FA8AC7E02AEB}" destId="{E75E8231-7227-44D2-A5F0-717B484C09FF}" srcOrd="0" destOrd="0" presId="urn:microsoft.com/office/officeart/2005/8/layout/gear1"/>
    <dgm:cxn modelId="{2D9A7705-47FE-490D-A48C-FAD132B9004F}" type="presOf" srcId="{A7ADBAA8-772F-4B6D-B374-FA8AC7E02AEB}" destId="{2EC414DA-4CDB-407E-B72C-A022335F2433}" srcOrd="2" destOrd="0" presId="urn:microsoft.com/office/officeart/2005/8/layout/gear1"/>
    <dgm:cxn modelId="{E48C3304-1730-45DA-A439-270AFC0991F4}" type="presOf" srcId="{5898F289-CA95-4130-8438-5F07C2D9E992}" destId="{26732999-19A2-4526-B52F-2F0A07B47959}" srcOrd="0" destOrd="0" presId="urn:microsoft.com/office/officeart/2005/8/layout/gear1"/>
    <dgm:cxn modelId="{193701B4-11AA-461C-A077-597BD227F17D}" type="presOf" srcId="{35F335AA-1ABB-4550-B991-08894D8F8A6B}" destId="{40F53ECB-D713-459E-B94D-2D699BD52E09}" srcOrd="0" destOrd="0" presId="urn:microsoft.com/office/officeart/2005/8/layout/gear1"/>
    <dgm:cxn modelId="{20F33E92-8205-4C52-8483-A79CE59FBB4D}" srcId="{6DA125D5-AF35-4C1A-B8AF-56631F224270}" destId="{5898F289-CA95-4130-8438-5F07C2D9E992}" srcOrd="0" destOrd="0" parTransId="{201839B6-A893-4BB0-98F6-88AB9ECA987D}" sibTransId="{E6ABF988-85E5-4773-9F91-FFDB93CC4E2A}"/>
    <dgm:cxn modelId="{40772BE8-4DAA-40CE-90EB-821A64A74F6F}" type="presOf" srcId="{5898F289-CA95-4130-8438-5F07C2D9E992}" destId="{A0383BA6-A9D3-46DB-A1C3-3575AABFC42D}" srcOrd="2" destOrd="0" presId="urn:microsoft.com/office/officeart/2005/8/layout/gear1"/>
    <dgm:cxn modelId="{F4BBC9DC-B46C-401F-B3D2-661786945C6A}" type="presOf" srcId="{A7ADBAA8-772F-4B6D-B374-FA8AC7E02AEB}" destId="{A0B36713-E22B-43DF-82FA-694DEC336ADA}" srcOrd="1" destOrd="0" presId="urn:microsoft.com/office/officeart/2005/8/layout/gear1"/>
    <dgm:cxn modelId="{C342BB28-531E-4848-884B-56BCB58D17D8}" type="presOf" srcId="{969366B7-24A4-44EC-9253-3512452EF9B4}" destId="{A4992CED-2786-46B6-8F23-F54729202254}" srcOrd="0" destOrd="0" presId="urn:microsoft.com/office/officeart/2005/8/layout/gear1"/>
    <dgm:cxn modelId="{56A3FD4D-8386-416A-A561-FAF989857B3B}" type="presOf" srcId="{246F1C9B-533F-40F7-A2E0-3F5DA32B190F}" destId="{FEC4DBA1-F580-4455-8D8F-1F9019309E58}" srcOrd="1" destOrd="0" presId="urn:microsoft.com/office/officeart/2005/8/layout/gear1"/>
    <dgm:cxn modelId="{0E7733A8-F8B0-4731-A80B-150C5E8731AC}" type="presOf" srcId="{246F1C9B-533F-40F7-A2E0-3F5DA32B190F}" destId="{BA93D72B-75ED-45BE-8D0D-2BE8FEE79C93}" srcOrd="2" destOrd="0" presId="urn:microsoft.com/office/officeart/2005/8/layout/gear1"/>
    <dgm:cxn modelId="{66DC1A06-44C9-4E20-AB0D-E70F8AD89B2F}" type="presOf" srcId="{5898F289-CA95-4130-8438-5F07C2D9E992}" destId="{C6C782C8-3B4E-47AB-8952-A84584E8A311}" srcOrd="1" destOrd="0" presId="urn:microsoft.com/office/officeart/2005/8/layout/gear1"/>
    <dgm:cxn modelId="{0C0C8DBF-6201-4062-8C07-9D7E10E392ED}" type="presOf" srcId="{E6ABF988-85E5-4773-9F91-FFDB93CC4E2A}" destId="{F3BA087E-03B6-408E-B695-23A8AFA23428}" srcOrd="0" destOrd="0" presId="urn:microsoft.com/office/officeart/2005/8/layout/gear1"/>
    <dgm:cxn modelId="{EDCC6D1E-3DE5-4155-9AE5-4DE7B3FB59AF}" type="presOf" srcId="{246F1C9B-533F-40F7-A2E0-3F5DA32B190F}" destId="{3B142128-3FCE-4676-80D8-6C9B12159AF5}" srcOrd="3" destOrd="0" presId="urn:microsoft.com/office/officeart/2005/8/layout/gear1"/>
    <dgm:cxn modelId="{6AE955BA-2FA4-4603-A87D-442655D64873}" type="presParOf" srcId="{0AA6DA00-F027-4AB8-BD54-7406F10DC0D0}" destId="{26732999-19A2-4526-B52F-2F0A07B47959}" srcOrd="0" destOrd="0" presId="urn:microsoft.com/office/officeart/2005/8/layout/gear1"/>
    <dgm:cxn modelId="{FBD47831-BA91-450E-91CD-A24155B8FA6E}" type="presParOf" srcId="{0AA6DA00-F027-4AB8-BD54-7406F10DC0D0}" destId="{C6C782C8-3B4E-47AB-8952-A84584E8A311}" srcOrd="1" destOrd="0" presId="urn:microsoft.com/office/officeart/2005/8/layout/gear1"/>
    <dgm:cxn modelId="{A8FEBCC4-899B-441D-B101-EBAB0480B4DF}" type="presParOf" srcId="{0AA6DA00-F027-4AB8-BD54-7406F10DC0D0}" destId="{A0383BA6-A9D3-46DB-A1C3-3575AABFC42D}" srcOrd="2" destOrd="0" presId="urn:microsoft.com/office/officeart/2005/8/layout/gear1"/>
    <dgm:cxn modelId="{6FA3AAFE-17E8-40BB-8452-9498DEAC9DBB}" type="presParOf" srcId="{0AA6DA00-F027-4AB8-BD54-7406F10DC0D0}" destId="{E75E8231-7227-44D2-A5F0-717B484C09FF}" srcOrd="3" destOrd="0" presId="urn:microsoft.com/office/officeart/2005/8/layout/gear1"/>
    <dgm:cxn modelId="{FCF7A0C9-A545-4439-A346-06B083023336}" type="presParOf" srcId="{0AA6DA00-F027-4AB8-BD54-7406F10DC0D0}" destId="{A0B36713-E22B-43DF-82FA-694DEC336ADA}" srcOrd="4" destOrd="0" presId="urn:microsoft.com/office/officeart/2005/8/layout/gear1"/>
    <dgm:cxn modelId="{75F168CB-7FDE-492C-B892-192B6438E9A6}" type="presParOf" srcId="{0AA6DA00-F027-4AB8-BD54-7406F10DC0D0}" destId="{2EC414DA-4CDB-407E-B72C-A022335F2433}" srcOrd="5" destOrd="0" presId="urn:microsoft.com/office/officeart/2005/8/layout/gear1"/>
    <dgm:cxn modelId="{5AA5406C-0E39-45E8-977D-5C74E045C29E}" type="presParOf" srcId="{0AA6DA00-F027-4AB8-BD54-7406F10DC0D0}" destId="{D19CD2CC-6B56-48DD-A435-D9404F9C6516}" srcOrd="6" destOrd="0" presId="urn:microsoft.com/office/officeart/2005/8/layout/gear1"/>
    <dgm:cxn modelId="{DA6237EA-C41E-4BC2-BE27-9DE14F78B4E7}" type="presParOf" srcId="{0AA6DA00-F027-4AB8-BD54-7406F10DC0D0}" destId="{FEC4DBA1-F580-4455-8D8F-1F9019309E58}" srcOrd="7" destOrd="0" presId="urn:microsoft.com/office/officeart/2005/8/layout/gear1"/>
    <dgm:cxn modelId="{83652CF7-DF1A-42CC-B4A4-0B41805E0C56}" type="presParOf" srcId="{0AA6DA00-F027-4AB8-BD54-7406F10DC0D0}" destId="{BA93D72B-75ED-45BE-8D0D-2BE8FEE79C93}" srcOrd="8" destOrd="0" presId="urn:microsoft.com/office/officeart/2005/8/layout/gear1"/>
    <dgm:cxn modelId="{B8B90338-17A6-47AD-8986-321224E161F8}" type="presParOf" srcId="{0AA6DA00-F027-4AB8-BD54-7406F10DC0D0}" destId="{3B142128-3FCE-4676-80D8-6C9B12159AF5}" srcOrd="9" destOrd="0" presId="urn:microsoft.com/office/officeart/2005/8/layout/gear1"/>
    <dgm:cxn modelId="{9C753680-5070-47A8-8822-A68F52D92E42}" type="presParOf" srcId="{0AA6DA00-F027-4AB8-BD54-7406F10DC0D0}" destId="{F3BA087E-03B6-408E-B695-23A8AFA23428}" srcOrd="10" destOrd="0" presId="urn:microsoft.com/office/officeart/2005/8/layout/gear1"/>
    <dgm:cxn modelId="{5C43D53E-F16C-472D-8F4B-4A182C406C8F}" type="presParOf" srcId="{0AA6DA00-F027-4AB8-BD54-7406F10DC0D0}" destId="{A4992CED-2786-46B6-8F23-F54729202254}" srcOrd="11" destOrd="0" presId="urn:microsoft.com/office/officeart/2005/8/layout/gear1"/>
    <dgm:cxn modelId="{4142F523-1CC8-48C3-AA11-4942D80B5B91}" type="presParOf" srcId="{0AA6DA00-F027-4AB8-BD54-7406F10DC0D0}" destId="{40F53ECB-D713-459E-B94D-2D699BD52E0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FA6681-9375-4681-BDE2-B097BC7A2DAA}" type="doc">
      <dgm:prSet loTypeId="urn:microsoft.com/office/officeart/2005/8/layout/pyramid2" loCatId="list" qsTypeId="urn:microsoft.com/office/officeart/2005/8/quickstyle/simple5" qsCatId="simple" csTypeId="urn:microsoft.com/office/officeart/2005/8/colors/colorful1" csCatId="colorful" phldr="1"/>
      <dgm:spPr/>
    </dgm:pt>
    <dgm:pt modelId="{C3362B68-6671-469A-BFF8-834CB2232919}">
      <dgm:prSet phldrT="[Текст]"/>
      <dgm:spPr/>
      <dgm:t>
        <a:bodyPr/>
        <a:lstStyle/>
        <a:p>
          <a:r>
            <a:rPr lang="ru-RU" smtClean="0"/>
            <a:t>Дошкольное образование </a:t>
          </a:r>
          <a:endParaRPr lang="ru-RU" dirty="0"/>
        </a:p>
      </dgm:t>
    </dgm:pt>
    <dgm:pt modelId="{DD276F50-00E6-4067-8A0E-5049AE57018E}" type="parTrans" cxnId="{6976993C-5697-442E-A611-BE3BC51C3244}">
      <dgm:prSet/>
      <dgm:spPr/>
      <dgm:t>
        <a:bodyPr/>
        <a:lstStyle/>
        <a:p>
          <a:endParaRPr lang="ru-RU"/>
        </a:p>
      </dgm:t>
    </dgm:pt>
    <dgm:pt modelId="{415B5149-649B-42FE-BDC4-F18EC5B200D4}" type="sibTrans" cxnId="{6976993C-5697-442E-A611-BE3BC51C3244}">
      <dgm:prSet/>
      <dgm:spPr/>
      <dgm:t>
        <a:bodyPr/>
        <a:lstStyle/>
        <a:p>
          <a:endParaRPr lang="ru-RU"/>
        </a:p>
      </dgm:t>
    </dgm:pt>
    <dgm:pt modelId="{62CD6F74-3BEC-4A8A-BEEF-6346CCFA85A9}">
      <dgm:prSet phldrT="[Текст]"/>
      <dgm:spPr/>
      <dgm:t>
        <a:bodyPr/>
        <a:lstStyle/>
        <a:p>
          <a:r>
            <a:rPr lang="ru-RU" dirty="0" smtClean="0"/>
            <a:t>Система</a:t>
          </a:r>
          <a:endParaRPr lang="ru-RU" dirty="0"/>
        </a:p>
      </dgm:t>
    </dgm:pt>
    <dgm:pt modelId="{3163D911-D278-40A7-AFC1-1AACEB3CC995}" type="parTrans" cxnId="{CE9AA223-D0E2-49D3-80DD-E3E3EFBC8AC9}">
      <dgm:prSet/>
      <dgm:spPr/>
      <dgm:t>
        <a:bodyPr/>
        <a:lstStyle/>
        <a:p>
          <a:endParaRPr lang="ru-RU"/>
        </a:p>
      </dgm:t>
    </dgm:pt>
    <dgm:pt modelId="{A296AC59-436E-46C9-BC61-717255C2852D}" type="sibTrans" cxnId="{CE9AA223-D0E2-49D3-80DD-E3E3EFBC8AC9}">
      <dgm:prSet/>
      <dgm:spPr/>
      <dgm:t>
        <a:bodyPr/>
        <a:lstStyle/>
        <a:p>
          <a:endParaRPr lang="ru-RU"/>
        </a:p>
      </dgm:t>
    </dgm:pt>
    <dgm:pt modelId="{4AD5E3DF-A706-431A-9BAB-83C7D4676B4D}">
      <dgm:prSet phldrT="[Текст]"/>
      <dgm:spPr/>
      <dgm:t>
        <a:bodyPr/>
        <a:lstStyle/>
        <a:p>
          <a:r>
            <a:rPr lang="ru-RU" dirty="0" smtClean="0"/>
            <a:t>Процесс взаимодействия  педагога   с детьми  ориентированный на  интересы и возможности  каждого  ребёнка. </a:t>
          </a:r>
          <a:endParaRPr lang="ru-RU" dirty="0"/>
        </a:p>
      </dgm:t>
    </dgm:pt>
    <dgm:pt modelId="{4F345BEC-038D-460C-9A6E-F72B91BD040F}" type="parTrans" cxnId="{646CC6E1-1742-4F9A-9D01-A614C0798755}">
      <dgm:prSet/>
      <dgm:spPr/>
      <dgm:t>
        <a:bodyPr/>
        <a:lstStyle/>
        <a:p>
          <a:endParaRPr lang="ru-RU"/>
        </a:p>
      </dgm:t>
    </dgm:pt>
    <dgm:pt modelId="{D8F2E01D-27F9-4F8F-87E7-BCC95B931AF6}" type="sibTrans" cxnId="{646CC6E1-1742-4F9A-9D01-A614C0798755}">
      <dgm:prSet/>
      <dgm:spPr/>
      <dgm:t>
        <a:bodyPr/>
        <a:lstStyle/>
        <a:p>
          <a:endParaRPr lang="ru-RU"/>
        </a:p>
      </dgm:t>
    </dgm:pt>
    <dgm:pt modelId="{001F8154-CAE4-4356-8A04-FFC2A4F49859}" type="pres">
      <dgm:prSet presAssocID="{B4FA6681-9375-4681-BDE2-B097BC7A2DAA}" presName="compositeShape" presStyleCnt="0">
        <dgm:presLayoutVars>
          <dgm:dir/>
          <dgm:resizeHandles/>
        </dgm:presLayoutVars>
      </dgm:prSet>
      <dgm:spPr/>
    </dgm:pt>
    <dgm:pt modelId="{1BA52DFB-CAFC-4CA0-A124-15742AF2EE1B}" type="pres">
      <dgm:prSet presAssocID="{B4FA6681-9375-4681-BDE2-B097BC7A2DAA}" presName="pyramid" presStyleLbl="node1" presStyleIdx="0" presStyleCnt="1" custScaleX="176608"/>
      <dgm:spPr/>
    </dgm:pt>
    <dgm:pt modelId="{1491CCBC-DD3C-4922-8589-F5EEC819CD59}" type="pres">
      <dgm:prSet presAssocID="{B4FA6681-9375-4681-BDE2-B097BC7A2DAA}" presName="theList" presStyleCnt="0"/>
      <dgm:spPr/>
    </dgm:pt>
    <dgm:pt modelId="{E665185F-CE37-4D95-9DD3-85BF1F72DA2F}" type="pres">
      <dgm:prSet presAssocID="{C3362B68-6671-469A-BFF8-834CB2232919}" presName="aNode" presStyleLbl="fgAcc1" presStyleIdx="0" presStyleCnt="3" custScaleX="199487" custScaleY="53283" custLinFactNeighborX="-1011" custLinFactNeighborY="49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284368-95BA-44F8-97D3-231380F341A7}" type="pres">
      <dgm:prSet presAssocID="{C3362B68-6671-469A-BFF8-834CB2232919}" presName="aSpace" presStyleCnt="0"/>
      <dgm:spPr/>
    </dgm:pt>
    <dgm:pt modelId="{B8B96AAE-693A-4685-99E5-A9D260655515}" type="pres">
      <dgm:prSet presAssocID="{62CD6F74-3BEC-4A8A-BEEF-6346CCFA85A9}" presName="aNode" presStyleLbl="fgAcc1" presStyleIdx="1" presStyleCnt="3" custScaleX="203203" custScaleY="43251" custLinFactNeighborX="610" custLinFactNeighborY="19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AB6F97-C88D-4E04-AC54-D5F9770CF322}" type="pres">
      <dgm:prSet presAssocID="{62CD6F74-3BEC-4A8A-BEEF-6346CCFA85A9}" presName="aSpace" presStyleCnt="0"/>
      <dgm:spPr/>
    </dgm:pt>
    <dgm:pt modelId="{118A0745-11BA-481D-A3DD-70C688AB16D4}" type="pres">
      <dgm:prSet presAssocID="{4AD5E3DF-A706-431A-9BAB-83C7D4676B4D}" presName="aNode" presStyleLbl="fgAcc1" presStyleIdx="2" presStyleCnt="3" custScaleX="201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B26D5-C170-498B-BEF0-82CD5CD767F9}" type="pres">
      <dgm:prSet presAssocID="{4AD5E3DF-A706-431A-9BAB-83C7D4676B4D}" presName="aSpace" presStyleCnt="0"/>
      <dgm:spPr/>
    </dgm:pt>
  </dgm:ptLst>
  <dgm:cxnLst>
    <dgm:cxn modelId="{E245E353-26D6-4EF9-AD0D-D56ABF87EF27}" type="presOf" srcId="{4AD5E3DF-A706-431A-9BAB-83C7D4676B4D}" destId="{118A0745-11BA-481D-A3DD-70C688AB16D4}" srcOrd="0" destOrd="0" presId="urn:microsoft.com/office/officeart/2005/8/layout/pyramid2"/>
    <dgm:cxn modelId="{CE9AA223-D0E2-49D3-80DD-E3E3EFBC8AC9}" srcId="{B4FA6681-9375-4681-BDE2-B097BC7A2DAA}" destId="{62CD6F74-3BEC-4A8A-BEEF-6346CCFA85A9}" srcOrd="1" destOrd="0" parTransId="{3163D911-D278-40A7-AFC1-1AACEB3CC995}" sibTransId="{A296AC59-436E-46C9-BC61-717255C2852D}"/>
    <dgm:cxn modelId="{6307F856-25A7-4149-A318-B9BF9D7E55F2}" type="presOf" srcId="{62CD6F74-3BEC-4A8A-BEEF-6346CCFA85A9}" destId="{B8B96AAE-693A-4685-99E5-A9D260655515}" srcOrd="0" destOrd="0" presId="urn:microsoft.com/office/officeart/2005/8/layout/pyramid2"/>
    <dgm:cxn modelId="{31A47D00-CAEB-4B22-AF48-E5959A938781}" type="presOf" srcId="{C3362B68-6671-469A-BFF8-834CB2232919}" destId="{E665185F-CE37-4D95-9DD3-85BF1F72DA2F}" srcOrd="0" destOrd="0" presId="urn:microsoft.com/office/officeart/2005/8/layout/pyramid2"/>
    <dgm:cxn modelId="{646CC6E1-1742-4F9A-9D01-A614C0798755}" srcId="{B4FA6681-9375-4681-BDE2-B097BC7A2DAA}" destId="{4AD5E3DF-A706-431A-9BAB-83C7D4676B4D}" srcOrd="2" destOrd="0" parTransId="{4F345BEC-038D-460C-9A6E-F72B91BD040F}" sibTransId="{D8F2E01D-27F9-4F8F-87E7-BCC95B931AF6}"/>
    <dgm:cxn modelId="{D1FF99CF-C4CD-461E-8ACF-8AA7B600C322}" type="presOf" srcId="{B4FA6681-9375-4681-BDE2-B097BC7A2DAA}" destId="{001F8154-CAE4-4356-8A04-FFC2A4F49859}" srcOrd="0" destOrd="0" presId="urn:microsoft.com/office/officeart/2005/8/layout/pyramid2"/>
    <dgm:cxn modelId="{6976993C-5697-442E-A611-BE3BC51C3244}" srcId="{B4FA6681-9375-4681-BDE2-B097BC7A2DAA}" destId="{C3362B68-6671-469A-BFF8-834CB2232919}" srcOrd="0" destOrd="0" parTransId="{DD276F50-00E6-4067-8A0E-5049AE57018E}" sibTransId="{415B5149-649B-42FE-BDC4-F18EC5B200D4}"/>
    <dgm:cxn modelId="{179AC9AA-2B3D-47BE-838D-DC20242DECF3}" type="presParOf" srcId="{001F8154-CAE4-4356-8A04-FFC2A4F49859}" destId="{1BA52DFB-CAFC-4CA0-A124-15742AF2EE1B}" srcOrd="0" destOrd="0" presId="urn:microsoft.com/office/officeart/2005/8/layout/pyramid2"/>
    <dgm:cxn modelId="{79AE1B73-54F6-4CE6-BFE4-0E2FA17F39C0}" type="presParOf" srcId="{001F8154-CAE4-4356-8A04-FFC2A4F49859}" destId="{1491CCBC-DD3C-4922-8589-F5EEC819CD59}" srcOrd="1" destOrd="0" presId="urn:microsoft.com/office/officeart/2005/8/layout/pyramid2"/>
    <dgm:cxn modelId="{8DDFE848-82A9-40B4-9C5E-0FAD3A3EB34C}" type="presParOf" srcId="{1491CCBC-DD3C-4922-8589-F5EEC819CD59}" destId="{E665185F-CE37-4D95-9DD3-85BF1F72DA2F}" srcOrd="0" destOrd="0" presId="urn:microsoft.com/office/officeart/2005/8/layout/pyramid2"/>
    <dgm:cxn modelId="{84D781E3-0E85-44ED-A931-F3F9D0FF7E30}" type="presParOf" srcId="{1491CCBC-DD3C-4922-8589-F5EEC819CD59}" destId="{E1284368-95BA-44F8-97D3-231380F341A7}" srcOrd="1" destOrd="0" presId="urn:microsoft.com/office/officeart/2005/8/layout/pyramid2"/>
    <dgm:cxn modelId="{7F95B1DC-7F5E-4DBB-ACDA-CC87FC6964F6}" type="presParOf" srcId="{1491CCBC-DD3C-4922-8589-F5EEC819CD59}" destId="{B8B96AAE-693A-4685-99E5-A9D260655515}" srcOrd="2" destOrd="0" presId="urn:microsoft.com/office/officeart/2005/8/layout/pyramid2"/>
    <dgm:cxn modelId="{A2002A36-A9ED-4DAA-ABE1-2C4061405CDF}" type="presParOf" srcId="{1491CCBC-DD3C-4922-8589-F5EEC819CD59}" destId="{C1AB6F97-C88D-4E04-AC54-D5F9770CF322}" srcOrd="3" destOrd="0" presId="urn:microsoft.com/office/officeart/2005/8/layout/pyramid2"/>
    <dgm:cxn modelId="{4B886C9C-118E-4656-BCBC-A790B8A7334E}" type="presParOf" srcId="{1491CCBC-DD3C-4922-8589-F5EEC819CD59}" destId="{118A0745-11BA-481D-A3DD-70C688AB16D4}" srcOrd="4" destOrd="0" presId="urn:microsoft.com/office/officeart/2005/8/layout/pyramid2"/>
    <dgm:cxn modelId="{7AE3C3D0-3B71-47C5-B287-A473A6C082AB}" type="presParOf" srcId="{1491CCBC-DD3C-4922-8589-F5EEC819CD59}" destId="{CA2B26D5-C170-498B-BEF0-82CD5CD767F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B63C8-958E-4D90-A47C-0889B3F9D98F}" type="doc">
      <dgm:prSet loTypeId="urn:microsoft.com/office/officeart/2005/8/layout/chevron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2126DA0-89C6-4C30-8BC3-E1B76AF701EC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66E33F5A-A7EA-4913-8187-1B6FA56EBA58}" type="parTrans" cxnId="{BE27F505-A0BD-40CB-B9A3-4F1C467058E8}">
      <dgm:prSet/>
      <dgm:spPr/>
      <dgm:t>
        <a:bodyPr/>
        <a:lstStyle/>
        <a:p>
          <a:endParaRPr lang="ru-RU"/>
        </a:p>
      </dgm:t>
    </dgm:pt>
    <dgm:pt modelId="{5E9DF5D6-47A1-422D-ADEC-D972921C9186}" type="sibTrans" cxnId="{BE27F505-A0BD-40CB-B9A3-4F1C467058E8}">
      <dgm:prSet/>
      <dgm:spPr/>
      <dgm:t>
        <a:bodyPr/>
        <a:lstStyle/>
        <a:p>
          <a:endParaRPr lang="ru-RU"/>
        </a:p>
      </dgm:t>
    </dgm:pt>
    <dgm:pt modelId="{087E720D-A288-4E69-87B1-6AD2E22A7203}">
      <dgm:prSet phldrT="[Текст]" custT="1"/>
      <dgm:spPr/>
      <dgm:t>
        <a:bodyPr/>
        <a:lstStyle/>
        <a:p>
          <a:r>
            <a:rPr lang="ru-RU" sz="1800" b="1" smtClean="0">
              <a:solidFill>
                <a:srgbClr val="C00000"/>
              </a:solidFill>
            </a:rPr>
            <a:t>Идея (замысел)</a:t>
          </a:r>
          <a:endParaRPr lang="ru-RU" sz="1800" b="1" dirty="0">
            <a:solidFill>
              <a:srgbClr val="C00000"/>
            </a:solidFill>
          </a:endParaRPr>
        </a:p>
      </dgm:t>
    </dgm:pt>
    <dgm:pt modelId="{725993D4-99FF-44EF-A289-50AD209F753F}" type="parTrans" cxnId="{2E6E733A-9F57-4D2E-80B4-7AAE01408828}">
      <dgm:prSet/>
      <dgm:spPr/>
      <dgm:t>
        <a:bodyPr/>
        <a:lstStyle/>
        <a:p>
          <a:endParaRPr lang="ru-RU"/>
        </a:p>
      </dgm:t>
    </dgm:pt>
    <dgm:pt modelId="{89BA35D4-115B-438B-835C-ABD50570F4A5}" type="sibTrans" cxnId="{2E6E733A-9F57-4D2E-80B4-7AAE01408828}">
      <dgm:prSet/>
      <dgm:spPr/>
      <dgm:t>
        <a:bodyPr/>
        <a:lstStyle/>
        <a:p>
          <a:endParaRPr lang="ru-RU"/>
        </a:p>
      </dgm:t>
    </dgm:pt>
    <dgm:pt modelId="{5BCFEBB4-E88B-4632-895A-4105D5C688D7}">
      <dgm:prSet phldrT="[Текст]" custT="1"/>
      <dgm:spPr/>
      <dgm:t>
        <a:bodyPr/>
        <a:lstStyle/>
        <a:p>
          <a:r>
            <a:rPr lang="ru-RU" sz="1800" b="1" smtClean="0">
              <a:solidFill>
                <a:srgbClr val="C00000"/>
              </a:solidFill>
            </a:rPr>
            <a:t>Цель</a:t>
          </a:r>
          <a:endParaRPr lang="ru-RU" sz="1800" b="1" dirty="0">
            <a:solidFill>
              <a:srgbClr val="C00000"/>
            </a:solidFill>
          </a:endParaRPr>
        </a:p>
      </dgm:t>
    </dgm:pt>
    <dgm:pt modelId="{2237BC45-B2AF-4F5B-AF5F-F955CEF15DA3}" type="parTrans" cxnId="{4757E99F-FF1D-4124-8817-62FF8415442F}">
      <dgm:prSet/>
      <dgm:spPr/>
      <dgm:t>
        <a:bodyPr/>
        <a:lstStyle/>
        <a:p>
          <a:endParaRPr lang="ru-RU"/>
        </a:p>
      </dgm:t>
    </dgm:pt>
    <dgm:pt modelId="{FBB263D1-FA7A-446B-92A9-3F95B631A3EE}" type="sibTrans" cxnId="{4757E99F-FF1D-4124-8817-62FF8415442F}">
      <dgm:prSet/>
      <dgm:spPr/>
      <dgm:t>
        <a:bodyPr/>
        <a:lstStyle/>
        <a:p>
          <a:endParaRPr lang="ru-RU"/>
        </a:p>
      </dgm:t>
    </dgm:pt>
    <dgm:pt modelId="{6E236876-3EE4-4048-9303-CE0D3FE36202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2BFA7E3D-0C83-4FAF-973E-B9D3CAD86615}" type="parTrans" cxnId="{71348984-AE45-4BF2-983E-262B35F82309}">
      <dgm:prSet/>
      <dgm:spPr/>
      <dgm:t>
        <a:bodyPr/>
        <a:lstStyle/>
        <a:p>
          <a:endParaRPr lang="ru-RU"/>
        </a:p>
      </dgm:t>
    </dgm:pt>
    <dgm:pt modelId="{1DEB3658-A525-486B-A952-5AA29EAAFA22}" type="sibTrans" cxnId="{71348984-AE45-4BF2-983E-262B35F82309}">
      <dgm:prSet/>
      <dgm:spPr/>
      <dgm:t>
        <a:bodyPr/>
        <a:lstStyle/>
        <a:p>
          <a:endParaRPr lang="ru-RU"/>
        </a:p>
      </dgm:t>
    </dgm:pt>
    <dgm:pt modelId="{8D8DFE3C-1DD8-46A9-A54D-7AE6AF28A006}">
      <dgm:prSet phldrT="[Текст]" custT="1"/>
      <dgm:spPr/>
      <dgm:t>
        <a:bodyPr/>
        <a:lstStyle/>
        <a:p>
          <a:r>
            <a:rPr lang="ru-RU" sz="1800" b="1" smtClean="0">
              <a:solidFill>
                <a:srgbClr val="C00000"/>
              </a:solidFill>
            </a:rPr>
            <a:t>Задачи</a:t>
          </a:r>
          <a:endParaRPr lang="ru-RU" sz="1800" b="1" dirty="0">
            <a:solidFill>
              <a:srgbClr val="C00000"/>
            </a:solidFill>
          </a:endParaRPr>
        </a:p>
      </dgm:t>
    </dgm:pt>
    <dgm:pt modelId="{57F9280E-885C-42F5-8AD6-F1D7335CE01B}" type="parTrans" cxnId="{57B3C6A5-BD11-407E-96DA-F3468AABFD8D}">
      <dgm:prSet/>
      <dgm:spPr/>
      <dgm:t>
        <a:bodyPr/>
        <a:lstStyle/>
        <a:p>
          <a:endParaRPr lang="ru-RU"/>
        </a:p>
      </dgm:t>
    </dgm:pt>
    <dgm:pt modelId="{72F23C63-D85D-40A8-8594-498117201BD5}" type="sibTrans" cxnId="{57B3C6A5-BD11-407E-96DA-F3468AABFD8D}">
      <dgm:prSet/>
      <dgm:spPr/>
      <dgm:t>
        <a:bodyPr/>
        <a:lstStyle/>
        <a:p>
          <a:endParaRPr lang="ru-RU"/>
        </a:p>
      </dgm:t>
    </dgm:pt>
    <dgm:pt modelId="{325F512D-B2E1-4195-9DB0-0E0BB7CF455E}">
      <dgm:prSet phldrT="[Текст]" custT="1"/>
      <dgm:spPr/>
      <dgm:t>
        <a:bodyPr/>
        <a:lstStyle/>
        <a:p>
          <a:r>
            <a:rPr lang="ru-RU" sz="1800" b="1" smtClean="0">
              <a:solidFill>
                <a:srgbClr val="C00000"/>
              </a:solidFill>
            </a:rPr>
            <a:t>Категория воспитанников </a:t>
          </a:r>
          <a:endParaRPr lang="ru-RU" sz="1800" b="1" dirty="0">
            <a:solidFill>
              <a:srgbClr val="C00000"/>
            </a:solidFill>
          </a:endParaRPr>
        </a:p>
      </dgm:t>
    </dgm:pt>
    <dgm:pt modelId="{6C012867-96E2-40D2-99AD-CC520467DB86}" type="parTrans" cxnId="{2BA69024-2D54-443B-943F-060B078DFE00}">
      <dgm:prSet/>
      <dgm:spPr/>
      <dgm:t>
        <a:bodyPr/>
        <a:lstStyle/>
        <a:p>
          <a:endParaRPr lang="ru-RU"/>
        </a:p>
      </dgm:t>
    </dgm:pt>
    <dgm:pt modelId="{DB8C326D-A9B2-41B5-93BA-CE7DCCA8C227}" type="sibTrans" cxnId="{2BA69024-2D54-443B-943F-060B078DFE00}">
      <dgm:prSet/>
      <dgm:spPr/>
      <dgm:t>
        <a:bodyPr/>
        <a:lstStyle/>
        <a:p>
          <a:endParaRPr lang="ru-RU"/>
        </a:p>
      </dgm:t>
    </dgm:pt>
    <dgm:pt modelId="{8DB151FB-3BB7-489B-B1CA-96682FB1818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C4D227AB-354B-4146-88C1-56224CA790B7}" type="parTrans" cxnId="{964BD03C-711B-4CB5-A9A0-874B9E958DA7}">
      <dgm:prSet/>
      <dgm:spPr/>
      <dgm:t>
        <a:bodyPr/>
        <a:lstStyle/>
        <a:p>
          <a:endParaRPr lang="ru-RU"/>
        </a:p>
      </dgm:t>
    </dgm:pt>
    <dgm:pt modelId="{E31AE0D3-05C7-44AA-8675-9865BE8AA3B3}" type="sibTrans" cxnId="{964BD03C-711B-4CB5-A9A0-874B9E958DA7}">
      <dgm:prSet/>
      <dgm:spPr/>
      <dgm:t>
        <a:bodyPr/>
        <a:lstStyle/>
        <a:p>
          <a:endParaRPr lang="ru-RU"/>
        </a:p>
      </dgm:t>
    </dgm:pt>
    <dgm:pt modelId="{73664A41-0FFB-4D6E-A498-6FDA4C158E81}">
      <dgm:prSet phldrT="[Текст]" custT="1"/>
      <dgm:spPr/>
      <dgm:t>
        <a:bodyPr/>
        <a:lstStyle/>
        <a:p>
          <a:r>
            <a:rPr lang="ru-RU" sz="1800" b="1" smtClean="0">
              <a:solidFill>
                <a:srgbClr val="C00000"/>
              </a:solidFill>
            </a:rPr>
            <a:t>Время и место</a:t>
          </a:r>
          <a:endParaRPr lang="ru-RU" sz="1800" b="1" dirty="0">
            <a:solidFill>
              <a:srgbClr val="C00000"/>
            </a:solidFill>
          </a:endParaRPr>
        </a:p>
      </dgm:t>
    </dgm:pt>
    <dgm:pt modelId="{02E5E5C7-AD5D-4124-9CF3-433A00F38AD4}" type="parTrans" cxnId="{C077706D-F235-447C-BD45-62DE6CD873B9}">
      <dgm:prSet/>
      <dgm:spPr/>
      <dgm:t>
        <a:bodyPr/>
        <a:lstStyle/>
        <a:p>
          <a:endParaRPr lang="ru-RU"/>
        </a:p>
      </dgm:t>
    </dgm:pt>
    <dgm:pt modelId="{303E8068-D4C9-4461-852A-D675CA7DB078}" type="sibTrans" cxnId="{C077706D-F235-447C-BD45-62DE6CD873B9}">
      <dgm:prSet/>
      <dgm:spPr/>
      <dgm:t>
        <a:bodyPr/>
        <a:lstStyle/>
        <a:p>
          <a:endParaRPr lang="ru-RU"/>
        </a:p>
      </dgm:t>
    </dgm:pt>
    <dgm:pt modelId="{CB76E626-9B60-41BE-B015-FF127ECDF6E3}">
      <dgm:prSet phldrT="[Текст]" custT="1"/>
      <dgm:spPr/>
      <dgm:t>
        <a:bodyPr/>
        <a:lstStyle/>
        <a:p>
          <a:r>
            <a:rPr lang="ru-RU" sz="1800" b="1" smtClean="0">
              <a:solidFill>
                <a:srgbClr val="C00000"/>
              </a:solidFill>
            </a:rPr>
            <a:t>Содержание </a:t>
          </a:r>
          <a:endParaRPr lang="ru-RU" sz="1800" b="1" dirty="0">
            <a:solidFill>
              <a:srgbClr val="C00000"/>
            </a:solidFill>
          </a:endParaRPr>
        </a:p>
      </dgm:t>
    </dgm:pt>
    <dgm:pt modelId="{670DB59D-6237-44F9-A2F5-617621FD753B}" type="parTrans" cxnId="{E32396FC-7B68-44DC-9E5E-8F0CF7617C4F}">
      <dgm:prSet/>
      <dgm:spPr/>
      <dgm:t>
        <a:bodyPr/>
        <a:lstStyle/>
        <a:p>
          <a:endParaRPr lang="ru-RU"/>
        </a:p>
      </dgm:t>
    </dgm:pt>
    <dgm:pt modelId="{0B5A6B51-8BE7-4532-9933-B846E0727A6A}" type="sibTrans" cxnId="{E32396FC-7B68-44DC-9E5E-8F0CF7617C4F}">
      <dgm:prSet/>
      <dgm:spPr/>
      <dgm:t>
        <a:bodyPr/>
        <a:lstStyle/>
        <a:p>
          <a:endParaRPr lang="ru-RU"/>
        </a:p>
      </dgm:t>
    </dgm:pt>
    <dgm:pt modelId="{34B493F7-17A2-4377-8150-7C2CDF494BDC}" type="pres">
      <dgm:prSet presAssocID="{C2DB63C8-958E-4D90-A47C-0889B3F9D98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4589C1-6C34-4F3F-BF94-E52CE0EBB669}" type="pres">
      <dgm:prSet presAssocID="{72126DA0-89C6-4C30-8BC3-E1B76AF701EC}" presName="composite" presStyleCnt="0"/>
      <dgm:spPr/>
      <dgm:t>
        <a:bodyPr/>
        <a:lstStyle/>
        <a:p>
          <a:endParaRPr lang="ru-RU"/>
        </a:p>
      </dgm:t>
    </dgm:pt>
    <dgm:pt modelId="{D9156A9D-FA19-435A-AF00-773F894AF121}" type="pres">
      <dgm:prSet presAssocID="{72126DA0-89C6-4C30-8BC3-E1B76AF701E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45498-9572-441D-9103-3298CC1412E1}" type="pres">
      <dgm:prSet presAssocID="{72126DA0-89C6-4C30-8BC3-E1B76AF701E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BDDE5-F90F-4B83-B31A-3091CF38821A}" type="pres">
      <dgm:prSet presAssocID="{5E9DF5D6-47A1-422D-ADEC-D972921C9186}" presName="sp" presStyleCnt="0"/>
      <dgm:spPr/>
      <dgm:t>
        <a:bodyPr/>
        <a:lstStyle/>
        <a:p>
          <a:endParaRPr lang="ru-RU"/>
        </a:p>
      </dgm:t>
    </dgm:pt>
    <dgm:pt modelId="{5FB20FC3-F539-459A-A605-54D1C81A3940}" type="pres">
      <dgm:prSet presAssocID="{6E236876-3EE4-4048-9303-CE0D3FE36202}" presName="composite" presStyleCnt="0"/>
      <dgm:spPr/>
      <dgm:t>
        <a:bodyPr/>
        <a:lstStyle/>
        <a:p>
          <a:endParaRPr lang="ru-RU"/>
        </a:p>
      </dgm:t>
    </dgm:pt>
    <dgm:pt modelId="{780B71D0-A838-499C-A9CC-CA7FCB3E3697}" type="pres">
      <dgm:prSet presAssocID="{6E236876-3EE4-4048-9303-CE0D3FE3620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0A582-C771-4535-99B0-C4452D7CEFC7}" type="pres">
      <dgm:prSet presAssocID="{6E236876-3EE4-4048-9303-CE0D3FE3620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030B2-8E3E-4DE5-B363-8635985E6C26}" type="pres">
      <dgm:prSet presAssocID="{1DEB3658-A525-486B-A952-5AA29EAAFA22}" presName="sp" presStyleCnt="0"/>
      <dgm:spPr/>
      <dgm:t>
        <a:bodyPr/>
        <a:lstStyle/>
        <a:p>
          <a:endParaRPr lang="ru-RU"/>
        </a:p>
      </dgm:t>
    </dgm:pt>
    <dgm:pt modelId="{27C7534D-C528-452C-A069-E52DAE8B5448}" type="pres">
      <dgm:prSet presAssocID="{8DB151FB-3BB7-489B-B1CA-96682FB1818D}" presName="composite" presStyleCnt="0"/>
      <dgm:spPr/>
      <dgm:t>
        <a:bodyPr/>
        <a:lstStyle/>
        <a:p>
          <a:endParaRPr lang="ru-RU"/>
        </a:p>
      </dgm:t>
    </dgm:pt>
    <dgm:pt modelId="{96B463E8-E9EB-47E9-84E9-717D12085C6D}" type="pres">
      <dgm:prSet presAssocID="{8DB151FB-3BB7-489B-B1CA-96682FB1818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5185F-3EF5-4C0A-899A-8F5CC9E4F236}" type="pres">
      <dgm:prSet presAssocID="{8DB151FB-3BB7-489B-B1CA-96682FB1818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27F505-A0BD-40CB-B9A3-4F1C467058E8}" srcId="{C2DB63C8-958E-4D90-A47C-0889B3F9D98F}" destId="{72126DA0-89C6-4C30-8BC3-E1B76AF701EC}" srcOrd="0" destOrd="0" parTransId="{66E33F5A-A7EA-4913-8187-1B6FA56EBA58}" sibTransId="{5E9DF5D6-47A1-422D-ADEC-D972921C9186}"/>
    <dgm:cxn modelId="{B3883C17-F71E-45FC-8737-EC94C3F95BFF}" type="presOf" srcId="{087E720D-A288-4E69-87B1-6AD2E22A7203}" destId="{DF545498-9572-441D-9103-3298CC1412E1}" srcOrd="0" destOrd="0" presId="urn:microsoft.com/office/officeart/2005/8/layout/chevron2"/>
    <dgm:cxn modelId="{57B3C6A5-BD11-407E-96DA-F3468AABFD8D}" srcId="{6E236876-3EE4-4048-9303-CE0D3FE36202}" destId="{8D8DFE3C-1DD8-46A9-A54D-7AE6AF28A006}" srcOrd="0" destOrd="0" parTransId="{57F9280E-885C-42F5-8AD6-F1D7335CE01B}" sibTransId="{72F23C63-D85D-40A8-8594-498117201BD5}"/>
    <dgm:cxn modelId="{0F1B959A-B0D4-4968-B18D-FD9CECD95BEB}" type="presOf" srcId="{C2DB63C8-958E-4D90-A47C-0889B3F9D98F}" destId="{34B493F7-17A2-4377-8150-7C2CDF494BDC}" srcOrd="0" destOrd="0" presId="urn:microsoft.com/office/officeart/2005/8/layout/chevron2"/>
    <dgm:cxn modelId="{056DEE36-D4C2-4B0D-B42E-4FE39D6FD7EE}" type="presOf" srcId="{CB76E626-9B60-41BE-B015-FF127ECDF6E3}" destId="{6485185F-3EF5-4C0A-899A-8F5CC9E4F236}" srcOrd="0" destOrd="1" presId="urn:microsoft.com/office/officeart/2005/8/layout/chevron2"/>
    <dgm:cxn modelId="{E600D5DB-D14B-4639-BB9E-CBEB7DE5A8EE}" type="presOf" srcId="{72126DA0-89C6-4C30-8BC3-E1B76AF701EC}" destId="{D9156A9D-FA19-435A-AF00-773F894AF121}" srcOrd="0" destOrd="0" presId="urn:microsoft.com/office/officeart/2005/8/layout/chevron2"/>
    <dgm:cxn modelId="{68D0ACC1-5860-4497-AF80-3FBDCBEEEE04}" type="presOf" srcId="{5BCFEBB4-E88B-4632-895A-4105D5C688D7}" destId="{DF545498-9572-441D-9103-3298CC1412E1}" srcOrd="0" destOrd="1" presId="urn:microsoft.com/office/officeart/2005/8/layout/chevron2"/>
    <dgm:cxn modelId="{71348984-AE45-4BF2-983E-262B35F82309}" srcId="{C2DB63C8-958E-4D90-A47C-0889B3F9D98F}" destId="{6E236876-3EE4-4048-9303-CE0D3FE36202}" srcOrd="1" destOrd="0" parTransId="{2BFA7E3D-0C83-4FAF-973E-B9D3CAD86615}" sibTransId="{1DEB3658-A525-486B-A952-5AA29EAAFA22}"/>
    <dgm:cxn modelId="{2BA69024-2D54-443B-943F-060B078DFE00}" srcId="{6E236876-3EE4-4048-9303-CE0D3FE36202}" destId="{325F512D-B2E1-4195-9DB0-0E0BB7CF455E}" srcOrd="1" destOrd="0" parTransId="{6C012867-96E2-40D2-99AD-CC520467DB86}" sibTransId="{DB8C326D-A9B2-41B5-93BA-CE7DCCA8C227}"/>
    <dgm:cxn modelId="{C077706D-F235-447C-BD45-62DE6CD873B9}" srcId="{8DB151FB-3BB7-489B-B1CA-96682FB1818D}" destId="{73664A41-0FFB-4D6E-A498-6FDA4C158E81}" srcOrd="0" destOrd="0" parTransId="{02E5E5C7-AD5D-4124-9CF3-433A00F38AD4}" sibTransId="{303E8068-D4C9-4461-852A-D675CA7DB078}"/>
    <dgm:cxn modelId="{2E6E733A-9F57-4D2E-80B4-7AAE01408828}" srcId="{72126DA0-89C6-4C30-8BC3-E1B76AF701EC}" destId="{087E720D-A288-4E69-87B1-6AD2E22A7203}" srcOrd="0" destOrd="0" parTransId="{725993D4-99FF-44EF-A289-50AD209F753F}" sibTransId="{89BA35D4-115B-438B-835C-ABD50570F4A5}"/>
    <dgm:cxn modelId="{408B0757-7404-4AFF-8381-430844628F15}" type="presOf" srcId="{8DB151FB-3BB7-489B-B1CA-96682FB1818D}" destId="{96B463E8-E9EB-47E9-84E9-717D12085C6D}" srcOrd="0" destOrd="0" presId="urn:microsoft.com/office/officeart/2005/8/layout/chevron2"/>
    <dgm:cxn modelId="{4757E99F-FF1D-4124-8817-62FF8415442F}" srcId="{72126DA0-89C6-4C30-8BC3-E1B76AF701EC}" destId="{5BCFEBB4-E88B-4632-895A-4105D5C688D7}" srcOrd="1" destOrd="0" parTransId="{2237BC45-B2AF-4F5B-AF5F-F955CEF15DA3}" sibTransId="{FBB263D1-FA7A-446B-92A9-3F95B631A3EE}"/>
    <dgm:cxn modelId="{780C1782-69EC-4A40-8B2E-B4CB574F35FC}" type="presOf" srcId="{325F512D-B2E1-4195-9DB0-0E0BB7CF455E}" destId="{5000A582-C771-4535-99B0-C4452D7CEFC7}" srcOrd="0" destOrd="1" presId="urn:microsoft.com/office/officeart/2005/8/layout/chevron2"/>
    <dgm:cxn modelId="{964BD03C-711B-4CB5-A9A0-874B9E958DA7}" srcId="{C2DB63C8-958E-4D90-A47C-0889B3F9D98F}" destId="{8DB151FB-3BB7-489B-B1CA-96682FB1818D}" srcOrd="2" destOrd="0" parTransId="{C4D227AB-354B-4146-88C1-56224CA790B7}" sibTransId="{E31AE0D3-05C7-44AA-8675-9865BE8AA3B3}"/>
    <dgm:cxn modelId="{37BA8E3A-8565-47F0-B0DD-DA826B4C5E82}" type="presOf" srcId="{6E236876-3EE4-4048-9303-CE0D3FE36202}" destId="{780B71D0-A838-499C-A9CC-CA7FCB3E3697}" srcOrd="0" destOrd="0" presId="urn:microsoft.com/office/officeart/2005/8/layout/chevron2"/>
    <dgm:cxn modelId="{3172F6CF-FA1C-425D-B2EA-282ADD938AB0}" type="presOf" srcId="{73664A41-0FFB-4D6E-A498-6FDA4C158E81}" destId="{6485185F-3EF5-4C0A-899A-8F5CC9E4F236}" srcOrd="0" destOrd="0" presId="urn:microsoft.com/office/officeart/2005/8/layout/chevron2"/>
    <dgm:cxn modelId="{E32396FC-7B68-44DC-9E5E-8F0CF7617C4F}" srcId="{8DB151FB-3BB7-489B-B1CA-96682FB1818D}" destId="{CB76E626-9B60-41BE-B015-FF127ECDF6E3}" srcOrd="1" destOrd="0" parTransId="{670DB59D-6237-44F9-A2F5-617621FD753B}" sibTransId="{0B5A6B51-8BE7-4532-9933-B846E0727A6A}"/>
    <dgm:cxn modelId="{2F55F1AD-6704-4DA0-96A2-156E6B5998B7}" type="presOf" srcId="{8D8DFE3C-1DD8-46A9-A54D-7AE6AF28A006}" destId="{5000A582-C771-4535-99B0-C4452D7CEFC7}" srcOrd="0" destOrd="0" presId="urn:microsoft.com/office/officeart/2005/8/layout/chevron2"/>
    <dgm:cxn modelId="{88CEA746-6C4C-4F43-92E4-634E4181D40D}" type="presParOf" srcId="{34B493F7-17A2-4377-8150-7C2CDF494BDC}" destId="{004589C1-6C34-4F3F-BF94-E52CE0EBB669}" srcOrd="0" destOrd="0" presId="urn:microsoft.com/office/officeart/2005/8/layout/chevron2"/>
    <dgm:cxn modelId="{FDEDA9ED-1BD5-488A-AAD0-DFD7E0BF1EC8}" type="presParOf" srcId="{004589C1-6C34-4F3F-BF94-E52CE0EBB669}" destId="{D9156A9D-FA19-435A-AF00-773F894AF121}" srcOrd="0" destOrd="0" presId="urn:microsoft.com/office/officeart/2005/8/layout/chevron2"/>
    <dgm:cxn modelId="{E3991144-DB8D-482B-B27A-E38598A67C7D}" type="presParOf" srcId="{004589C1-6C34-4F3F-BF94-E52CE0EBB669}" destId="{DF545498-9572-441D-9103-3298CC1412E1}" srcOrd="1" destOrd="0" presId="urn:microsoft.com/office/officeart/2005/8/layout/chevron2"/>
    <dgm:cxn modelId="{A35EA4DC-63AD-4E17-A62D-787677A98C9F}" type="presParOf" srcId="{34B493F7-17A2-4377-8150-7C2CDF494BDC}" destId="{62EBDDE5-F90F-4B83-B31A-3091CF38821A}" srcOrd="1" destOrd="0" presId="urn:microsoft.com/office/officeart/2005/8/layout/chevron2"/>
    <dgm:cxn modelId="{41EB420F-97D6-46BC-B4D3-7151C568C881}" type="presParOf" srcId="{34B493F7-17A2-4377-8150-7C2CDF494BDC}" destId="{5FB20FC3-F539-459A-A605-54D1C81A3940}" srcOrd="2" destOrd="0" presId="urn:microsoft.com/office/officeart/2005/8/layout/chevron2"/>
    <dgm:cxn modelId="{E970C527-A69D-40D9-A85A-1FB08A4220D2}" type="presParOf" srcId="{5FB20FC3-F539-459A-A605-54D1C81A3940}" destId="{780B71D0-A838-499C-A9CC-CA7FCB3E3697}" srcOrd="0" destOrd="0" presId="urn:microsoft.com/office/officeart/2005/8/layout/chevron2"/>
    <dgm:cxn modelId="{C834F715-EA66-4168-8884-F86C5EDE478A}" type="presParOf" srcId="{5FB20FC3-F539-459A-A605-54D1C81A3940}" destId="{5000A582-C771-4535-99B0-C4452D7CEFC7}" srcOrd="1" destOrd="0" presId="urn:microsoft.com/office/officeart/2005/8/layout/chevron2"/>
    <dgm:cxn modelId="{2DA97445-D5C7-4FFE-8BC7-89486B78E9C9}" type="presParOf" srcId="{34B493F7-17A2-4377-8150-7C2CDF494BDC}" destId="{B15030B2-8E3E-4DE5-B363-8635985E6C26}" srcOrd="3" destOrd="0" presId="urn:microsoft.com/office/officeart/2005/8/layout/chevron2"/>
    <dgm:cxn modelId="{089B7AC2-FDA5-4AC9-9733-D1FE9313CB01}" type="presParOf" srcId="{34B493F7-17A2-4377-8150-7C2CDF494BDC}" destId="{27C7534D-C528-452C-A069-E52DAE8B5448}" srcOrd="4" destOrd="0" presId="urn:microsoft.com/office/officeart/2005/8/layout/chevron2"/>
    <dgm:cxn modelId="{92E25736-CD66-4D2A-9159-EFCAA82CBAFC}" type="presParOf" srcId="{27C7534D-C528-452C-A069-E52DAE8B5448}" destId="{96B463E8-E9EB-47E9-84E9-717D12085C6D}" srcOrd="0" destOrd="0" presId="urn:microsoft.com/office/officeart/2005/8/layout/chevron2"/>
    <dgm:cxn modelId="{58066FB8-8713-4B76-BEB5-887C4697A1BD}" type="presParOf" srcId="{27C7534D-C528-452C-A069-E52DAE8B5448}" destId="{6485185F-3EF5-4C0A-899A-8F5CC9E4F23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438F80-3EFE-4272-AF25-F88E0A645BFE}" type="doc">
      <dgm:prSet loTypeId="urn:microsoft.com/office/officeart/2005/8/layout/chevron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C8CB1B91-D049-4490-B3B2-5ADE1578730C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4E04B0EA-6C83-4D1F-BD54-F4B484AD1E40}" type="parTrans" cxnId="{2EC37497-EAA1-4D8A-BBB6-E154E8586682}">
      <dgm:prSet/>
      <dgm:spPr/>
      <dgm:t>
        <a:bodyPr/>
        <a:lstStyle/>
        <a:p>
          <a:endParaRPr lang="ru-RU"/>
        </a:p>
      </dgm:t>
    </dgm:pt>
    <dgm:pt modelId="{C382DC4D-7EE0-449F-B532-9D6CC6908E5B}" type="sibTrans" cxnId="{2EC37497-EAA1-4D8A-BBB6-E154E8586682}">
      <dgm:prSet/>
      <dgm:spPr/>
      <dgm:t>
        <a:bodyPr/>
        <a:lstStyle/>
        <a:p>
          <a:endParaRPr lang="ru-RU"/>
        </a:p>
      </dgm:t>
    </dgm:pt>
    <dgm:pt modelId="{A569431D-549B-4EEA-82BA-D1B50D9BB5F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Результат</a:t>
          </a:r>
          <a:endParaRPr lang="ru-RU" sz="1800" b="1" dirty="0">
            <a:solidFill>
              <a:srgbClr val="C00000"/>
            </a:solidFill>
          </a:endParaRPr>
        </a:p>
      </dgm:t>
    </dgm:pt>
    <dgm:pt modelId="{F323DD19-D002-44BA-ACFE-C768C4509912}" type="parTrans" cxnId="{DACC9C3B-AF69-4602-A781-FBE9C670F501}">
      <dgm:prSet/>
      <dgm:spPr/>
      <dgm:t>
        <a:bodyPr/>
        <a:lstStyle/>
        <a:p>
          <a:endParaRPr lang="ru-RU"/>
        </a:p>
      </dgm:t>
    </dgm:pt>
    <dgm:pt modelId="{532BC0BD-B2C7-4FA6-A07A-E8875F8DA89D}" type="sibTrans" cxnId="{DACC9C3B-AF69-4602-A781-FBE9C670F501}">
      <dgm:prSet/>
      <dgm:spPr/>
      <dgm:t>
        <a:bodyPr/>
        <a:lstStyle/>
        <a:p>
          <a:endParaRPr lang="ru-RU"/>
        </a:p>
      </dgm:t>
    </dgm:pt>
    <dgm:pt modelId="{DE034EE4-1FDC-4196-BA69-07D1FA81E51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План подготовки</a:t>
          </a:r>
          <a:endParaRPr lang="ru-RU" sz="1800" b="1" dirty="0">
            <a:solidFill>
              <a:srgbClr val="C00000"/>
            </a:solidFill>
          </a:endParaRPr>
        </a:p>
      </dgm:t>
    </dgm:pt>
    <dgm:pt modelId="{B2AE7E3B-F312-41C1-B929-E93C2AC20429}" type="parTrans" cxnId="{6234F605-E400-459E-BA1B-8A1B57031F8C}">
      <dgm:prSet/>
      <dgm:spPr/>
      <dgm:t>
        <a:bodyPr/>
        <a:lstStyle/>
        <a:p>
          <a:endParaRPr lang="ru-RU"/>
        </a:p>
      </dgm:t>
    </dgm:pt>
    <dgm:pt modelId="{B95315A5-68B3-45B0-BFC6-2316BD2F7CCA}" type="sibTrans" cxnId="{6234F605-E400-459E-BA1B-8A1B57031F8C}">
      <dgm:prSet/>
      <dgm:spPr/>
      <dgm:t>
        <a:bodyPr/>
        <a:lstStyle/>
        <a:p>
          <a:endParaRPr lang="ru-RU"/>
        </a:p>
      </dgm:t>
    </dgm:pt>
    <dgm:pt modelId="{48BD38A4-5192-4C14-BA9F-CD5E90492F01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D22B1E93-AB89-4D5D-95AB-8C4F0C51D093}" type="parTrans" cxnId="{32869736-0927-4108-A5FD-39289CDD1916}">
      <dgm:prSet/>
      <dgm:spPr/>
      <dgm:t>
        <a:bodyPr/>
        <a:lstStyle/>
        <a:p>
          <a:endParaRPr lang="ru-RU"/>
        </a:p>
      </dgm:t>
    </dgm:pt>
    <dgm:pt modelId="{A45FDBA7-95F2-47FC-B147-E4A8C919645D}" type="sibTrans" cxnId="{32869736-0927-4108-A5FD-39289CDD1916}">
      <dgm:prSet/>
      <dgm:spPr/>
      <dgm:t>
        <a:bodyPr/>
        <a:lstStyle/>
        <a:p>
          <a:endParaRPr lang="ru-RU"/>
        </a:p>
      </dgm:t>
    </dgm:pt>
    <dgm:pt modelId="{27CB7595-46F5-42CD-AD81-FE1797F1AA1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План проведения</a:t>
          </a:r>
          <a:endParaRPr lang="ru-RU" sz="1800" b="1" dirty="0">
            <a:solidFill>
              <a:srgbClr val="C00000"/>
            </a:solidFill>
          </a:endParaRPr>
        </a:p>
      </dgm:t>
    </dgm:pt>
    <dgm:pt modelId="{3726B40C-1238-446D-8074-C1063C0E9518}" type="parTrans" cxnId="{BABBAA5A-38D9-4D16-B99C-B2DE67995783}">
      <dgm:prSet/>
      <dgm:spPr/>
      <dgm:t>
        <a:bodyPr/>
        <a:lstStyle/>
        <a:p>
          <a:endParaRPr lang="ru-RU"/>
        </a:p>
      </dgm:t>
    </dgm:pt>
    <dgm:pt modelId="{2DAA91F9-4226-4860-B544-6FDA36049B10}" type="sibTrans" cxnId="{BABBAA5A-38D9-4D16-B99C-B2DE67995783}">
      <dgm:prSet/>
      <dgm:spPr/>
      <dgm:t>
        <a:bodyPr/>
        <a:lstStyle/>
        <a:p>
          <a:endParaRPr lang="ru-RU"/>
        </a:p>
      </dgm:t>
    </dgm:pt>
    <dgm:pt modelId="{2768BBA7-AC0E-4469-AADF-699EA062E41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Сценария проведения</a:t>
          </a:r>
          <a:endParaRPr lang="ru-RU" sz="1800" b="1" dirty="0">
            <a:solidFill>
              <a:srgbClr val="C00000"/>
            </a:solidFill>
          </a:endParaRPr>
        </a:p>
      </dgm:t>
    </dgm:pt>
    <dgm:pt modelId="{93B8CE9E-02F4-4290-BA1F-009BF3014073}" type="parTrans" cxnId="{6EC1BF60-A73A-47AD-B3B5-39FA5D48EE9B}">
      <dgm:prSet/>
      <dgm:spPr/>
      <dgm:t>
        <a:bodyPr/>
        <a:lstStyle/>
        <a:p>
          <a:endParaRPr lang="ru-RU"/>
        </a:p>
      </dgm:t>
    </dgm:pt>
    <dgm:pt modelId="{5ACC7E39-2038-4281-8AE1-6622C9809F16}" type="sibTrans" cxnId="{6EC1BF60-A73A-47AD-B3B5-39FA5D48EE9B}">
      <dgm:prSet/>
      <dgm:spPr/>
      <dgm:t>
        <a:bodyPr/>
        <a:lstStyle/>
        <a:p>
          <a:endParaRPr lang="ru-RU"/>
        </a:p>
      </dgm:t>
    </dgm:pt>
    <dgm:pt modelId="{81429A3B-48F2-410E-82E9-E3B2746791C1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EA9939B4-F8C3-486B-8C0A-3619C294E171}" type="parTrans" cxnId="{A30AC82F-D256-4B21-B58D-E4BEF2C7AF99}">
      <dgm:prSet/>
      <dgm:spPr/>
      <dgm:t>
        <a:bodyPr/>
        <a:lstStyle/>
        <a:p>
          <a:endParaRPr lang="ru-RU"/>
        </a:p>
      </dgm:t>
    </dgm:pt>
    <dgm:pt modelId="{F7011E05-64D8-4A2A-9E25-080D181FD83F}" type="sibTrans" cxnId="{A30AC82F-D256-4B21-B58D-E4BEF2C7AF99}">
      <dgm:prSet/>
      <dgm:spPr/>
      <dgm:t>
        <a:bodyPr/>
        <a:lstStyle/>
        <a:p>
          <a:endParaRPr lang="ru-RU"/>
        </a:p>
      </dgm:t>
    </dgm:pt>
    <dgm:pt modelId="{81CFA3EA-2486-409D-8EDA-58ED6EF0BAB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Изюминка дела </a:t>
          </a:r>
          <a:endParaRPr lang="ru-RU" sz="1800" b="1" dirty="0">
            <a:solidFill>
              <a:srgbClr val="C00000"/>
            </a:solidFill>
          </a:endParaRPr>
        </a:p>
      </dgm:t>
    </dgm:pt>
    <dgm:pt modelId="{807FBB93-ABFD-44D1-9E35-D9CD53F2C212}" type="parTrans" cxnId="{78896C45-923D-44ED-ABA2-E99185BC33A2}">
      <dgm:prSet/>
      <dgm:spPr/>
      <dgm:t>
        <a:bodyPr/>
        <a:lstStyle/>
        <a:p>
          <a:endParaRPr lang="ru-RU"/>
        </a:p>
      </dgm:t>
    </dgm:pt>
    <dgm:pt modelId="{8369F06E-4A48-4C92-B943-F3EDDD74D7D2}" type="sibTrans" cxnId="{78896C45-923D-44ED-ABA2-E99185BC33A2}">
      <dgm:prSet/>
      <dgm:spPr/>
      <dgm:t>
        <a:bodyPr/>
        <a:lstStyle/>
        <a:p>
          <a:endParaRPr lang="ru-RU"/>
        </a:p>
      </dgm:t>
    </dgm:pt>
    <dgm:pt modelId="{9F4CAC8A-ACB7-40B8-9682-9FC6BD1CB98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Финал</a:t>
          </a:r>
          <a:endParaRPr lang="ru-RU" sz="1800" b="1" dirty="0">
            <a:solidFill>
              <a:srgbClr val="C00000"/>
            </a:solidFill>
          </a:endParaRPr>
        </a:p>
      </dgm:t>
    </dgm:pt>
    <dgm:pt modelId="{C0013E7E-76CE-4710-B9AD-952B1523935C}" type="parTrans" cxnId="{C183E9E0-8A0D-440F-8301-3CE575F13A76}">
      <dgm:prSet/>
      <dgm:spPr/>
      <dgm:t>
        <a:bodyPr/>
        <a:lstStyle/>
        <a:p>
          <a:endParaRPr lang="ru-RU"/>
        </a:p>
      </dgm:t>
    </dgm:pt>
    <dgm:pt modelId="{0DA8FF79-41D4-4DBB-BEBA-0F9F9D786395}" type="sibTrans" cxnId="{C183E9E0-8A0D-440F-8301-3CE575F13A76}">
      <dgm:prSet/>
      <dgm:spPr/>
      <dgm:t>
        <a:bodyPr/>
        <a:lstStyle/>
        <a:p>
          <a:endParaRPr lang="ru-RU"/>
        </a:p>
      </dgm:t>
    </dgm:pt>
    <dgm:pt modelId="{0B96CE8C-9246-4A28-9E7D-B3227EBE9030}" type="pres">
      <dgm:prSet presAssocID="{45438F80-3EFE-4272-AF25-F88E0A645BF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D7FA57-8561-4751-BEC2-FA23EC966BCB}" type="pres">
      <dgm:prSet presAssocID="{C8CB1B91-D049-4490-B3B2-5ADE1578730C}" presName="composite" presStyleCnt="0"/>
      <dgm:spPr/>
    </dgm:pt>
    <dgm:pt modelId="{091DE750-2FBF-46D4-811A-261656AD6F8A}" type="pres">
      <dgm:prSet presAssocID="{C8CB1B91-D049-4490-B3B2-5ADE1578730C}" presName="parentText" presStyleLbl="alignNode1" presStyleIdx="0" presStyleCnt="3" custLinFactNeighborX="0" custLinFactNeighborY="-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AB6D1-F76D-47DB-89F0-7E6EBC798A95}" type="pres">
      <dgm:prSet presAssocID="{C8CB1B91-D049-4490-B3B2-5ADE1578730C}" presName="descendantText" presStyleLbl="alignAcc1" presStyleIdx="0" presStyleCnt="3" custScaleY="100000" custLinFactNeighborX="32" custLinFactNeighborY="-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58365-4D44-4682-B244-EE5FC85C0D9C}" type="pres">
      <dgm:prSet presAssocID="{C382DC4D-7EE0-449F-B532-9D6CC6908E5B}" presName="sp" presStyleCnt="0"/>
      <dgm:spPr/>
    </dgm:pt>
    <dgm:pt modelId="{40F6EACE-0968-4AE7-AE38-CD5F9C6749A0}" type="pres">
      <dgm:prSet presAssocID="{48BD38A4-5192-4C14-BA9F-CD5E90492F01}" presName="composite" presStyleCnt="0"/>
      <dgm:spPr/>
    </dgm:pt>
    <dgm:pt modelId="{2AFC369C-657D-4061-87CA-020DF59409DC}" type="pres">
      <dgm:prSet presAssocID="{48BD38A4-5192-4C14-BA9F-CD5E90492F0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326C6C-3868-4977-AE7F-F1049AC68208}" type="pres">
      <dgm:prSet presAssocID="{48BD38A4-5192-4C14-BA9F-CD5E90492F0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FF7E7-3E70-467C-9732-81BD40238640}" type="pres">
      <dgm:prSet presAssocID="{A45FDBA7-95F2-47FC-B147-E4A8C919645D}" presName="sp" presStyleCnt="0"/>
      <dgm:spPr/>
    </dgm:pt>
    <dgm:pt modelId="{E63D39ED-4B4E-4370-A964-274A0B551C94}" type="pres">
      <dgm:prSet presAssocID="{81429A3B-48F2-410E-82E9-E3B2746791C1}" presName="composite" presStyleCnt="0"/>
      <dgm:spPr/>
    </dgm:pt>
    <dgm:pt modelId="{394598FF-6BC7-457E-BFCA-EDF6544EB30D}" type="pres">
      <dgm:prSet presAssocID="{81429A3B-48F2-410E-82E9-E3B2746791C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DE7507-AD69-48FA-91B0-527E28DC2838}" type="pres">
      <dgm:prSet presAssocID="{81429A3B-48F2-410E-82E9-E3B2746791C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896C45-923D-44ED-ABA2-E99185BC33A2}" srcId="{81429A3B-48F2-410E-82E9-E3B2746791C1}" destId="{81CFA3EA-2486-409D-8EDA-58ED6EF0BAB6}" srcOrd="0" destOrd="0" parTransId="{807FBB93-ABFD-44D1-9E35-D9CD53F2C212}" sibTransId="{8369F06E-4A48-4C92-B943-F3EDDD74D7D2}"/>
    <dgm:cxn modelId="{A995E45E-1A4D-4442-8C7C-2706906B2F74}" type="presOf" srcId="{C8CB1B91-D049-4490-B3B2-5ADE1578730C}" destId="{091DE750-2FBF-46D4-811A-261656AD6F8A}" srcOrd="0" destOrd="0" presId="urn:microsoft.com/office/officeart/2005/8/layout/chevron2"/>
    <dgm:cxn modelId="{9B4E4C8C-FC56-4B0F-92BA-E88FD876BA78}" type="presOf" srcId="{27CB7595-46F5-42CD-AD81-FE1797F1AA19}" destId="{CB326C6C-3868-4977-AE7F-F1049AC68208}" srcOrd="0" destOrd="0" presId="urn:microsoft.com/office/officeart/2005/8/layout/chevron2"/>
    <dgm:cxn modelId="{D5370D62-54CB-4EC1-9063-33E09E11E149}" type="presOf" srcId="{DE034EE4-1FDC-4196-BA69-07D1FA81E512}" destId="{7AFAB6D1-F76D-47DB-89F0-7E6EBC798A95}" srcOrd="0" destOrd="1" presId="urn:microsoft.com/office/officeart/2005/8/layout/chevron2"/>
    <dgm:cxn modelId="{33A6F9F9-E761-4D8A-B297-25E21D9A9946}" type="presOf" srcId="{A569431D-549B-4EEA-82BA-D1B50D9BB5F7}" destId="{7AFAB6D1-F76D-47DB-89F0-7E6EBC798A95}" srcOrd="0" destOrd="0" presId="urn:microsoft.com/office/officeart/2005/8/layout/chevron2"/>
    <dgm:cxn modelId="{6234F605-E400-459E-BA1B-8A1B57031F8C}" srcId="{C8CB1B91-D049-4490-B3B2-5ADE1578730C}" destId="{DE034EE4-1FDC-4196-BA69-07D1FA81E512}" srcOrd="1" destOrd="0" parTransId="{B2AE7E3B-F312-41C1-B929-E93C2AC20429}" sibTransId="{B95315A5-68B3-45B0-BFC6-2316BD2F7CCA}"/>
    <dgm:cxn modelId="{221459A8-640B-414E-A73B-356649BE0BD6}" type="presOf" srcId="{45438F80-3EFE-4272-AF25-F88E0A645BFE}" destId="{0B96CE8C-9246-4A28-9E7D-B3227EBE9030}" srcOrd="0" destOrd="0" presId="urn:microsoft.com/office/officeart/2005/8/layout/chevron2"/>
    <dgm:cxn modelId="{A30AC82F-D256-4B21-B58D-E4BEF2C7AF99}" srcId="{45438F80-3EFE-4272-AF25-F88E0A645BFE}" destId="{81429A3B-48F2-410E-82E9-E3B2746791C1}" srcOrd="2" destOrd="0" parTransId="{EA9939B4-F8C3-486B-8C0A-3619C294E171}" sibTransId="{F7011E05-64D8-4A2A-9E25-080D181FD83F}"/>
    <dgm:cxn modelId="{32869736-0927-4108-A5FD-39289CDD1916}" srcId="{45438F80-3EFE-4272-AF25-F88E0A645BFE}" destId="{48BD38A4-5192-4C14-BA9F-CD5E90492F01}" srcOrd="1" destOrd="0" parTransId="{D22B1E93-AB89-4D5D-95AB-8C4F0C51D093}" sibTransId="{A45FDBA7-95F2-47FC-B147-E4A8C919645D}"/>
    <dgm:cxn modelId="{D7F05E98-52AC-4708-A839-8308BB5921DB}" type="presOf" srcId="{81CFA3EA-2486-409D-8EDA-58ED6EF0BAB6}" destId="{67DE7507-AD69-48FA-91B0-527E28DC2838}" srcOrd="0" destOrd="0" presId="urn:microsoft.com/office/officeart/2005/8/layout/chevron2"/>
    <dgm:cxn modelId="{DACC9C3B-AF69-4602-A781-FBE9C670F501}" srcId="{C8CB1B91-D049-4490-B3B2-5ADE1578730C}" destId="{A569431D-549B-4EEA-82BA-D1B50D9BB5F7}" srcOrd="0" destOrd="0" parTransId="{F323DD19-D002-44BA-ACFE-C768C4509912}" sibTransId="{532BC0BD-B2C7-4FA6-A07A-E8875F8DA89D}"/>
    <dgm:cxn modelId="{C8D49FEA-C60D-4A22-AB09-E41A34C5D18C}" type="presOf" srcId="{48BD38A4-5192-4C14-BA9F-CD5E90492F01}" destId="{2AFC369C-657D-4061-87CA-020DF59409DC}" srcOrd="0" destOrd="0" presId="urn:microsoft.com/office/officeart/2005/8/layout/chevron2"/>
    <dgm:cxn modelId="{4840379C-6680-419E-91F6-6EAC2805A6F1}" type="presOf" srcId="{81429A3B-48F2-410E-82E9-E3B2746791C1}" destId="{394598FF-6BC7-457E-BFCA-EDF6544EB30D}" srcOrd="0" destOrd="0" presId="urn:microsoft.com/office/officeart/2005/8/layout/chevron2"/>
    <dgm:cxn modelId="{C183E9E0-8A0D-440F-8301-3CE575F13A76}" srcId="{81429A3B-48F2-410E-82E9-E3B2746791C1}" destId="{9F4CAC8A-ACB7-40B8-9682-9FC6BD1CB985}" srcOrd="1" destOrd="0" parTransId="{C0013E7E-76CE-4710-B9AD-952B1523935C}" sibTransId="{0DA8FF79-41D4-4DBB-BEBA-0F9F9D786395}"/>
    <dgm:cxn modelId="{2EC37497-EAA1-4D8A-BBB6-E154E8586682}" srcId="{45438F80-3EFE-4272-AF25-F88E0A645BFE}" destId="{C8CB1B91-D049-4490-B3B2-5ADE1578730C}" srcOrd="0" destOrd="0" parTransId="{4E04B0EA-6C83-4D1F-BD54-F4B484AD1E40}" sibTransId="{C382DC4D-7EE0-449F-B532-9D6CC6908E5B}"/>
    <dgm:cxn modelId="{6EC1BF60-A73A-47AD-B3B5-39FA5D48EE9B}" srcId="{48BD38A4-5192-4C14-BA9F-CD5E90492F01}" destId="{2768BBA7-AC0E-4469-AADF-699EA062E41F}" srcOrd="1" destOrd="0" parTransId="{93B8CE9E-02F4-4290-BA1F-009BF3014073}" sibTransId="{5ACC7E39-2038-4281-8AE1-6622C9809F16}"/>
    <dgm:cxn modelId="{A59F7432-90A0-4D03-9C00-D2DBBF7730D3}" type="presOf" srcId="{2768BBA7-AC0E-4469-AADF-699EA062E41F}" destId="{CB326C6C-3868-4977-AE7F-F1049AC68208}" srcOrd="0" destOrd="1" presId="urn:microsoft.com/office/officeart/2005/8/layout/chevron2"/>
    <dgm:cxn modelId="{0A575446-17FB-45EB-8B0E-FB2A01EE3F0E}" type="presOf" srcId="{9F4CAC8A-ACB7-40B8-9682-9FC6BD1CB985}" destId="{67DE7507-AD69-48FA-91B0-527E28DC2838}" srcOrd="0" destOrd="1" presId="urn:microsoft.com/office/officeart/2005/8/layout/chevron2"/>
    <dgm:cxn modelId="{BABBAA5A-38D9-4D16-B99C-B2DE67995783}" srcId="{48BD38A4-5192-4C14-BA9F-CD5E90492F01}" destId="{27CB7595-46F5-42CD-AD81-FE1797F1AA19}" srcOrd="0" destOrd="0" parTransId="{3726B40C-1238-446D-8074-C1063C0E9518}" sibTransId="{2DAA91F9-4226-4860-B544-6FDA36049B10}"/>
    <dgm:cxn modelId="{2986D740-C0D6-4A70-8C21-B98AE3C4F86D}" type="presParOf" srcId="{0B96CE8C-9246-4A28-9E7D-B3227EBE9030}" destId="{D7D7FA57-8561-4751-BEC2-FA23EC966BCB}" srcOrd="0" destOrd="0" presId="urn:microsoft.com/office/officeart/2005/8/layout/chevron2"/>
    <dgm:cxn modelId="{AF65B6F1-E907-4076-99CC-1FEAEF03349B}" type="presParOf" srcId="{D7D7FA57-8561-4751-BEC2-FA23EC966BCB}" destId="{091DE750-2FBF-46D4-811A-261656AD6F8A}" srcOrd="0" destOrd="0" presId="urn:microsoft.com/office/officeart/2005/8/layout/chevron2"/>
    <dgm:cxn modelId="{910E0384-A006-45FA-9E57-4EA124ECA1A5}" type="presParOf" srcId="{D7D7FA57-8561-4751-BEC2-FA23EC966BCB}" destId="{7AFAB6D1-F76D-47DB-89F0-7E6EBC798A95}" srcOrd="1" destOrd="0" presId="urn:microsoft.com/office/officeart/2005/8/layout/chevron2"/>
    <dgm:cxn modelId="{8C8627F6-828C-4857-A951-9F231763CB5D}" type="presParOf" srcId="{0B96CE8C-9246-4A28-9E7D-B3227EBE9030}" destId="{27A58365-4D44-4682-B244-EE5FC85C0D9C}" srcOrd="1" destOrd="0" presId="urn:microsoft.com/office/officeart/2005/8/layout/chevron2"/>
    <dgm:cxn modelId="{1882AF70-7968-46E5-93AF-FF784B09F1C3}" type="presParOf" srcId="{0B96CE8C-9246-4A28-9E7D-B3227EBE9030}" destId="{40F6EACE-0968-4AE7-AE38-CD5F9C6749A0}" srcOrd="2" destOrd="0" presId="urn:microsoft.com/office/officeart/2005/8/layout/chevron2"/>
    <dgm:cxn modelId="{4FAC7C58-9C58-4581-8FD6-1917CA229D8D}" type="presParOf" srcId="{40F6EACE-0968-4AE7-AE38-CD5F9C6749A0}" destId="{2AFC369C-657D-4061-87CA-020DF59409DC}" srcOrd="0" destOrd="0" presId="urn:microsoft.com/office/officeart/2005/8/layout/chevron2"/>
    <dgm:cxn modelId="{0E7C89A5-F5DC-42EB-B373-D5B402C00866}" type="presParOf" srcId="{40F6EACE-0968-4AE7-AE38-CD5F9C6749A0}" destId="{CB326C6C-3868-4977-AE7F-F1049AC68208}" srcOrd="1" destOrd="0" presId="urn:microsoft.com/office/officeart/2005/8/layout/chevron2"/>
    <dgm:cxn modelId="{86D18E52-EA16-4801-A6B6-A13221401AE7}" type="presParOf" srcId="{0B96CE8C-9246-4A28-9E7D-B3227EBE9030}" destId="{6E5FF7E7-3E70-467C-9732-81BD40238640}" srcOrd="3" destOrd="0" presId="urn:microsoft.com/office/officeart/2005/8/layout/chevron2"/>
    <dgm:cxn modelId="{42DA5F2B-F108-40F8-AB04-C65431A12D33}" type="presParOf" srcId="{0B96CE8C-9246-4A28-9E7D-B3227EBE9030}" destId="{E63D39ED-4B4E-4370-A964-274A0B551C94}" srcOrd="4" destOrd="0" presId="urn:microsoft.com/office/officeart/2005/8/layout/chevron2"/>
    <dgm:cxn modelId="{D6A3236A-C86F-432C-A926-9E57BBF2DC2E}" type="presParOf" srcId="{E63D39ED-4B4E-4370-A964-274A0B551C94}" destId="{394598FF-6BC7-457E-BFCA-EDF6544EB30D}" srcOrd="0" destOrd="0" presId="urn:microsoft.com/office/officeart/2005/8/layout/chevron2"/>
    <dgm:cxn modelId="{779930D3-BFFF-425A-B936-98F1713B9B42}" type="presParOf" srcId="{E63D39ED-4B4E-4370-A964-274A0B551C94}" destId="{67DE7507-AD69-48FA-91B0-527E28DC283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813D85-8378-44C8-B793-5F72B130C3D3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1103B5-6079-40B4-8118-C323B8ECEFC4}">
      <dgm:prSet phldrT="[Текст]" custT="1"/>
      <dgm:spPr/>
      <dgm:t>
        <a:bodyPr/>
        <a:lstStyle/>
        <a:p>
          <a:pPr algn="ctr"/>
          <a:r>
            <a:rPr lang="ru-RU" sz="2800" b="1" dirty="0" smtClean="0">
              <a:latin typeface="+mj-lt"/>
            </a:rPr>
            <a:t> </a:t>
          </a:r>
          <a:r>
            <a:rPr lang="ru-RU" sz="2800" b="1" dirty="0" smtClean="0">
              <a:solidFill>
                <a:schemeClr val="accent6">
                  <a:lumMod val="75000"/>
                </a:schemeClr>
              </a:solidFill>
              <a:latin typeface="+mj-lt"/>
            </a:rPr>
            <a:t>комплексно-тематическое планирование</a:t>
          </a:r>
          <a:endParaRPr lang="ru-RU" sz="2800" b="1" dirty="0">
            <a:solidFill>
              <a:schemeClr val="accent6">
                <a:lumMod val="75000"/>
              </a:schemeClr>
            </a:solidFill>
            <a:latin typeface="+mj-lt"/>
          </a:endParaRPr>
        </a:p>
      </dgm:t>
    </dgm:pt>
    <dgm:pt modelId="{58403CB3-5E9D-4E28-8B7C-841268511D95}" type="parTrans" cxnId="{B5F2ED28-72A3-49F6-9141-06B612A654F5}">
      <dgm:prSet/>
      <dgm:spPr/>
      <dgm:t>
        <a:bodyPr/>
        <a:lstStyle/>
        <a:p>
          <a:endParaRPr lang="ru-RU"/>
        </a:p>
      </dgm:t>
    </dgm:pt>
    <dgm:pt modelId="{E1D7CB3B-2770-4C75-9780-1053D10D1256}" type="sibTrans" cxnId="{B5F2ED28-72A3-49F6-9141-06B612A654F5}">
      <dgm:prSet/>
      <dgm:spPr/>
      <dgm:t>
        <a:bodyPr/>
        <a:lstStyle/>
        <a:p>
          <a:endParaRPr lang="ru-RU"/>
        </a:p>
      </dgm:t>
    </dgm:pt>
    <dgm:pt modelId="{4DB8C109-F504-40F4-9279-54727882E67B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chemeClr val="accent6">
                  <a:lumMod val="75000"/>
                </a:schemeClr>
              </a:solidFill>
              <a:latin typeface="+mj-lt"/>
            </a:rPr>
            <a:t>интеграцию образовательных областей</a:t>
          </a:r>
          <a:endParaRPr lang="ru-RU" sz="2800" b="1" dirty="0">
            <a:solidFill>
              <a:schemeClr val="accent6">
                <a:lumMod val="75000"/>
              </a:schemeClr>
            </a:solidFill>
            <a:latin typeface="+mj-lt"/>
          </a:endParaRPr>
        </a:p>
      </dgm:t>
    </dgm:pt>
    <dgm:pt modelId="{C112D69C-BE5C-4324-B5DA-C501FEBAD70E}" type="parTrans" cxnId="{01490A3E-6EDF-4EB8-AB49-A8FB1837F6CE}">
      <dgm:prSet/>
      <dgm:spPr/>
      <dgm:t>
        <a:bodyPr/>
        <a:lstStyle/>
        <a:p>
          <a:endParaRPr lang="ru-RU"/>
        </a:p>
      </dgm:t>
    </dgm:pt>
    <dgm:pt modelId="{3F069D1B-7C46-4C37-80C4-AE6A1223E0B6}" type="sibTrans" cxnId="{01490A3E-6EDF-4EB8-AB49-A8FB1837F6CE}">
      <dgm:prSet/>
      <dgm:spPr/>
      <dgm:t>
        <a:bodyPr/>
        <a:lstStyle/>
        <a:p>
          <a:endParaRPr lang="ru-RU"/>
        </a:p>
      </dgm:t>
    </dgm:pt>
    <dgm:pt modelId="{6EF41812-3EA3-44CF-94C3-28B465D0A6EC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chemeClr val="accent6">
                  <a:lumMod val="75000"/>
                </a:schemeClr>
              </a:solidFill>
              <a:latin typeface="+mj-lt"/>
            </a:rPr>
            <a:t>разнообразные виды детской деятельности и формы их организации</a:t>
          </a:r>
          <a:endParaRPr lang="ru-RU" sz="2800" b="1" dirty="0">
            <a:solidFill>
              <a:schemeClr val="accent6">
                <a:lumMod val="75000"/>
              </a:schemeClr>
            </a:solidFill>
            <a:latin typeface="+mj-lt"/>
          </a:endParaRPr>
        </a:p>
      </dgm:t>
    </dgm:pt>
    <dgm:pt modelId="{A57760A5-9AF3-4591-8B5A-92FCC1CAFFB0}" type="parTrans" cxnId="{9DED2F86-A281-41BA-BAC0-DAB4D0F9EC32}">
      <dgm:prSet/>
      <dgm:spPr/>
      <dgm:t>
        <a:bodyPr/>
        <a:lstStyle/>
        <a:p>
          <a:endParaRPr lang="ru-RU"/>
        </a:p>
      </dgm:t>
    </dgm:pt>
    <dgm:pt modelId="{1C1249FA-4857-4677-B539-1184B0CE6125}" type="sibTrans" cxnId="{9DED2F86-A281-41BA-BAC0-DAB4D0F9EC32}">
      <dgm:prSet/>
      <dgm:spPr/>
      <dgm:t>
        <a:bodyPr/>
        <a:lstStyle/>
        <a:p>
          <a:endParaRPr lang="ru-RU"/>
        </a:p>
      </dgm:t>
    </dgm:pt>
    <dgm:pt modelId="{6D0E5C5A-93F3-41BB-B9B2-34B17AE814DA}" type="pres">
      <dgm:prSet presAssocID="{CD813D85-8378-44C8-B793-5F72B130C3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CFB88B-A5FB-4CD8-8ADC-F7B989FAA511}" type="pres">
      <dgm:prSet presAssocID="{F21103B5-6079-40B4-8118-C323B8ECEFC4}" presName="parentLin" presStyleCnt="0"/>
      <dgm:spPr/>
    </dgm:pt>
    <dgm:pt modelId="{7D73AB91-95F9-493F-BCD8-3EF6610B8488}" type="pres">
      <dgm:prSet presAssocID="{F21103B5-6079-40B4-8118-C323B8ECEFC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57A91DA-9356-4A2A-B752-69CE00D0C92C}" type="pres">
      <dgm:prSet presAssocID="{F21103B5-6079-40B4-8118-C323B8ECEFC4}" presName="parentText" presStyleLbl="node1" presStyleIdx="0" presStyleCnt="3" custScaleX="1250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E865F9-7CD6-4BCD-B11F-6DC588CFE429}" type="pres">
      <dgm:prSet presAssocID="{F21103B5-6079-40B4-8118-C323B8ECEFC4}" presName="negativeSpace" presStyleCnt="0"/>
      <dgm:spPr/>
    </dgm:pt>
    <dgm:pt modelId="{E3D0BCD8-2551-43B1-9A29-CC98A9E6BBFB}" type="pres">
      <dgm:prSet presAssocID="{F21103B5-6079-40B4-8118-C323B8ECEFC4}" presName="childText" presStyleLbl="conFgAcc1" presStyleIdx="0" presStyleCnt="3">
        <dgm:presLayoutVars>
          <dgm:bulletEnabled val="1"/>
        </dgm:presLayoutVars>
      </dgm:prSet>
      <dgm:spPr/>
    </dgm:pt>
    <dgm:pt modelId="{58C8F305-7242-43BA-AC36-93AB242ECC6E}" type="pres">
      <dgm:prSet presAssocID="{E1D7CB3B-2770-4C75-9780-1053D10D1256}" presName="spaceBetweenRectangles" presStyleCnt="0"/>
      <dgm:spPr/>
    </dgm:pt>
    <dgm:pt modelId="{04D5D88D-31E3-44C3-8DAE-C2914540EB90}" type="pres">
      <dgm:prSet presAssocID="{4DB8C109-F504-40F4-9279-54727882E67B}" presName="parentLin" presStyleCnt="0"/>
      <dgm:spPr/>
    </dgm:pt>
    <dgm:pt modelId="{D643A2BF-0FF7-4A31-BC1B-A5AC6F57C0E9}" type="pres">
      <dgm:prSet presAssocID="{4DB8C109-F504-40F4-9279-54727882E67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EF5DA51-69BE-43B4-9FEE-E89EEE0366C5}" type="pres">
      <dgm:prSet presAssocID="{4DB8C109-F504-40F4-9279-54727882E67B}" presName="parentText" presStyleLbl="node1" presStyleIdx="1" presStyleCnt="3" custScaleX="1269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AE8734-E259-4472-8E40-1DEE4CA88CC5}" type="pres">
      <dgm:prSet presAssocID="{4DB8C109-F504-40F4-9279-54727882E67B}" presName="negativeSpace" presStyleCnt="0"/>
      <dgm:spPr/>
    </dgm:pt>
    <dgm:pt modelId="{74FFDB76-5D51-456D-8020-74753683B4B7}" type="pres">
      <dgm:prSet presAssocID="{4DB8C109-F504-40F4-9279-54727882E67B}" presName="childText" presStyleLbl="conFgAcc1" presStyleIdx="1" presStyleCnt="3">
        <dgm:presLayoutVars>
          <dgm:bulletEnabled val="1"/>
        </dgm:presLayoutVars>
      </dgm:prSet>
      <dgm:spPr/>
    </dgm:pt>
    <dgm:pt modelId="{E35CEFB7-CEA0-4E86-8FC0-9FBB2B90184B}" type="pres">
      <dgm:prSet presAssocID="{3F069D1B-7C46-4C37-80C4-AE6A1223E0B6}" presName="spaceBetweenRectangles" presStyleCnt="0"/>
      <dgm:spPr/>
    </dgm:pt>
    <dgm:pt modelId="{25479531-8646-4DAA-88EF-BE647F1394B4}" type="pres">
      <dgm:prSet presAssocID="{6EF41812-3EA3-44CF-94C3-28B465D0A6EC}" presName="parentLin" presStyleCnt="0"/>
      <dgm:spPr/>
    </dgm:pt>
    <dgm:pt modelId="{44CC1631-E22D-4827-8073-0AC2DFDF5C54}" type="pres">
      <dgm:prSet presAssocID="{6EF41812-3EA3-44CF-94C3-28B465D0A6E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BD4384F-2283-4929-9B1A-53BDBD401C53}" type="pres">
      <dgm:prSet presAssocID="{6EF41812-3EA3-44CF-94C3-28B465D0A6EC}" presName="parentText" presStyleLbl="node1" presStyleIdx="2" presStyleCnt="3" custScaleX="126256" custLinFactNeighborX="6202" custLinFactNeighborY="-9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F72636-F428-4437-A648-E91AAB7AE0F1}" type="pres">
      <dgm:prSet presAssocID="{6EF41812-3EA3-44CF-94C3-28B465D0A6EC}" presName="negativeSpace" presStyleCnt="0"/>
      <dgm:spPr/>
    </dgm:pt>
    <dgm:pt modelId="{B09FEB06-0B23-4B7D-A632-163F174A3345}" type="pres">
      <dgm:prSet presAssocID="{6EF41812-3EA3-44CF-94C3-28B465D0A6E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6F07B67-328B-478B-BE2C-CAE6AB3AA0D1}" type="presOf" srcId="{4DB8C109-F504-40F4-9279-54727882E67B}" destId="{D643A2BF-0FF7-4A31-BC1B-A5AC6F57C0E9}" srcOrd="0" destOrd="0" presId="urn:microsoft.com/office/officeart/2005/8/layout/list1"/>
    <dgm:cxn modelId="{5C6B04C0-D467-4536-A48E-8D35C0A232C5}" type="presOf" srcId="{4DB8C109-F504-40F4-9279-54727882E67B}" destId="{2EF5DA51-69BE-43B4-9FEE-E89EEE0366C5}" srcOrd="1" destOrd="0" presId="urn:microsoft.com/office/officeart/2005/8/layout/list1"/>
    <dgm:cxn modelId="{B797EA5E-AA41-4597-A9D5-A166B6B09982}" type="presOf" srcId="{6EF41812-3EA3-44CF-94C3-28B465D0A6EC}" destId="{44CC1631-E22D-4827-8073-0AC2DFDF5C54}" srcOrd="0" destOrd="0" presId="urn:microsoft.com/office/officeart/2005/8/layout/list1"/>
    <dgm:cxn modelId="{CD9B165A-54E2-4D8B-9B33-B620E8409D48}" type="presOf" srcId="{F21103B5-6079-40B4-8118-C323B8ECEFC4}" destId="{D57A91DA-9356-4A2A-B752-69CE00D0C92C}" srcOrd="1" destOrd="0" presId="urn:microsoft.com/office/officeart/2005/8/layout/list1"/>
    <dgm:cxn modelId="{23A52AED-533C-4B2E-A6A9-97C7B9A721D3}" type="presOf" srcId="{CD813D85-8378-44C8-B793-5F72B130C3D3}" destId="{6D0E5C5A-93F3-41BB-B9B2-34B17AE814DA}" srcOrd="0" destOrd="0" presId="urn:microsoft.com/office/officeart/2005/8/layout/list1"/>
    <dgm:cxn modelId="{01490A3E-6EDF-4EB8-AB49-A8FB1837F6CE}" srcId="{CD813D85-8378-44C8-B793-5F72B130C3D3}" destId="{4DB8C109-F504-40F4-9279-54727882E67B}" srcOrd="1" destOrd="0" parTransId="{C112D69C-BE5C-4324-B5DA-C501FEBAD70E}" sibTransId="{3F069D1B-7C46-4C37-80C4-AE6A1223E0B6}"/>
    <dgm:cxn modelId="{B5F2ED28-72A3-49F6-9141-06B612A654F5}" srcId="{CD813D85-8378-44C8-B793-5F72B130C3D3}" destId="{F21103B5-6079-40B4-8118-C323B8ECEFC4}" srcOrd="0" destOrd="0" parTransId="{58403CB3-5E9D-4E28-8B7C-841268511D95}" sibTransId="{E1D7CB3B-2770-4C75-9780-1053D10D1256}"/>
    <dgm:cxn modelId="{7849A601-D7B2-4763-BE8D-A0F7E03C83D1}" type="presOf" srcId="{F21103B5-6079-40B4-8118-C323B8ECEFC4}" destId="{7D73AB91-95F9-493F-BCD8-3EF6610B8488}" srcOrd="0" destOrd="0" presId="urn:microsoft.com/office/officeart/2005/8/layout/list1"/>
    <dgm:cxn modelId="{9DED2F86-A281-41BA-BAC0-DAB4D0F9EC32}" srcId="{CD813D85-8378-44C8-B793-5F72B130C3D3}" destId="{6EF41812-3EA3-44CF-94C3-28B465D0A6EC}" srcOrd="2" destOrd="0" parTransId="{A57760A5-9AF3-4591-8B5A-92FCC1CAFFB0}" sibTransId="{1C1249FA-4857-4677-B539-1184B0CE6125}"/>
    <dgm:cxn modelId="{AE9EF5A7-438B-49DE-9949-68AC28FBB6BC}" type="presOf" srcId="{6EF41812-3EA3-44CF-94C3-28B465D0A6EC}" destId="{5BD4384F-2283-4929-9B1A-53BDBD401C53}" srcOrd="1" destOrd="0" presId="urn:microsoft.com/office/officeart/2005/8/layout/list1"/>
    <dgm:cxn modelId="{9EE6A2A8-E7EF-4820-86D9-C8D9FF659ED4}" type="presParOf" srcId="{6D0E5C5A-93F3-41BB-B9B2-34B17AE814DA}" destId="{B3CFB88B-A5FB-4CD8-8ADC-F7B989FAA511}" srcOrd="0" destOrd="0" presId="urn:microsoft.com/office/officeart/2005/8/layout/list1"/>
    <dgm:cxn modelId="{BDBEDF87-E2DA-434A-B06E-2B17737878B8}" type="presParOf" srcId="{B3CFB88B-A5FB-4CD8-8ADC-F7B989FAA511}" destId="{7D73AB91-95F9-493F-BCD8-3EF6610B8488}" srcOrd="0" destOrd="0" presId="urn:microsoft.com/office/officeart/2005/8/layout/list1"/>
    <dgm:cxn modelId="{7304727D-864A-4844-8E49-B83D9D6325C1}" type="presParOf" srcId="{B3CFB88B-A5FB-4CD8-8ADC-F7B989FAA511}" destId="{D57A91DA-9356-4A2A-B752-69CE00D0C92C}" srcOrd="1" destOrd="0" presId="urn:microsoft.com/office/officeart/2005/8/layout/list1"/>
    <dgm:cxn modelId="{742C71B3-DE5B-40EF-9CB5-3932C5A82C4C}" type="presParOf" srcId="{6D0E5C5A-93F3-41BB-B9B2-34B17AE814DA}" destId="{A2E865F9-7CD6-4BCD-B11F-6DC588CFE429}" srcOrd="1" destOrd="0" presId="urn:microsoft.com/office/officeart/2005/8/layout/list1"/>
    <dgm:cxn modelId="{03D9E797-4CFD-4653-80BE-EB0C67AEC3B3}" type="presParOf" srcId="{6D0E5C5A-93F3-41BB-B9B2-34B17AE814DA}" destId="{E3D0BCD8-2551-43B1-9A29-CC98A9E6BBFB}" srcOrd="2" destOrd="0" presId="urn:microsoft.com/office/officeart/2005/8/layout/list1"/>
    <dgm:cxn modelId="{07638A92-2180-4BB6-BD43-FD629ACD1057}" type="presParOf" srcId="{6D0E5C5A-93F3-41BB-B9B2-34B17AE814DA}" destId="{58C8F305-7242-43BA-AC36-93AB242ECC6E}" srcOrd="3" destOrd="0" presId="urn:microsoft.com/office/officeart/2005/8/layout/list1"/>
    <dgm:cxn modelId="{73DD1414-AEA7-499C-9B42-D193063544AB}" type="presParOf" srcId="{6D0E5C5A-93F3-41BB-B9B2-34B17AE814DA}" destId="{04D5D88D-31E3-44C3-8DAE-C2914540EB90}" srcOrd="4" destOrd="0" presId="urn:microsoft.com/office/officeart/2005/8/layout/list1"/>
    <dgm:cxn modelId="{56D454D9-3FBC-4771-B79C-CD072C14C9FE}" type="presParOf" srcId="{04D5D88D-31E3-44C3-8DAE-C2914540EB90}" destId="{D643A2BF-0FF7-4A31-BC1B-A5AC6F57C0E9}" srcOrd="0" destOrd="0" presId="urn:microsoft.com/office/officeart/2005/8/layout/list1"/>
    <dgm:cxn modelId="{43CB9759-E89A-446A-8F89-A64E556F1F5C}" type="presParOf" srcId="{04D5D88D-31E3-44C3-8DAE-C2914540EB90}" destId="{2EF5DA51-69BE-43B4-9FEE-E89EEE0366C5}" srcOrd="1" destOrd="0" presId="urn:microsoft.com/office/officeart/2005/8/layout/list1"/>
    <dgm:cxn modelId="{7B5E62C9-99B3-46DD-AA6F-EC52CC261783}" type="presParOf" srcId="{6D0E5C5A-93F3-41BB-B9B2-34B17AE814DA}" destId="{7AAE8734-E259-4472-8E40-1DEE4CA88CC5}" srcOrd="5" destOrd="0" presId="urn:microsoft.com/office/officeart/2005/8/layout/list1"/>
    <dgm:cxn modelId="{CCAAFFDF-F667-4363-AD63-826366CD7EA1}" type="presParOf" srcId="{6D0E5C5A-93F3-41BB-B9B2-34B17AE814DA}" destId="{74FFDB76-5D51-456D-8020-74753683B4B7}" srcOrd="6" destOrd="0" presId="urn:microsoft.com/office/officeart/2005/8/layout/list1"/>
    <dgm:cxn modelId="{A47E4480-4185-4DDC-93F5-6D82547377E2}" type="presParOf" srcId="{6D0E5C5A-93F3-41BB-B9B2-34B17AE814DA}" destId="{E35CEFB7-CEA0-4E86-8FC0-9FBB2B90184B}" srcOrd="7" destOrd="0" presId="urn:microsoft.com/office/officeart/2005/8/layout/list1"/>
    <dgm:cxn modelId="{697DE84A-70EB-4542-BA51-73F0C240AED2}" type="presParOf" srcId="{6D0E5C5A-93F3-41BB-B9B2-34B17AE814DA}" destId="{25479531-8646-4DAA-88EF-BE647F1394B4}" srcOrd="8" destOrd="0" presId="urn:microsoft.com/office/officeart/2005/8/layout/list1"/>
    <dgm:cxn modelId="{2922C431-CF23-4130-A620-AE6C90BEE850}" type="presParOf" srcId="{25479531-8646-4DAA-88EF-BE647F1394B4}" destId="{44CC1631-E22D-4827-8073-0AC2DFDF5C54}" srcOrd="0" destOrd="0" presId="urn:microsoft.com/office/officeart/2005/8/layout/list1"/>
    <dgm:cxn modelId="{72C6DB29-7D9B-40F4-8EB4-92F2BC3EEF50}" type="presParOf" srcId="{25479531-8646-4DAA-88EF-BE647F1394B4}" destId="{5BD4384F-2283-4929-9B1A-53BDBD401C53}" srcOrd="1" destOrd="0" presId="urn:microsoft.com/office/officeart/2005/8/layout/list1"/>
    <dgm:cxn modelId="{299C12B1-F192-4891-90AF-2887424D1A20}" type="presParOf" srcId="{6D0E5C5A-93F3-41BB-B9B2-34B17AE814DA}" destId="{15F72636-F428-4437-A648-E91AAB7AE0F1}" srcOrd="9" destOrd="0" presId="urn:microsoft.com/office/officeart/2005/8/layout/list1"/>
    <dgm:cxn modelId="{07805E78-EEE1-4D26-921C-4D822448C8BB}" type="presParOf" srcId="{6D0E5C5A-93F3-41BB-B9B2-34B17AE814DA}" destId="{B09FEB06-0B23-4B7D-A632-163F174A334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A45E7-4BD3-4ADC-8571-D87714B566B2}">
      <dsp:nvSpPr>
        <dsp:cNvPr id="0" name=""/>
        <dsp:cNvSpPr/>
      </dsp:nvSpPr>
      <dsp:spPr>
        <a:xfrm>
          <a:off x="2268252" y="2340260"/>
          <a:ext cx="2772308" cy="2772308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C00000"/>
              </a:solidFill>
            </a:rPr>
            <a:t>Культурные практики </a:t>
          </a:r>
          <a:endParaRPr lang="ru-RU" sz="1800" b="1" kern="1200" dirty="0">
            <a:solidFill>
              <a:srgbClr val="C00000"/>
            </a:solidFill>
          </a:endParaRPr>
        </a:p>
      </dsp:txBody>
      <dsp:txXfrm>
        <a:off x="2825609" y="2989660"/>
        <a:ext cx="1657594" cy="1425023"/>
      </dsp:txXfrm>
    </dsp:sp>
    <dsp:sp modelId="{813B6C68-4D98-41FE-A4D0-B37E6EFB04CE}">
      <dsp:nvSpPr>
        <dsp:cNvPr id="0" name=""/>
        <dsp:cNvSpPr/>
      </dsp:nvSpPr>
      <dsp:spPr>
        <a:xfrm>
          <a:off x="196722" y="1375950"/>
          <a:ext cx="2933323" cy="2634297"/>
        </a:xfrm>
        <a:prstGeom prst="gear6">
          <a:avLst/>
        </a:prstGeom>
        <a:gradFill rotWithShape="0">
          <a:gsLst>
            <a:gs pos="0">
              <a:schemeClr val="accent5">
                <a:hueOff val="1628512"/>
                <a:satOff val="5598"/>
                <a:lumOff val="-26863"/>
                <a:alphaOff val="0"/>
                <a:shade val="51000"/>
                <a:satMod val="130000"/>
              </a:schemeClr>
            </a:gs>
            <a:gs pos="80000">
              <a:schemeClr val="accent5">
                <a:hueOff val="1628512"/>
                <a:satOff val="5598"/>
                <a:lumOff val="-26863"/>
                <a:alphaOff val="0"/>
                <a:shade val="93000"/>
                <a:satMod val="130000"/>
              </a:schemeClr>
            </a:gs>
            <a:gs pos="100000">
              <a:schemeClr val="accent5">
                <a:hueOff val="1628512"/>
                <a:satOff val="5598"/>
                <a:lumOff val="-268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Проявление субъективности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903381" y="2043150"/>
        <a:ext cx="1520005" cy="1299897"/>
      </dsp:txXfrm>
    </dsp:sp>
    <dsp:sp modelId="{5CBB35EE-B42F-4D9B-B8EB-A955814AF5CA}">
      <dsp:nvSpPr>
        <dsp:cNvPr id="0" name=""/>
        <dsp:cNvSpPr/>
      </dsp:nvSpPr>
      <dsp:spPr>
        <a:xfrm rot="20700000">
          <a:off x="1836485" y="372752"/>
          <a:ext cx="1975488" cy="1975488"/>
        </a:xfrm>
        <a:prstGeom prst="gear6">
          <a:avLst/>
        </a:prstGeom>
        <a:gradFill rotWithShape="0">
          <a:gsLst>
            <a:gs pos="0">
              <a:schemeClr val="accent5">
                <a:hueOff val="3257024"/>
                <a:satOff val="11196"/>
                <a:lumOff val="-53726"/>
                <a:alphaOff val="0"/>
                <a:shade val="51000"/>
                <a:satMod val="130000"/>
              </a:schemeClr>
            </a:gs>
            <a:gs pos="80000">
              <a:schemeClr val="accent5">
                <a:hueOff val="3257024"/>
                <a:satOff val="11196"/>
                <a:lumOff val="-53726"/>
                <a:alphaOff val="0"/>
                <a:shade val="93000"/>
                <a:satMod val="130000"/>
              </a:schemeClr>
            </a:gs>
            <a:gs pos="100000">
              <a:schemeClr val="accent5">
                <a:hueOff val="3257024"/>
                <a:satOff val="11196"/>
                <a:lumOff val="-53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ООП ДО МКДОУ №1</a:t>
          </a:r>
          <a:endParaRPr lang="ru-RU" sz="1600" b="1" kern="1200" dirty="0"/>
        </a:p>
      </dsp:txBody>
      <dsp:txXfrm rot="-20700000">
        <a:off x="2269768" y="806034"/>
        <a:ext cx="1108923" cy="1108923"/>
      </dsp:txXfrm>
    </dsp:sp>
    <dsp:sp modelId="{33C799EA-E233-4A04-B4C5-658108E4630D}">
      <dsp:nvSpPr>
        <dsp:cNvPr id="0" name=""/>
        <dsp:cNvSpPr/>
      </dsp:nvSpPr>
      <dsp:spPr>
        <a:xfrm>
          <a:off x="2064481" y="1916555"/>
          <a:ext cx="3548554" cy="3548554"/>
        </a:xfrm>
        <a:prstGeom prst="circularArrow">
          <a:avLst>
            <a:gd name="adj1" fmla="val 4687"/>
            <a:gd name="adj2" fmla="val 299029"/>
            <a:gd name="adj3" fmla="val 2533241"/>
            <a:gd name="adj4" fmla="val 15824971"/>
            <a:gd name="adj5" fmla="val 5469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C2C2FB9-1A24-4736-A692-DF2A90229D89}">
      <dsp:nvSpPr>
        <dsp:cNvPr id="0" name=""/>
        <dsp:cNvSpPr/>
      </dsp:nvSpPr>
      <dsp:spPr>
        <a:xfrm>
          <a:off x="298203" y="1235241"/>
          <a:ext cx="2578246" cy="257824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hueOff val="1628512"/>
                <a:satOff val="5598"/>
                <a:lumOff val="-26863"/>
                <a:alphaOff val="0"/>
                <a:shade val="51000"/>
                <a:satMod val="130000"/>
              </a:schemeClr>
            </a:gs>
            <a:gs pos="80000">
              <a:schemeClr val="accent5">
                <a:hueOff val="1628512"/>
                <a:satOff val="5598"/>
                <a:lumOff val="-26863"/>
                <a:alphaOff val="0"/>
                <a:shade val="93000"/>
                <a:satMod val="130000"/>
              </a:schemeClr>
            </a:gs>
            <a:gs pos="100000">
              <a:schemeClr val="accent5">
                <a:hueOff val="1628512"/>
                <a:satOff val="5598"/>
                <a:lumOff val="-268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9D5A29-25C0-492B-BADF-7678A42F9F27}">
      <dsp:nvSpPr>
        <dsp:cNvPr id="0" name=""/>
        <dsp:cNvSpPr/>
      </dsp:nvSpPr>
      <dsp:spPr>
        <a:xfrm>
          <a:off x="1327613" y="-142339"/>
          <a:ext cx="2779868" cy="27798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5">
                <a:hueOff val="3257024"/>
                <a:satOff val="11196"/>
                <a:lumOff val="-53726"/>
                <a:alphaOff val="0"/>
                <a:shade val="51000"/>
                <a:satMod val="130000"/>
              </a:schemeClr>
            </a:gs>
            <a:gs pos="80000">
              <a:schemeClr val="accent5">
                <a:hueOff val="3257024"/>
                <a:satOff val="11196"/>
                <a:lumOff val="-53726"/>
                <a:alphaOff val="0"/>
                <a:shade val="93000"/>
                <a:satMod val="130000"/>
              </a:schemeClr>
            </a:gs>
            <a:gs pos="100000">
              <a:schemeClr val="accent5">
                <a:hueOff val="3257024"/>
                <a:satOff val="11196"/>
                <a:lumOff val="-53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32999-19A2-4526-B52F-2F0A07B47959}">
      <dsp:nvSpPr>
        <dsp:cNvPr id="0" name=""/>
        <dsp:cNvSpPr/>
      </dsp:nvSpPr>
      <dsp:spPr>
        <a:xfrm>
          <a:off x="2268252" y="2340260"/>
          <a:ext cx="2772308" cy="2772308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660066"/>
              </a:solidFill>
            </a:rPr>
            <a:t>Ребёнок-субъект детской деятельности и поведения </a:t>
          </a:r>
          <a:endParaRPr lang="ru-RU" sz="1600" b="1" kern="1200" dirty="0">
            <a:solidFill>
              <a:srgbClr val="660066"/>
            </a:solidFill>
          </a:endParaRPr>
        </a:p>
      </dsp:txBody>
      <dsp:txXfrm>
        <a:off x="2825609" y="2989660"/>
        <a:ext cx="1657594" cy="1425023"/>
      </dsp:txXfrm>
    </dsp:sp>
    <dsp:sp modelId="{E75E8231-7227-44D2-A5F0-717B484C09FF}">
      <dsp:nvSpPr>
        <dsp:cNvPr id="0" name=""/>
        <dsp:cNvSpPr/>
      </dsp:nvSpPr>
      <dsp:spPr>
        <a:xfrm>
          <a:off x="590461" y="1684987"/>
          <a:ext cx="2145847" cy="2016224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660066"/>
              </a:solidFill>
            </a:rPr>
            <a:t>концептуальные основы </a:t>
          </a:r>
          <a:endParaRPr lang="ru-RU" sz="1000" b="1" kern="1200" dirty="0">
            <a:solidFill>
              <a:srgbClr val="660066"/>
            </a:solidFill>
          </a:endParaRPr>
        </a:p>
      </dsp:txBody>
      <dsp:txXfrm>
        <a:off x="1116894" y="2195645"/>
        <a:ext cx="1092981" cy="994908"/>
      </dsp:txXfrm>
    </dsp:sp>
    <dsp:sp modelId="{D19CD2CC-6B56-48DD-A435-D9404F9C6516}">
      <dsp:nvSpPr>
        <dsp:cNvPr id="0" name=""/>
        <dsp:cNvSpPr/>
      </dsp:nvSpPr>
      <dsp:spPr>
        <a:xfrm rot="20780255">
          <a:off x="1784563" y="293998"/>
          <a:ext cx="1975488" cy="1975488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660066"/>
              </a:solidFill>
            </a:rPr>
            <a:t>ФГОС ДО </a:t>
          </a:r>
          <a:endParaRPr lang="ru-RU" sz="1800" b="1" kern="1200" dirty="0">
            <a:solidFill>
              <a:srgbClr val="660066"/>
            </a:solidFill>
          </a:endParaRPr>
        </a:p>
      </dsp:txBody>
      <dsp:txXfrm rot="-20700000">
        <a:off x="2217846" y="727280"/>
        <a:ext cx="1108923" cy="1108923"/>
      </dsp:txXfrm>
    </dsp:sp>
    <dsp:sp modelId="{F3BA087E-03B6-408E-B695-23A8AFA23428}">
      <dsp:nvSpPr>
        <dsp:cNvPr id="0" name=""/>
        <dsp:cNvSpPr/>
      </dsp:nvSpPr>
      <dsp:spPr>
        <a:xfrm>
          <a:off x="2064481" y="1916555"/>
          <a:ext cx="3548554" cy="3548554"/>
        </a:xfrm>
        <a:prstGeom prst="circularArrow">
          <a:avLst>
            <a:gd name="adj1" fmla="val 4687"/>
            <a:gd name="adj2" fmla="val 299029"/>
            <a:gd name="adj3" fmla="val 2533241"/>
            <a:gd name="adj4" fmla="val 15824971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992CED-2786-46B6-8F23-F54729202254}">
      <dsp:nvSpPr>
        <dsp:cNvPr id="0" name=""/>
        <dsp:cNvSpPr/>
      </dsp:nvSpPr>
      <dsp:spPr>
        <a:xfrm>
          <a:off x="298203" y="1235241"/>
          <a:ext cx="2578246" cy="257824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F53ECB-D713-459E-B94D-2D699BD52E09}">
      <dsp:nvSpPr>
        <dsp:cNvPr id="0" name=""/>
        <dsp:cNvSpPr/>
      </dsp:nvSpPr>
      <dsp:spPr>
        <a:xfrm>
          <a:off x="1327613" y="-142339"/>
          <a:ext cx="2779868" cy="27798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52DFB-CAFC-4CA0-A124-15742AF2EE1B}">
      <dsp:nvSpPr>
        <dsp:cNvPr id="0" name=""/>
        <dsp:cNvSpPr/>
      </dsp:nvSpPr>
      <dsp:spPr>
        <a:xfrm>
          <a:off x="6310" y="0"/>
          <a:ext cx="8393344" cy="4752528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65185F-CE37-4D95-9DD3-85BF1F72DA2F}">
      <dsp:nvSpPr>
        <dsp:cNvPr id="0" name=""/>
        <dsp:cNvSpPr/>
      </dsp:nvSpPr>
      <dsp:spPr>
        <a:xfrm>
          <a:off x="2635103" y="576064"/>
          <a:ext cx="6162439" cy="8655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/>
            <a:t>Дошкольное образование </a:t>
          </a:r>
          <a:endParaRPr lang="ru-RU" sz="2300" kern="1200" dirty="0"/>
        </a:p>
      </dsp:txBody>
      <dsp:txXfrm>
        <a:off x="2677355" y="618316"/>
        <a:ext cx="6077935" cy="781024"/>
      </dsp:txXfrm>
    </dsp:sp>
    <dsp:sp modelId="{B8B96AAE-693A-4685-99E5-A9D260655515}">
      <dsp:nvSpPr>
        <dsp:cNvPr id="0" name=""/>
        <dsp:cNvSpPr/>
      </dsp:nvSpPr>
      <dsp:spPr>
        <a:xfrm>
          <a:off x="2615248" y="1584176"/>
          <a:ext cx="6277231" cy="7025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Система</a:t>
          </a:r>
          <a:endParaRPr lang="ru-RU" sz="2300" kern="1200" dirty="0"/>
        </a:p>
      </dsp:txBody>
      <dsp:txXfrm>
        <a:off x="2649545" y="1618473"/>
        <a:ext cx="6208637" cy="633974"/>
      </dsp:txXfrm>
    </dsp:sp>
    <dsp:sp modelId="{118A0745-11BA-481D-A3DD-70C688AB16D4}">
      <dsp:nvSpPr>
        <dsp:cNvPr id="0" name=""/>
        <dsp:cNvSpPr/>
      </dsp:nvSpPr>
      <dsp:spPr>
        <a:xfrm>
          <a:off x="2635103" y="2449638"/>
          <a:ext cx="6224901" cy="16243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Процесс взаимодействия  педагога   с детьми  ориентированный на  интересы и возможности  каждого  ребёнка. </a:t>
          </a:r>
          <a:endParaRPr lang="ru-RU" sz="2300" kern="1200" dirty="0"/>
        </a:p>
      </dsp:txBody>
      <dsp:txXfrm>
        <a:off x="2714400" y="2528935"/>
        <a:ext cx="6066307" cy="14658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53A1AC9-E9E8-4CE5-A63A-64ACF4DC70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5121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1AC9-E9E8-4CE5-A63A-64ACF4DC70F2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4676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2295525"/>
            <a:ext cx="6202362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ru-RU" altLang="ru-RU" noProof="0" smtClean="0"/>
              <a:t>Заголовок</a:t>
            </a:r>
            <a:br>
              <a:rPr lang="ru-RU" altLang="ru-RU" noProof="0" smtClean="0"/>
            </a:br>
            <a:r>
              <a:rPr lang="ru-RU" altLang="ru-RU" noProof="0" smtClean="0"/>
              <a:t>Слайда-разделителя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E5F0AB-AC59-4F78-A8FB-3A28425F24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287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72313" y="115888"/>
            <a:ext cx="2071687" cy="5761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2488" y="115888"/>
            <a:ext cx="6067425" cy="5761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FC3CF4-21DF-4550-84D2-FCC319FC57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9276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2295525"/>
            <a:ext cx="6202362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ru-RU" altLang="ru-RU" noProof="0" smtClean="0"/>
              <a:t>Заголовок</a:t>
            </a:r>
            <a:br>
              <a:rPr lang="ru-RU" altLang="ru-RU" noProof="0" smtClean="0"/>
            </a:br>
            <a:r>
              <a:rPr lang="ru-RU" altLang="ru-RU" noProof="0" smtClean="0"/>
              <a:t>Слайда-разделителя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17098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554EF1-8FAD-4B16-B62B-39FE3A2CD81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07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08640B-9123-446A-B031-56791C1C484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48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52488" y="1949450"/>
            <a:ext cx="3846512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51400" y="1949450"/>
            <a:ext cx="3846513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BF43B9-1AF9-41E8-8C78-868A74D3CD4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21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9150E5-FBC2-4EAD-A9AE-138871362C4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5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B11197-B349-4AEB-92E1-4F8F8AF2D2F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14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116D0-AF2B-40E8-BD9A-750BED44FD9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44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DCEA6A-93A0-4AEF-93AE-4BDC62A2349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2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554EF1-8FAD-4B16-B62B-39FE3A2CD8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2610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40337D-BF50-4794-AC99-4AB884CF8C9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94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E5F0AB-AC59-4F78-A8FB-3A28425F24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9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72313" y="115888"/>
            <a:ext cx="2071687" cy="5761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2488" y="115888"/>
            <a:ext cx="6067425" cy="5761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FC3CF4-21DF-4550-84D2-FCC319FC570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93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00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41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82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52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15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8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3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08640B-9123-446A-B031-56791C1C48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8796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47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88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55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59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106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69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65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05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8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82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52488" y="1949450"/>
            <a:ext cx="3846512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51400" y="1949450"/>
            <a:ext cx="3846513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BF43B9-1AF9-41E8-8C78-868A74D3CD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80887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96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558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11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50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0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34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07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457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49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6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9150E5-FBC2-4EAD-A9AE-138871362C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044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42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0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465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623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7195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82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710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818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54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9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B11197-B349-4AEB-92E1-4F8F8AF2D2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55863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89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607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955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274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253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845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2513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049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51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00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116D0-AF2B-40E8-BD9A-750BED44FD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4381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987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677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83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761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715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470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4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026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5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DCEA6A-93A0-4AEF-93AE-4BDC62A23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79110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2141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158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547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311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315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148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036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17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20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40337D-BF50-4794-AC99-4AB884CF8C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481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58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</a:t>
            </a:r>
            <a:br>
              <a:rPr lang="ru-RU" altLang="ru-RU" smtClean="0"/>
            </a:br>
            <a:r>
              <a:rPr lang="ru-RU" altLang="ru-RU" smtClean="0"/>
              <a:t>Можно в две строки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2488" y="1949450"/>
            <a:ext cx="7845425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7088" y="6365875"/>
            <a:ext cx="838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200">
                <a:solidFill>
                  <a:schemeClr val="bg1"/>
                </a:solidFill>
              </a:defRPr>
            </a:lvl1pPr>
          </a:lstStyle>
          <a:p>
            <a:fld id="{79B19199-C732-4E81-B4F2-0C61A2DEE92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9pPr>
    </p:titleStyle>
    <p:bodyStyle>
      <a:lvl1pPr marL="266700" indent="-266700" algn="l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rgbClr val="2C2C84"/>
          </a:solidFill>
          <a:latin typeface="+mn-lt"/>
          <a:ea typeface="+mn-ea"/>
          <a:cs typeface="+mn-cs"/>
        </a:defRPr>
      </a:lvl1pPr>
      <a:lvl2pPr marL="712788" indent="-180975" algn="l" rtl="0" fontAlgn="base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2pPr>
      <a:lvl3pPr marL="1235075" indent="-2286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rgbClr val="2C2C84"/>
          </a:solidFill>
          <a:latin typeface="+mn-lt"/>
        </a:defRPr>
      </a:lvl3pPr>
      <a:lvl4pPr marL="1643063" indent="-228600" algn="l" rtl="0" fontAlgn="base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58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</a:t>
            </a:r>
            <a:br>
              <a:rPr lang="ru-RU" altLang="ru-RU" smtClean="0"/>
            </a:br>
            <a:r>
              <a:rPr lang="ru-RU" altLang="ru-RU" smtClean="0"/>
              <a:t>Можно в две строки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2488" y="1949450"/>
            <a:ext cx="7845425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7088" y="6365875"/>
            <a:ext cx="838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200">
                <a:solidFill>
                  <a:schemeClr val="bg1"/>
                </a:solidFill>
              </a:defRPr>
            </a:lvl1pPr>
          </a:lstStyle>
          <a:p>
            <a:fld id="{79B19199-C732-4E81-B4F2-0C61A2DEE92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1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9pPr>
    </p:titleStyle>
    <p:bodyStyle>
      <a:lvl1pPr marL="266700" indent="-266700" algn="l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rgbClr val="2C2C84"/>
          </a:solidFill>
          <a:latin typeface="+mn-lt"/>
          <a:ea typeface="+mn-ea"/>
          <a:cs typeface="+mn-cs"/>
        </a:defRPr>
      </a:lvl1pPr>
      <a:lvl2pPr marL="712788" indent="-180975" algn="l" rtl="0" fontAlgn="base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2pPr>
      <a:lvl3pPr marL="1235075" indent="-2286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rgbClr val="2C2C84"/>
          </a:solidFill>
          <a:latin typeface="+mn-lt"/>
        </a:defRPr>
      </a:lvl3pPr>
      <a:lvl4pPr marL="1643063" indent="-228600" algn="l" rtl="0" fontAlgn="base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20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13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07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52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59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31.01.2018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1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347864" y="5589240"/>
            <a:ext cx="5688632" cy="792088"/>
          </a:xfrm>
        </p:spPr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</a:rPr>
              <a:t>МКДОУ «Детский  сад №1 г. Киренска»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             старший воспитатель-Потакуева О.А.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692697"/>
            <a:ext cx="8434015" cy="3072854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+mn-lt"/>
                <a:ea typeface="Times New Roman"/>
                <a:cs typeface="Aharoni" pitchFamily="2" charset="-79"/>
              </a:rPr>
              <a:t> </a:t>
            </a:r>
            <a:r>
              <a:rPr lang="ru-RU" sz="1600" dirty="0">
                <a:latin typeface="+mn-lt"/>
                <a:ea typeface="Calibri"/>
                <a:cs typeface="Aharoni" pitchFamily="2" charset="-79"/>
              </a:rPr>
              <a:t/>
            </a:r>
            <a:br>
              <a:rPr lang="ru-RU" sz="1600" dirty="0">
                <a:latin typeface="+mn-lt"/>
                <a:ea typeface="Calibri"/>
                <a:cs typeface="Aharoni" pitchFamily="2" charset="-79"/>
              </a:rPr>
            </a:br>
            <a:r>
              <a:rPr lang="ru-RU" b="1" dirty="0">
                <a:solidFill>
                  <a:srgbClr val="C00000"/>
                </a:solidFill>
                <a:latin typeface="+mn-lt"/>
                <a:ea typeface="Times New Roman"/>
                <a:cs typeface="Aharoni" pitchFamily="2" charset="-79"/>
              </a:rPr>
              <a:t>Организация  и </a:t>
            </a:r>
            <a:r>
              <a:rPr lang="ru-RU" b="1" dirty="0" smtClean="0">
                <a:solidFill>
                  <a:srgbClr val="C00000"/>
                </a:solidFill>
                <a:latin typeface="+mn-lt"/>
                <a:ea typeface="Times New Roman"/>
                <a:cs typeface="Aharoni" pitchFamily="2" charset="-79"/>
              </a:rPr>
              <a:t>проведение тематических </a:t>
            </a:r>
            <a:r>
              <a:rPr lang="ru-RU" b="1" dirty="0">
                <a:solidFill>
                  <a:srgbClr val="C00000"/>
                </a:solidFill>
                <a:latin typeface="+mn-lt"/>
                <a:ea typeface="Times New Roman"/>
                <a:cs typeface="Aharoni" pitchFamily="2" charset="-79"/>
              </a:rPr>
              <a:t>дней и недель в </a:t>
            </a:r>
            <a:r>
              <a:rPr lang="ru-RU" b="1" dirty="0" smtClean="0">
                <a:solidFill>
                  <a:srgbClr val="C00000"/>
                </a:solidFill>
                <a:latin typeface="+mn-lt"/>
                <a:ea typeface="Times New Roman"/>
                <a:cs typeface="Aharoni" pitchFamily="2" charset="-79"/>
              </a:rPr>
              <a:t>ДОУ   как средство повышения качества образования дошкольников</a:t>
            </a:r>
            <a:r>
              <a:rPr lang="ru-RU" sz="16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5888"/>
            <a:ext cx="8928992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a typeface="Arial Unicode MS"/>
              </a:rPr>
              <a:t>Использование   технологии </a:t>
            </a:r>
            <a:r>
              <a:rPr lang="ru-RU" b="1" i="1" dirty="0" smtClean="0">
                <a:solidFill>
                  <a:srgbClr val="C00000"/>
                </a:solidFill>
                <a:ea typeface="Arial Unicode MS"/>
              </a:rPr>
              <a:t>сценирования</a:t>
            </a:r>
            <a:r>
              <a:rPr lang="ru-RU" b="1" dirty="0" smtClean="0">
                <a:solidFill>
                  <a:srgbClr val="C00000"/>
                </a:solidFill>
                <a:ea typeface="Arial Unicode MS"/>
              </a:rPr>
              <a:t>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496944" cy="4464149"/>
          </a:xfrm>
        </p:spPr>
        <p:txBody>
          <a:bodyPr/>
          <a:lstStyle/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u="sng" dirty="0">
                <a:latin typeface="+mj-lt"/>
                <a:ea typeface="Arial Unicode MS"/>
                <a:cs typeface="Times New Roman"/>
              </a:rPr>
              <a:t>Чтобы составить сценарий тематического дня, </a:t>
            </a:r>
            <a:endParaRPr lang="ru-RU" sz="2000" b="1" u="sng" dirty="0" smtClean="0">
              <a:latin typeface="+mj-lt"/>
              <a:ea typeface="Arial Unicode MS"/>
              <a:cs typeface="Times New Roman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u="sng" dirty="0" smtClean="0">
                <a:latin typeface="+mj-lt"/>
                <a:ea typeface="Arial Unicode MS"/>
                <a:cs typeface="Times New Roman"/>
              </a:rPr>
              <a:t>воспитателю </a:t>
            </a:r>
            <a:r>
              <a:rPr lang="ru-RU" sz="2000" b="1" u="sng" dirty="0">
                <a:latin typeface="+mj-lt"/>
                <a:ea typeface="Arial Unicode MS"/>
                <a:cs typeface="Times New Roman"/>
              </a:rPr>
              <a:t>нужно</a:t>
            </a:r>
            <a:r>
              <a:rPr lang="ru-RU" sz="2000" b="1" dirty="0">
                <a:latin typeface="+mj-lt"/>
                <a:ea typeface="Arial Unicode MS"/>
                <a:cs typeface="Times New Roman"/>
              </a:rPr>
              <a:t>:</a:t>
            </a:r>
            <a:endParaRPr lang="ru-RU" sz="2000" b="1" dirty="0">
              <a:latin typeface="+mj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tabLst>
                <a:tab pos="158750" algn="l"/>
              </a:tabLst>
            </a:pPr>
            <a:r>
              <a:rPr lang="ru-RU" sz="2000" b="1" dirty="0">
                <a:latin typeface="+mj-lt"/>
                <a:ea typeface="Arial Unicode MS"/>
                <a:cs typeface="Times New Roman"/>
              </a:rPr>
              <a:t>объективно оценить уровень своей работы, об­становку и условия, в которых осуществляется об­разовательная деятельность в момент планиро­вания (что дети уже освоили, какие результаты получены);</a:t>
            </a:r>
            <a:endParaRPr lang="ru-RU" sz="2000" b="1" dirty="0">
              <a:latin typeface="+mj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tabLst>
                <a:tab pos="158750" algn="l"/>
              </a:tabLst>
            </a:pPr>
            <a:r>
              <a:rPr lang="ru-RU" sz="2000" b="1" dirty="0">
                <a:latin typeface="+mj-lt"/>
                <a:ea typeface="Arial Unicode MS"/>
                <a:cs typeface="Times New Roman"/>
              </a:rPr>
              <a:t>выделить цель и задачи, соотнести их с образо­вательной программой, возрастным составом группы, приоритетными направлениями обра­зовательного процесса в </a:t>
            </a:r>
            <a:r>
              <a:rPr lang="ru-RU" sz="2000" b="1" dirty="0" smtClean="0">
                <a:latin typeface="+mj-lt"/>
                <a:ea typeface="Arial Unicode MS"/>
                <a:cs typeface="Times New Roman"/>
              </a:rPr>
              <a:t>ДОУ;</a:t>
            </a:r>
            <a:endParaRPr lang="ru-RU" sz="2000" b="1" dirty="0">
              <a:latin typeface="+mj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tabLst>
                <a:tab pos="158750" algn="l"/>
              </a:tabLst>
            </a:pPr>
            <a:r>
              <a:rPr lang="ru-RU" sz="2000" b="1" dirty="0">
                <a:latin typeface="+mj-lt"/>
                <a:ea typeface="Arial Unicode MS"/>
                <a:cs typeface="Times New Roman"/>
              </a:rPr>
              <a:t>наметить результаты работы, которые должны быть достигнуты (что дети узнают новое, чему научатся, какие качества личности у них будут формироваться);</a:t>
            </a:r>
            <a:endParaRPr lang="ru-RU" sz="2000" b="1" dirty="0">
              <a:latin typeface="+mj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tabLst>
                <a:tab pos="158750" algn="l"/>
              </a:tabLst>
            </a:pPr>
            <a:r>
              <a:rPr lang="ru-RU" sz="2000" b="1" dirty="0">
                <a:latin typeface="+mj-lt"/>
                <a:ea typeface="Arial Unicode MS"/>
                <a:cs typeface="Times New Roman"/>
              </a:rPr>
              <a:t>выбрать оптимальные формы, средства, методы, чтобы получить планируемый результат</a:t>
            </a:r>
            <a:r>
              <a:rPr lang="ru-RU" sz="2000" dirty="0">
                <a:latin typeface="+mj-lt"/>
                <a:ea typeface="Arial Unicode MS"/>
                <a:cs typeface="Times New Roman"/>
              </a:rPr>
              <a:t>.</a:t>
            </a:r>
            <a:endParaRPr lang="ru-RU" sz="2000" dirty="0">
              <a:latin typeface="+mj-lt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8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632192"/>
              </p:ext>
            </p:extLst>
          </p:nvPr>
        </p:nvGraphicFramePr>
        <p:xfrm>
          <a:off x="323528" y="1268761"/>
          <a:ext cx="8640960" cy="5504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5256583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День знаний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Что нам  осень принесла?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День здоровья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День народного единства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День матери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Новый год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Неделя зимних забав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Неделя  игры  и игрушек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Масленица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День открытых дверей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endParaRPr lang="ru-RU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День театра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Неделя детской  книги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Неделя  безопасности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День защитников отечества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Мамин день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Весна-красна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День победы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День защиты детей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День друзей 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40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День самоуправления </a:t>
                      </a:r>
                      <a:endParaRPr lang="ru-RU" sz="2400" dirty="0" smtClean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endParaRPr lang="ru-RU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5888"/>
            <a:ext cx="8424936" cy="1080864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a typeface="Times New Roman"/>
                <a:cs typeface="Times New Roman"/>
              </a:rPr>
              <a:t/>
            </a:r>
            <a:br>
              <a:rPr lang="ru-RU" sz="2800" b="1" dirty="0" smtClean="0"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Тематические  дни  и недели проводимые  в    МК ДОУ №1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552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5789818"/>
              </p:ext>
            </p:extLst>
          </p:nvPr>
        </p:nvGraphicFramePr>
        <p:xfrm>
          <a:off x="395536" y="332656"/>
          <a:ext cx="8352930" cy="6396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4032448"/>
                <a:gridCol w="720080"/>
                <a:gridCol w="3024338"/>
              </a:tblGrid>
              <a:tr h="65970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4000" b="1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май</a:t>
                      </a:r>
                      <a:endParaRPr lang="ru-RU" sz="4000" dirty="0">
                        <a:solidFill>
                          <a:srgbClr val="C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8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Старший </a:t>
                      </a:r>
                      <a:endParaRPr lang="ru-RU" sz="2000" dirty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дошкольный возраст</a:t>
                      </a:r>
                      <a:endParaRPr lang="ru-RU" sz="2000" dirty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000" dirty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000" dirty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Младший  </a:t>
                      </a:r>
                      <a:endParaRPr lang="ru-RU" sz="2000" dirty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2000" b="1" dirty="0">
                          <a:solidFill>
                            <a:srgbClr val="000066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дошкольный  возраст</a:t>
                      </a:r>
                      <a:endParaRPr lang="ru-RU" sz="2000" dirty="0">
                        <a:solidFill>
                          <a:srgbClr val="000066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64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История Великой Отечественной </a:t>
                      </a:r>
                      <a:r>
                        <a:rPr lang="ru-RU" sz="1800" b="1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войны.</a:t>
                      </a:r>
                      <a:r>
                        <a:rPr lang="ru-RU" sz="1800" b="0" baseline="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День </a:t>
                      </a: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Победы.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1-10 мая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Правила общения детей.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 1 по 10 апреля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98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Моя семья.</a:t>
                      </a:r>
                      <a:endParaRPr lang="ru-RU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День семьи-15  мая</a:t>
                      </a:r>
                      <a:endParaRPr lang="ru-RU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11-17 мая</a:t>
                      </a:r>
                      <a:endParaRPr lang="ru-RU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Конец  весны, начало  лета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1-24 мая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931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Времена года.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Конец  весны, начало  лета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18-24 мая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298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Права детей. Дети разных национальностей. Неделя праздников, сюрпризов, игр и любимых занятий.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25-31  мая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Неделя праздников, сюрпризов, игр и любимых занятий.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25-30 мая</a:t>
                      </a:r>
                      <a:endParaRPr lang="ru-RU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377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332656"/>
            <a:ext cx="7654305" cy="29523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Один из основных принципов ФГОС ДО</a:t>
            </a:r>
          </a:p>
          <a:p>
            <a:pPr marL="0" indent="0" algn="ctr">
              <a:buNone/>
            </a:pPr>
            <a:endParaRPr lang="ru-RU" sz="2800" b="1" dirty="0"/>
          </a:p>
          <a:p>
            <a:pPr marL="0" indent="0" algn="ctr">
              <a:buNone/>
            </a:pPr>
            <a:endParaRPr lang="ru-RU" sz="2800" b="1" dirty="0" smtClean="0"/>
          </a:p>
          <a:p>
            <a:pPr marL="0" indent="0" algn="ctr">
              <a:buNone/>
            </a:pPr>
            <a:r>
              <a:rPr lang="ru-RU" sz="3200" dirty="0" smtClean="0"/>
              <a:t>Личностно – развивающий и </a:t>
            </a:r>
            <a:r>
              <a:rPr lang="ru-RU" sz="3200" dirty="0"/>
              <a:t>гуманистических характер взаимодействия </a:t>
            </a:r>
            <a:r>
              <a:rPr lang="ru-RU" sz="3200" dirty="0" smtClean="0"/>
              <a:t>взрослых  и детей </a:t>
            </a:r>
            <a:endParaRPr lang="ru-RU" sz="3200" dirty="0"/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251520" y="332656"/>
            <a:ext cx="995114" cy="29523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 descr="C:\Users\Оля\Desktop\Тематические дни и недели в ДОУ\тематическая неделя в ДОУ-Хлеб всему голова\рисование колоска-подготови групп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14" y="4499585"/>
            <a:ext cx="2918454" cy="21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я\Desktop\Тематические дни и недели в ДОУ\тематическая неделя в ДОУ-Хлеб всему голова\инценировка сказки КОЛОСОК  в средней групп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81483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ля\Desktop\Тематические дни и недели в ДОУ\тематическая неделя в ДОУ-Хлеб всему голова\дидактическая игра-Найди лишне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07923"/>
            <a:ext cx="2342271" cy="312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4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5888"/>
            <a:ext cx="7992888" cy="1143000"/>
          </a:xfrm>
        </p:spPr>
        <p:txBody>
          <a:bodyPr/>
          <a:lstStyle/>
          <a:p>
            <a:pPr algn="ctr"/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27584" y="332656"/>
            <a:ext cx="7704856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+mj-lt"/>
              </a:rPr>
              <a:t>Неделя  народных игр (сентябрь)</a:t>
            </a:r>
          </a:p>
          <a:p>
            <a:pPr algn="ctr"/>
            <a:endParaRPr lang="ru-RU" sz="2000" b="1" dirty="0">
              <a:solidFill>
                <a:srgbClr val="660066"/>
              </a:solidFill>
              <a:latin typeface="+mj-lt"/>
            </a:endParaRPr>
          </a:p>
        </p:txBody>
      </p:sp>
      <p:pic>
        <p:nvPicPr>
          <p:cNvPr id="4" name="Рисунок 3" descr="C:\Users\Оля\Desktop\фотооо\DSCN09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753" y="3861049"/>
            <a:ext cx="4051010" cy="2764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я\Desktop\фотооо\DSCN08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97" y="1553136"/>
            <a:ext cx="2811204" cy="204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Оля\Desktop\фотооо\закрытие  фестиваля-2014год старший  возраст\P107009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00748"/>
            <a:ext cx="2989778" cy="214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Фестиваль  народных  игр\2015г- Фестиваль народных  игр\DSCN00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75577"/>
            <a:ext cx="3996444" cy="28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F:\Фестиваль  народных  игр\2015г- Фестиваль народных  игр\игры  с  мешочками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39" y="1500747"/>
            <a:ext cx="2393508" cy="2094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5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я\Desktop\фотооо\DSC0391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r="4564"/>
          <a:stretch/>
        </p:blipFill>
        <p:spPr bwMode="auto">
          <a:xfrm>
            <a:off x="5393304" y="1700808"/>
            <a:ext cx="3673588" cy="2681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39552" y="260649"/>
            <a:ext cx="8064896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Неделя безопасности (осень-весна)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Рисунок 6" descr="C:\Users\Оля\Desktop\фотооо\IMG_46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89" y="4074492"/>
            <a:ext cx="3331244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Оля\Desktop\фотооо\День самоуправления -средняя группа 2017год апрель\день самоуправления\пожарная часть\20170427_1036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4" y="1700808"/>
            <a:ext cx="3275134" cy="213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F:\Б\БЕЗОПАСНОСТЬ\Досуг по  дорожной  безопасности -апрель 2015г страшая  гр\DSC0409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59" y="2132856"/>
            <a:ext cx="1449313" cy="205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тематические недели  и дни\фотооо\DSC0165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036" y="4658180"/>
            <a:ext cx="2808312" cy="1991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тематические недели  и дни\фотооо\DSC0389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4585449"/>
            <a:ext cx="2160240" cy="2064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6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95082" y="332656"/>
            <a:ext cx="7105310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0066"/>
                </a:solidFill>
                <a:latin typeface="+mj-lt"/>
              </a:rPr>
              <a:t>Неделя  игр  и забав (зима)</a:t>
            </a:r>
            <a:endParaRPr lang="ru-RU" sz="3200" b="1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4" name="Рисунок 3" descr="C:\Users\Оля\Desktop\SDC130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75961"/>
            <a:ext cx="2448272" cy="168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я\Desktop\SDC130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265816"/>
            <a:ext cx="4648471" cy="331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я\Desktop\DSC0983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r="6457" b="7075"/>
          <a:stretch/>
        </p:blipFill>
        <p:spPr bwMode="auto">
          <a:xfrm>
            <a:off x="5424015" y="3794123"/>
            <a:ext cx="3529013" cy="278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Оля\Desktop\DSC095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63350"/>
            <a:ext cx="1961531" cy="1581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Оля\Desktop\фотооо\проводя  зимы\DSC081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61056"/>
            <a:ext cx="2528190" cy="2158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4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:\Д\День самоуправления\5. День самоуправления  2016 год\старшая группа-31 марта\весна-257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5" b="8242"/>
          <a:stretch/>
        </p:blipFill>
        <p:spPr bwMode="auto">
          <a:xfrm>
            <a:off x="4621088" y="1538770"/>
            <a:ext cx="2842545" cy="20184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173073" y="334810"/>
            <a:ext cx="4541093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+mj-lt"/>
              </a:rPr>
              <a:t>Неделя  театра (март)</a:t>
            </a:r>
            <a:endParaRPr lang="ru-RU" sz="2800" b="1" dirty="0">
              <a:solidFill>
                <a:srgbClr val="660066"/>
              </a:solidFill>
              <a:latin typeface="+mj-lt"/>
            </a:endParaRPr>
          </a:p>
        </p:txBody>
      </p:sp>
      <p:pic>
        <p:nvPicPr>
          <p:cNvPr id="4" name="Рисунок 3" descr="F:\Д\День самоуправления\5. День самоуправления  2016 год\средняя группа-31  марта\P33130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832" y="334810"/>
            <a:ext cx="1233861" cy="18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Д\День самоуправления\5. День самоуправления  2016 год\старшая группа-31 марта\DSC0807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" r="10989" b="65"/>
          <a:stretch/>
        </p:blipFill>
        <p:spPr bwMode="auto">
          <a:xfrm>
            <a:off x="346470" y="4011934"/>
            <a:ext cx="3088830" cy="2617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F:\Д\День самоуправления\5. День самоуправления  2016 год\вторая младшая -31марта\DSC0355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3" t="9521" r="8493" b="594"/>
          <a:stretch/>
        </p:blipFill>
        <p:spPr bwMode="auto">
          <a:xfrm>
            <a:off x="4788024" y="3717032"/>
            <a:ext cx="4119864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Д\День самоуправления\5. День самоуправления  2016 год\старшая группа-31 марта\DSC0807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4" y="1538770"/>
            <a:ext cx="3461570" cy="236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Д\День самоуправления\5. День самоуправления  2016 год\старшая группа-31 марта\DSC0808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10" b="20436"/>
          <a:stretch/>
        </p:blipFill>
        <p:spPr bwMode="auto">
          <a:xfrm>
            <a:off x="2719445" y="3458076"/>
            <a:ext cx="1759049" cy="13581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805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4904" y="188639"/>
            <a:ext cx="7209037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  <a:latin typeface="+mj-lt"/>
              </a:rPr>
              <a:t>Неделя детской  книги (апрель)</a:t>
            </a:r>
            <a:endParaRPr lang="ru-RU" sz="3200" b="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4" name="Рисунок 3" descr="F:\Н\неделя  кнгиги 2013год\ремонт  книг\DSC047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83" y="1547867"/>
            <a:ext cx="2001354" cy="1399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Н\неделя  кнгиги 2013год\ремонт  книг\DSC047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89" y="1147626"/>
            <a:ext cx="2106906" cy="1728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Оля\Desktop\мероприятия 2016-2017 уч года\Неделя  книги\конкуср  чтецов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r="8463" b="8344"/>
          <a:stretch/>
        </p:blipFill>
        <p:spPr bwMode="auto">
          <a:xfrm>
            <a:off x="4211960" y="3140968"/>
            <a:ext cx="4717977" cy="3374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тематические недели  и дни\фотооо\Неделя  книги\знакомство  с творчеством Е.И.Чарушина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5" y="4365104"/>
            <a:ext cx="3175644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тематические недели  и дни\фотооо\Неделя  книги\Под грибом -2 младшая  группа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8" y="1485825"/>
            <a:ext cx="3731778" cy="264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07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5888"/>
            <a:ext cx="6408712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660033"/>
                </a:solidFill>
              </a:rPr>
              <a:t>День самоуправления  в ДОУ   </a:t>
            </a:r>
            <a:endParaRPr lang="ru-RU" b="1" dirty="0">
              <a:solidFill>
                <a:srgbClr val="66003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85293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8" name="Рисунок 7" descr="C:\Users\Оля\Desktop\День самоуправления\18.ноября 2011г- День с моуправления\Копия DSC070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743" y="2103188"/>
            <a:ext cx="3139119" cy="2405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Users\Оля\Desktop\самоуправление\101MSDCF\DSC070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778" y="1183446"/>
            <a:ext cx="1816391" cy="1276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Users\Оля\Desktop\День самоуправления\фото самоуправления- средняя группа\б-03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871" y="1617317"/>
            <a:ext cx="3528392" cy="2375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AutoShape 2"/>
          <p:cNvSpPr>
            <a:spLocks noChangeArrowheads="1"/>
          </p:cNvSpPr>
          <p:nvPr/>
        </p:nvSpPr>
        <p:spPr bwMode="auto">
          <a:xfrm rot="5400000" flipV="1">
            <a:off x="6688927" y="219314"/>
            <a:ext cx="2376264" cy="2001606"/>
          </a:xfrm>
          <a:prstGeom prst="verticalScroll">
            <a:avLst>
              <a:gd name="adj" fmla="val 25000"/>
            </a:avLst>
          </a:prstGeom>
          <a:solidFill>
            <a:srgbClr val="8064A2">
              <a:lumMod val="40000"/>
              <a:lumOff val="60000"/>
            </a:srgbClr>
          </a:solidFill>
          <a:ln w="38100">
            <a:solidFill>
              <a:srgbClr val="8D0C00"/>
            </a:solidFill>
            <a:round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Почетное  звание  «Профессор  дошкольных наук»</a:t>
            </a:r>
            <a:endParaRPr kumimoji="0" lang="ru-RU" sz="1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 rot="10800000" flipH="1" flipV="1">
            <a:off x="7806425" y="1220117"/>
            <a:ext cx="614734" cy="576615"/>
          </a:xfrm>
          <a:prstGeom prst="smileyFace">
            <a:avLst>
              <a:gd name="adj" fmla="val 4653"/>
            </a:avLst>
          </a:prstGeom>
          <a:solidFill>
            <a:srgbClr val="8064A2">
              <a:lumMod val="40000"/>
              <a:lumOff val="60000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Рисунок 12" descr="C:\Users\Оля\Desktop\День самоуправления\день самоуправления 2008 год\DSC081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6985" y="2603941"/>
            <a:ext cx="1579174" cy="212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Оля\Desktop\День самоуправления\8  аперла 2011г -  День  самоуправления\DSC0979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0263" y="4903020"/>
            <a:ext cx="2580514" cy="175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Оля\Desktop\мероприятия 2016-2017 уч года\День самоуправления -средняя группа 2017год апрель\день самоуправления\занятие\IMG_038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0" y="4281359"/>
            <a:ext cx="3294025" cy="224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Оля\Desktop\мероприятия 2016-2017 уч года\День самоуправления -средняя группа 2017год апрель\день самоуправления\зарядка\IMG_0366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8"/>
          <a:stretch/>
        </p:blipFill>
        <p:spPr bwMode="auto">
          <a:xfrm>
            <a:off x="6876255" y="4727398"/>
            <a:ext cx="2016225" cy="17979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22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5888"/>
            <a:ext cx="8748464" cy="1584920"/>
          </a:xfrm>
        </p:spPr>
        <p:txBody>
          <a:bodyPr/>
          <a:lstStyle/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000066"/>
                </a:solidFill>
                <a:ea typeface="+mn-ea"/>
                <a:cs typeface="Times New Roman" pitchFamily="18" charset="0"/>
              </a:rPr>
              <a:t>Ребенок-это </a:t>
            </a:r>
            <a:r>
              <a:rPr lang="ru-RU" sz="2000" b="1" dirty="0">
                <a:solidFill>
                  <a:srgbClr val="000066"/>
                </a:solidFill>
                <a:ea typeface="+mn-ea"/>
                <a:cs typeface="Times New Roman" pitchFamily="18" charset="0"/>
              </a:rPr>
              <a:t>солнце, вокруг которого вращается весь педагогический процесс, его сила должна быть выявлена, интересы удовлетворены, способности развиты</a:t>
            </a:r>
            <a:r>
              <a:rPr lang="ru-RU" sz="2400" b="1" dirty="0">
                <a:solidFill>
                  <a:srgbClr val="000066"/>
                </a:solidFill>
                <a:ea typeface="+mn-ea"/>
                <a:cs typeface="+mn-cs"/>
              </a:rPr>
              <a:t>.</a:t>
            </a:r>
            <a:br>
              <a:rPr lang="ru-RU" sz="2400" b="1" dirty="0">
                <a:solidFill>
                  <a:srgbClr val="000066"/>
                </a:solidFill>
                <a:ea typeface="+mn-ea"/>
                <a:cs typeface="+mn-cs"/>
              </a:rPr>
            </a:br>
            <a:endParaRPr lang="ru-RU" sz="2400" b="1" dirty="0">
              <a:solidFill>
                <a:srgbClr val="000066"/>
              </a:solidFill>
            </a:endParaRPr>
          </a:p>
        </p:txBody>
      </p:sp>
      <p:pic>
        <p:nvPicPr>
          <p:cNvPr id="1026" name="Picture 2" descr="F:\ФГОС\игры,семинары по ФГОС\Консультации  по ФГОС ДО\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14992" r="-608"/>
          <a:stretch/>
        </p:blipFill>
        <p:spPr bwMode="auto">
          <a:xfrm>
            <a:off x="251520" y="1628800"/>
            <a:ext cx="8712968" cy="498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0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FONY\Копия Копия блес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6085" cy="6858000"/>
          </a:xfrm>
          <a:prstGeom prst="rect">
            <a:avLst/>
          </a:prstGeom>
          <a:noFill/>
        </p:spPr>
      </p:pic>
      <p:pic>
        <p:nvPicPr>
          <p:cNvPr id="5" name="Рисунок 4" descr="C:\Users\Оля\Desktop\День самоуправления\фото самоуправления- средняя группа\SAM_27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37444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Оля\Desktop\День самоуправления\Фото День самоуа=пар\DSC010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9" y="404664"/>
            <a:ext cx="39604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Оля\Desktop\День самоуправления\фото самоуправления- средняя группа\SAM_27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429000"/>
            <a:ext cx="2845075" cy="213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Оля\Desktop\День самоуправления\фото самоуправления- средняя группа\SAM_27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933056"/>
            <a:ext cx="201407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Оля\Desktop\День самоуправления\Фото День самоуа=пар\Новая папка\IMG_423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3789040"/>
            <a:ext cx="36004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Овал 11"/>
          <p:cNvSpPr/>
          <p:nvPr/>
        </p:nvSpPr>
        <p:spPr>
          <a:xfrm>
            <a:off x="2015208" y="2924944"/>
            <a:ext cx="7128792" cy="86409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В  гости  к  Веснянке</a:t>
            </a:r>
            <a:endParaRPr lang="ru-RU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4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FONY\Копия Копия блес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085" y="0"/>
            <a:ext cx="9336085" cy="6858000"/>
          </a:xfrm>
          <a:prstGeom prst="rect">
            <a:avLst/>
          </a:prstGeom>
          <a:noFill/>
        </p:spPr>
      </p:pic>
      <p:pic>
        <p:nvPicPr>
          <p:cNvPr id="2" name="Picture 2" descr="C:\Users\Оля\Desktop\День самоуправления\минута  Славы\DSC07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149080"/>
            <a:ext cx="3377408" cy="2533056"/>
          </a:xfrm>
          <a:prstGeom prst="rect">
            <a:avLst/>
          </a:prstGeom>
          <a:noFill/>
        </p:spPr>
      </p:pic>
      <p:pic>
        <p:nvPicPr>
          <p:cNvPr id="6" name="Рисунок 5" descr="C:\Users\Оля\Desktop\День самоуправления\минута  Славы\DSC078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4664"/>
            <a:ext cx="183671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Оля\Desktop\День самоуправления\минута  Славы\DSC079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88640"/>
            <a:ext cx="245492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Оля\Desktop\День самоуправления\минута  Славы\DSC079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88640"/>
            <a:ext cx="2195736" cy="156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Оля\Desktop\День самоуправления\минута  Славы\DSC0796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717032"/>
            <a:ext cx="19442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Оля\Desktop\День самоуправления\минута  Славы\DSC0801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1916832"/>
            <a:ext cx="37038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Оля\Desktop\День самоуправления\минута  Славы\DSC0791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4725144"/>
            <a:ext cx="1728192" cy="191246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929321" y="3286124"/>
            <a:ext cx="3041815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Минута  славы!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88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FONY\Копия Копия блес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6085" cy="6858000"/>
          </a:xfrm>
          <a:prstGeom prst="rect">
            <a:avLst/>
          </a:prstGeom>
          <a:noFill/>
        </p:spPr>
      </p:pic>
      <p:pic>
        <p:nvPicPr>
          <p:cNvPr id="5" name="Рисунок 4" descr="C:\Users\Оля\Desktop\День самоуправления\День с моуправления-2013 год\SAM_04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3524"/>
            <a:ext cx="4334714" cy="302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Оля\Desktop\День самоуправления\День с моуправления-2013 год\SAM_04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21088"/>
            <a:ext cx="3207870" cy="220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Оля\Desktop\самоуправление\101MSDCF\DSC070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60648"/>
            <a:ext cx="345099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Оля\Desktop\самоуправление\101MSDCF\DSC0708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429000"/>
            <a:ext cx="383702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500034" y="3286124"/>
            <a:ext cx="5512126" cy="1150988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Народный  праздник -Пасха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8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FONY\Копия Копия блес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6085" cy="6858000"/>
          </a:xfrm>
          <a:prstGeom prst="rect">
            <a:avLst/>
          </a:prstGeom>
          <a:noFill/>
        </p:spPr>
      </p:pic>
      <p:pic>
        <p:nvPicPr>
          <p:cNvPr id="13" name="Рисунок 12" descr="C:\Users\Оля\Desktop\День самоуправления\день самоуправления 2008 год\DSC081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40324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Оля\Desktop\День самоуправления\день самоуправления 2008 год\DSC081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316835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Оля\Desktop\День самоуправления\день самоуправления 2008 год\DSC077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32656"/>
            <a:ext cx="315288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Оля\Desktop\День самоуправления\день самоуправления 2008 год\DSC078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3645024"/>
            <a:ext cx="22322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Оля\Desktop\День самоуправления\день самоуправления 2008 год\DSC0816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278487"/>
            <a:ext cx="28803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Овал 17"/>
          <p:cNvSpPr/>
          <p:nvPr/>
        </p:nvSpPr>
        <p:spPr>
          <a:xfrm>
            <a:off x="1331640" y="5661248"/>
            <a:ext cx="7812360" cy="86409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День    космонавтики</a:t>
            </a:r>
            <a:endParaRPr lang="ru-RU" sz="28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7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FONY\Копия Копия блес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860032" y="3284984"/>
            <a:ext cx="4283968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Безопасность и дети </a:t>
            </a:r>
            <a:endParaRPr lang="ru-RU" sz="28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C:\Users\User\Desktop\тематические недели  и дни\фотооо\День самоуправления -средняя группа 2017год апрель\DSC086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6" y="188640"/>
            <a:ext cx="4003848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тематические недели  и дни\фотооо\День самоуправления -средняя группа 2017год апрель\DSC087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78213"/>
            <a:ext cx="4086845" cy="246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Desktop\тематические недели  и дни\фотооо\День самоуправления -средняя группа 2017год апрель\DSC0864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r="36454" b="16045"/>
          <a:stretch/>
        </p:blipFill>
        <p:spPr bwMode="auto">
          <a:xfrm>
            <a:off x="3185817" y="3272975"/>
            <a:ext cx="1530424" cy="20104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User\Desktop\тематические недели  и дни\фотооо\День самоуправления 2017 год Безопасность  и дети\День самоуправления 2017-подгот группа\весна-339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377" y="5367909"/>
            <a:ext cx="205930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User\Desktop\тематические недели  и дни\фотооо\DSC02133 - копия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4" y="3284984"/>
            <a:ext cx="2131640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Оля\Desktop\фотооо\DSC08804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9250"/>
            <a:ext cx="3510781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66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FONY\Копия Копия блес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2403" cy="6858000"/>
          </a:xfrm>
          <a:prstGeom prst="rect">
            <a:avLst/>
          </a:prstGeom>
          <a:noFill/>
        </p:spPr>
      </p:pic>
      <p:pic>
        <p:nvPicPr>
          <p:cNvPr id="5" name="Рисунок 4" descr="C:\Users\Оля\Desktop\День самоуправления\26  апреля 2013г - День  самоуправления\DSC071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741" y="605309"/>
            <a:ext cx="547260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2987825" y="188640"/>
            <a:ext cx="6374578" cy="10081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Мюзикл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«Бременские музыканты»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004" y="4848547"/>
            <a:ext cx="3559795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Музыкальная    сказка «Приключения Буратино»</a:t>
            </a:r>
            <a:endParaRPr lang="ru-RU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90" y="3430116"/>
            <a:ext cx="4939010" cy="32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33" y="1412776"/>
            <a:ext cx="2878137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8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15888"/>
            <a:ext cx="5303266" cy="1143000"/>
          </a:xfrm>
        </p:spPr>
        <p:txBody>
          <a:bodyPr/>
          <a:lstStyle/>
          <a:p>
            <a:r>
              <a:rPr lang="ru-RU" sz="2800" b="1" dirty="0" smtClean="0"/>
              <a:t>Организация экскурсий</a:t>
            </a:r>
            <a:endParaRPr lang="ru-R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5262"/>
            <a:ext cx="7847013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Оля\Desktop\фотооо\экскурсия  в  пожарную  часть 2015год\20151009_1109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9" y="1090514"/>
            <a:ext cx="3737545" cy="2337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Кружок  Истоки\в  музее с детьми\фото Музей _ОСТРОГ\DSC062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90" y="3753295"/>
            <a:ext cx="4033800" cy="286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Кружок  Истоки\экскурсия по  городу  Киренску\IMG_20140903_1156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44" y="3753295"/>
            <a:ext cx="3834309" cy="287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Кружок  Истоки\экскурсия по  городу  Киренску\DSC0551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799" y="404664"/>
            <a:ext cx="2131464" cy="312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90" y="1624696"/>
            <a:ext cx="2291320" cy="180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35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конкурсы  и выставки в ДОУ\выставка-Есенинская  осень\DSC058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5" y="187057"/>
            <a:ext cx="4967522" cy="25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F:\конкурсы  и выставки в ДОУ\масленичное  чучелко\DSC0278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16587" b="3415"/>
          <a:stretch/>
        </p:blipFill>
        <p:spPr bwMode="auto">
          <a:xfrm>
            <a:off x="5625230" y="217914"/>
            <a:ext cx="3340854" cy="21447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Д\День самоуправления\ДЕНЬ ОТКРЫТЫХ ДВЕРЕЙ В ДОУ\3.День  открытых  дверей январь 2015год\день открытых дверей ср. гр-2015 год\дет.сад-79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5" y="3001211"/>
            <a:ext cx="2232248" cy="3457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тематические недели  и дни\фотооо\День самоуправления 2017 год Безопасность  и дети\День самоуправления 2017-подгот группа\весна-34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41" y="3001210"/>
            <a:ext cx="5940425" cy="3706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7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5888"/>
            <a:ext cx="8424936" cy="1143000"/>
          </a:xfrm>
        </p:spPr>
        <p:txBody>
          <a:bodyPr/>
          <a:lstStyle/>
          <a:p>
            <a:pPr algn="ctr"/>
            <a:r>
              <a:rPr lang="ru-RU" b="1" dirty="0" smtClean="0"/>
              <a:t>Самостоятельная деятельность  детей</a:t>
            </a:r>
            <a:endParaRPr lang="ru-RU" b="1" dirty="0"/>
          </a:p>
        </p:txBody>
      </p:sp>
      <p:pic>
        <p:nvPicPr>
          <p:cNvPr id="4" name="Объект 3" descr="F:\Д\День самоуправления\ДЕНЬ ОТКРЫТЫХ ДВЕРЕЙ В ДОУ\3.День  открытых  дверей январь 2015год\подготовительная  группа-День  открытых  дверей 2015г\DSC0285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41603"/>
            <a:ext cx="2747343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Д\День самоуправления\ДЕНЬ ОТКРЫТЫХ ДВЕРЕЙ В ДОУ\3.День  открытых  дверей январь 2015год\подготовительная  группа-День  открытых  дверей 2015г\DSC052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9" r="18011"/>
          <a:stretch/>
        </p:blipFill>
        <p:spPr bwMode="auto">
          <a:xfrm>
            <a:off x="2483768" y="4660161"/>
            <a:ext cx="1998275" cy="184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Д\День самоуправления\ДЕНЬ ОТКРЫТЫХ ДВЕРЕЙ В ДОУ\3.День  открытых  дверей январь 2015год\день открытых дверей ср. гр-2015 год\дет.сад-79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4115495" cy="286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Оля\Desktop\фотооо\DSC016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1602"/>
            <a:ext cx="2178189" cy="1778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фото-проверка апрель\швецова Алия\DSC0864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631" y="1541603"/>
            <a:ext cx="3410489" cy="267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Кружок  Истоки\изба\фото (58)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0" t="1262"/>
          <a:stretch/>
        </p:blipFill>
        <p:spPr bwMode="auto">
          <a:xfrm>
            <a:off x="323528" y="3558994"/>
            <a:ext cx="2034173" cy="31777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030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323528" y="1628800"/>
            <a:ext cx="3384376" cy="108012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Положение о проведении тематической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 недели или дне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68860"/>
            <a:ext cx="504056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33" y="3427411"/>
            <a:ext cx="4490194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2" y="3573015"/>
            <a:ext cx="3308918" cy="114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941168"/>
            <a:ext cx="319405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928021"/>
            <a:ext cx="391413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64704"/>
            <a:ext cx="319405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1" y="260648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660066"/>
                </a:solidFill>
                <a:latin typeface="+mj-lt"/>
                <a:ea typeface="Calibri"/>
                <a:cs typeface="Trebuchet MS"/>
              </a:rPr>
              <a:t>электрон­ная педагогическая </a:t>
            </a:r>
            <a:r>
              <a:rPr lang="ru-RU" sz="2800" b="1" dirty="0" smtClean="0">
                <a:solidFill>
                  <a:srgbClr val="660066"/>
                </a:solidFill>
                <a:latin typeface="+mj-lt"/>
                <a:ea typeface="Calibri"/>
                <a:cs typeface="Trebuchet MS"/>
              </a:rPr>
              <a:t>копилка … </a:t>
            </a:r>
            <a:endParaRPr lang="ru-RU" sz="2800" b="1" dirty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09665" y="2492896"/>
            <a:ext cx="40067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Примерные  планы  работы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3705997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Формы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работы  с детьми и родителями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3705997"/>
            <a:ext cx="39604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Сценарии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праздников  и развлечений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1475654" y="5070076"/>
            <a:ext cx="2520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Конспекты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занятий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92080" y="5183324"/>
            <a:ext cx="3168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/>
                <a:ea typeface="Calibri"/>
                <a:cs typeface="Trebuchet MS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Подбор 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разнообразных  игр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12160" y="908720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Художественное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rebuchet MS"/>
              </a:rPr>
              <a:t>слово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7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5888"/>
            <a:ext cx="7690048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660066"/>
                </a:solidFill>
              </a:rPr>
              <a:t>Актуальность использования </a:t>
            </a:r>
            <a:endParaRPr lang="ru-RU" b="1" dirty="0">
              <a:solidFill>
                <a:srgbClr val="660066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2769816"/>
              </p:ext>
            </p:extLst>
          </p:nvPr>
        </p:nvGraphicFramePr>
        <p:xfrm>
          <a:off x="251520" y="1556792"/>
          <a:ext cx="50405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50922191"/>
              </p:ext>
            </p:extLst>
          </p:nvPr>
        </p:nvGraphicFramePr>
        <p:xfrm>
          <a:off x="3347864" y="1340768"/>
          <a:ext cx="50405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99463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568952" cy="4752528"/>
          </a:xfrm>
        </p:spPr>
        <p:txBody>
          <a:bodyPr/>
          <a:lstStyle/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latin typeface="+mj-lt"/>
                <a:ea typeface="Times New Roman"/>
                <a:cs typeface="Times New Roman"/>
              </a:rPr>
              <a:t>Организация   </a:t>
            </a:r>
            <a:r>
              <a:rPr lang="ru-RU" sz="2800" b="1" dirty="0">
                <a:latin typeface="+mj-lt"/>
                <a:ea typeface="Times New Roman"/>
                <a:cs typeface="Times New Roman"/>
              </a:rPr>
              <a:t>образовательного процесса  в форме  </a:t>
            </a:r>
            <a:r>
              <a:rPr lang="ru-RU" sz="2800" b="1" dirty="0">
                <a:solidFill>
                  <a:srgbClr val="660066"/>
                </a:solidFill>
                <a:latin typeface="+mj-lt"/>
                <a:ea typeface="Times New Roman"/>
                <a:cs typeface="Times New Roman"/>
              </a:rPr>
              <a:t>тематических дней  и недель </a:t>
            </a:r>
            <a:r>
              <a:rPr lang="ru-RU" sz="2800" b="1" dirty="0">
                <a:latin typeface="+mj-lt"/>
                <a:ea typeface="Times New Roman"/>
                <a:cs typeface="Times New Roman"/>
              </a:rPr>
              <a:t>– это  оптимальное  средство  решения  актуальных проблем, связанных  с обучением современных  </a:t>
            </a:r>
            <a:r>
              <a:rPr lang="ru-RU" sz="2800" b="1" dirty="0" smtClean="0">
                <a:latin typeface="+mj-lt"/>
                <a:ea typeface="Times New Roman"/>
                <a:cs typeface="Times New Roman"/>
              </a:rPr>
              <a:t>дошкольников   и проявлением  их увлечённости и заинтересованности.</a:t>
            </a: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latin typeface="+mj-lt"/>
                <a:ea typeface="Times New Roman"/>
                <a:cs typeface="Times New Roman"/>
              </a:rPr>
              <a:t> </a:t>
            </a:r>
            <a:endParaRPr lang="ru-RU" sz="2800" b="1" dirty="0">
              <a:latin typeface="+mj-lt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89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Тематические дни и недели в ДОУ\DSC017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4" y="620688"/>
            <a:ext cx="4060964" cy="270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Тематические дни и недели в ДОУ\DSC017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96525"/>
            <a:ext cx="4032448" cy="26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Тематические дни и недели в ДОУ\DSC01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4032448" cy="26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Тематические дни и недели в ДОУ\DSC017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00658"/>
            <a:ext cx="4320480" cy="287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623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Тематические дни и недели в ДОУ\IMG-20171220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5236633" cy="392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Тематические дни и недели в ДОУ\IMG-20171220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0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99592" y="1700808"/>
            <a:ext cx="7488832" cy="1656184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E271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ФГОС дошкольного образования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9790778"/>
              </p:ext>
            </p:extLst>
          </p:nvPr>
        </p:nvGraphicFramePr>
        <p:xfrm>
          <a:off x="0" y="1988840"/>
          <a:ext cx="889248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1" y="4653136"/>
            <a:ext cx="188168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1" y="2837007"/>
            <a:ext cx="1709266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74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a typeface="Times New Roman"/>
              </a:rPr>
              <a:t>Эффективные формы </a:t>
            </a:r>
            <a:r>
              <a:rPr lang="ru-RU" b="1" dirty="0">
                <a:solidFill>
                  <a:srgbClr val="C00000"/>
                </a:solidFill>
                <a:ea typeface="Times New Roman"/>
              </a:rPr>
              <a:t>работы </a:t>
            </a:r>
            <a:r>
              <a:rPr lang="ru-RU" b="1" dirty="0" smtClean="0">
                <a:solidFill>
                  <a:srgbClr val="C00000"/>
                </a:solidFill>
                <a:ea typeface="Times New Roman"/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9623" y="1772816"/>
            <a:ext cx="7848872" cy="72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+mj-lt"/>
              </a:rPr>
              <a:t>Тематические  дни </a:t>
            </a:r>
            <a:endParaRPr lang="ru-RU" sz="36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4" y="3055937"/>
            <a:ext cx="787717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5" y="4293096"/>
            <a:ext cx="787717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13682" y="3105835"/>
            <a:ext cx="5516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  <a:latin typeface="Arial"/>
              </a:rPr>
              <a:t>Тематические  </a:t>
            </a:r>
            <a:r>
              <a:rPr lang="ru-RU" sz="3600" b="1" dirty="0" smtClean="0">
                <a:solidFill>
                  <a:srgbClr val="002060"/>
                </a:solidFill>
                <a:latin typeface="Arial"/>
              </a:rPr>
              <a:t>недели  </a:t>
            </a:r>
            <a:endParaRPr lang="ru-RU" sz="36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827583" y="4948699"/>
            <a:ext cx="77048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/>
              </a:rPr>
              <a:t>систематизация, углубление  и 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/>
              </a:rPr>
              <a:t>обобщение знаний,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/>
              </a:rPr>
              <a:t>повышение качества  образования в ДОУ</a:t>
            </a:r>
            <a:endParaRPr lang="ru-RU" sz="28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203848" y="3933057"/>
            <a:ext cx="3024336" cy="962942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+mj-lt"/>
              </a:rPr>
              <a:t>цель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89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5122985"/>
              </p:ext>
            </p:extLst>
          </p:nvPr>
        </p:nvGraphicFramePr>
        <p:xfrm>
          <a:off x="107504" y="260647"/>
          <a:ext cx="8856984" cy="6480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492"/>
                <a:gridCol w="4428492"/>
              </a:tblGrid>
              <a:tr h="36004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0066"/>
                          </a:solidFill>
                        </a:rPr>
                        <a:t>Тематический</a:t>
                      </a:r>
                      <a:r>
                        <a:rPr lang="ru-RU" b="1" baseline="0" dirty="0" smtClean="0">
                          <a:solidFill>
                            <a:srgbClr val="000066"/>
                          </a:solidFill>
                        </a:rPr>
                        <a:t> день</a:t>
                      </a:r>
                      <a:endParaRPr lang="ru-RU" b="1" dirty="0">
                        <a:solidFill>
                          <a:srgbClr val="00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</a:rPr>
                        <a:t>Тематическая неделя</a:t>
                      </a:r>
                      <a:endParaRPr lang="ru-RU" dirty="0">
                        <a:solidFill>
                          <a:srgbClr val="00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331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C2C84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организация  практико-ориентированного  коллективно-творческого  дела по актуальной, интересующей ,востребованной  ,продуманной ,не безразличной теме  в первую очередь  участникам   и его  зрителям 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C2C84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организация  практико-ориентированного  коллективно-творческих мероприятий    , позволяющих  интегрировать всевозмож­ные виды детской деятельности, способствующих твор­ческому взаимодействию детей разных возрастных групп, педагогов, специалистов ДОУ и родителей воспитанников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032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3" y="2755566"/>
            <a:ext cx="1728192" cy="166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55566"/>
            <a:ext cx="1658070" cy="150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87450"/>
            <a:ext cx="3268167" cy="204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4790">
            <a:off x="6467348" y="4161060"/>
            <a:ext cx="2564975" cy="199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58" y="5498103"/>
            <a:ext cx="1601164" cy="113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483">
            <a:off x="4716512" y="3442250"/>
            <a:ext cx="2141460" cy="163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89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648"/>
            <a:ext cx="8784976" cy="1224136"/>
          </a:xfrm>
        </p:spPr>
        <p:txBody>
          <a:bodyPr/>
          <a:lstStyle/>
          <a:p>
            <a:pPr marL="149225" algn="ctr">
              <a:spcBef>
                <a:spcPts val="170"/>
              </a:spcBef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ea typeface="Arial Unicode MS"/>
                <a:cs typeface="Times New Roman"/>
              </a:rPr>
              <a:t>Какие </a:t>
            </a:r>
            <a:r>
              <a:rPr lang="ru-RU" b="1" dirty="0" smtClean="0">
                <a:solidFill>
                  <a:srgbClr val="C00000"/>
                </a:solidFill>
                <a:ea typeface="Arial Unicode MS"/>
                <a:cs typeface="Times New Roman"/>
              </a:rPr>
              <a:t>задачи   решает воспитатель  </a:t>
            </a:r>
            <a:r>
              <a:rPr lang="ru-RU" b="1" dirty="0">
                <a:solidFill>
                  <a:srgbClr val="C00000"/>
                </a:solidFill>
                <a:ea typeface="Arial Unicode MS"/>
                <a:cs typeface="Times New Roman"/>
              </a:rPr>
              <a:t>с помощью </a:t>
            </a:r>
            <a:r>
              <a:rPr lang="ru-RU" b="1" dirty="0" smtClean="0">
                <a:solidFill>
                  <a:srgbClr val="C00000"/>
                </a:solidFill>
                <a:ea typeface="Arial Unicode MS"/>
                <a:cs typeface="Times New Roman"/>
              </a:rPr>
              <a:t>тематического дня, недели?</a:t>
            </a: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r>
              <a:rPr lang="ru-RU" altLang="ru-RU" sz="2800" b="1" dirty="0" smtClean="0">
                <a:solidFill>
                  <a:srgbClr val="E27100"/>
                </a:solidFill>
              </a:rPr>
              <a:t> </a:t>
            </a:r>
            <a:endParaRPr lang="ru-RU" altLang="ru-RU" sz="2800" b="1" dirty="0">
              <a:solidFill>
                <a:srgbClr val="E271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340768"/>
            <a:ext cx="6552728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>
                <a:latin typeface="+mj-lt"/>
              </a:rPr>
              <a:t> </a:t>
            </a:r>
            <a:r>
              <a:rPr lang="ru-RU" sz="1800" dirty="0" smtClean="0">
                <a:latin typeface="+mj-lt"/>
                <a:ea typeface="Arial Unicode MS"/>
                <a:cs typeface="Times New Roman"/>
              </a:rPr>
              <a:t>С </a:t>
            </a:r>
            <a:r>
              <a:rPr lang="ru-RU" sz="1800" dirty="0">
                <a:latin typeface="+mj-lt"/>
                <a:ea typeface="Arial Unicode MS"/>
                <a:cs typeface="Times New Roman"/>
              </a:rPr>
              <a:t>помощью тематических </a:t>
            </a:r>
            <a:r>
              <a:rPr lang="ru-RU" sz="1800" dirty="0" smtClean="0">
                <a:latin typeface="+mj-lt"/>
                <a:ea typeface="Arial Unicode MS"/>
                <a:cs typeface="Times New Roman"/>
              </a:rPr>
              <a:t>дней и недель </a:t>
            </a:r>
          </a:p>
          <a:p>
            <a:pPr marL="0" indent="0" algn="ctr">
              <a:buNone/>
            </a:pPr>
            <a:r>
              <a:rPr lang="ru-RU" sz="1800" dirty="0" smtClean="0">
                <a:latin typeface="+mj-lt"/>
                <a:ea typeface="Arial Unicode MS"/>
                <a:cs typeface="Times New Roman"/>
              </a:rPr>
              <a:t> </a:t>
            </a:r>
            <a:r>
              <a:rPr lang="ru-RU" sz="1800" dirty="0">
                <a:latin typeface="+mj-lt"/>
                <a:ea typeface="Arial Unicode MS"/>
                <a:cs typeface="Times New Roman"/>
              </a:rPr>
              <a:t>воспитатель </a:t>
            </a:r>
            <a:r>
              <a:rPr lang="ru-RU" sz="1800" dirty="0" smtClean="0">
                <a:latin typeface="+mj-lt"/>
                <a:ea typeface="Arial Unicode MS"/>
                <a:cs typeface="Times New Roman"/>
              </a:rPr>
              <a:t>  решает    </a:t>
            </a:r>
            <a:r>
              <a:rPr lang="ru-RU" sz="1800" b="1" dirty="0" smtClean="0">
                <a:solidFill>
                  <a:srgbClr val="660066"/>
                </a:solidFill>
                <a:latin typeface="+mj-lt"/>
                <a:ea typeface="Arial Unicode MS"/>
                <a:cs typeface="Times New Roman"/>
              </a:rPr>
              <a:t>об­разовательные</a:t>
            </a:r>
            <a:r>
              <a:rPr lang="ru-RU" sz="1800" b="1" dirty="0">
                <a:solidFill>
                  <a:srgbClr val="660066"/>
                </a:solidFill>
                <a:latin typeface="+mj-lt"/>
                <a:ea typeface="Arial Unicode MS"/>
                <a:cs typeface="Times New Roman"/>
              </a:rPr>
              <a:t>, воспитательные, развивающие </a:t>
            </a:r>
            <a:r>
              <a:rPr lang="ru-RU" sz="1800" dirty="0" smtClean="0">
                <a:latin typeface="+mj-lt"/>
                <a:ea typeface="Arial Unicode MS"/>
                <a:cs typeface="Times New Roman"/>
              </a:rPr>
              <a:t>за­дачи, которые повышают  </a:t>
            </a:r>
            <a:r>
              <a:rPr lang="ru-RU" sz="1800" b="1" dirty="0" smtClean="0">
                <a:solidFill>
                  <a:srgbClr val="FF0000"/>
                </a:solidFill>
                <a:latin typeface="+mj-lt"/>
                <a:ea typeface="Arial Unicode MS"/>
                <a:cs typeface="Times New Roman"/>
              </a:rPr>
              <a:t>качество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+mj-lt"/>
                <a:ea typeface="Arial Unicode MS"/>
                <a:cs typeface="Times New Roman"/>
              </a:rPr>
              <a:t>образования  детей в целом.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0066"/>
                </a:solidFill>
                <a:latin typeface="+mj-lt"/>
                <a:ea typeface="Times New Roman"/>
                <a:cs typeface="Times New Roman"/>
              </a:rPr>
              <a:t>        </a:t>
            </a:r>
            <a:endParaRPr lang="ru-RU" altLang="ru-RU" sz="2400" b="1" dirty="0" smtClean="0">
              <a:latin typeface="+mj-lt"/>
            </a:endParaRPr>
          </a:p>
          <a:p>
            <a:pPr marL="0" indent="0">
              <a:buNone/>
            </a:pPr>
            <a:endParaRPr lang="ru-RU" alt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06" y="1153914"/>
            <a:ext cx="2016224" cy="176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780928"/>
            <a:ext cx="3456384" cy="3819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b="1" kern="0" dirty="0">
                <a:solidFill>
                  <a:srgbClr val="000066"/>
                </a:solidFill>
                <a:ea typeface="Times New Roman"/>
                <a:cs typeface="Times New Roman"/>
              </a:rPr>
              <a:t>Детям предоставляется  возможность</a:t>
            </a:r>
            <a:r>
              <a:rPr lang="ru-RU" kern="0" dirty="0" smtClean="0">
                <a:solidFill>
                  <a:srgbClr val="000066"/>
                </a:solidFill>
                <a:ea typeface="Times New Roman"/>
                <a:cs typeface="Times New Roman"/>
              </a:rPr>
              <a:t>:</a:t>
            </a:r>
            <a:endParaRPr lang="ru-RU" kern="0" dirty="0" smtClean="0">
              <a:solidFill>
                <a:srgbClr val="000066"/>
              </a:solidFill>
              <a:ea typeface="Calibri"/>
              <a:cs typeface="Times New Roman"/>
            </a:endParaRPr>
          </a:p>
          <a:p>
            <a:pPr marL="609600" lvl="0" indent="-342900" algn="just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kern="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ru-RU" sz="1600" b="1" kern="0" dirty="0">
                <a:solidFill>
                  <a:srgbClr val="000000"/>
                </a:solidFill>
                <a:ea typeface="Times New Roman"/>
                <a:cs typeface="Times New Roman"/>
              </a:rPr>
              <a:t>для свободного  выбора   деятельности</a:t>
            </a:r>
            <a:endParaRPr lang="ru-RU" sz="1600" b="1" kern="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609600" lvl="0" indent="-342900" algn="just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b="1" kern="0" dirty="0" smtClean="0">
                <a:solidFill>
                  <a:srgbClr val="000000"/>
                </a:solidFill>
                <a:ea typeface="Times New Roman"/>
                <a:cs typeface="Times New Roman"/>
              </a:rPr>
              <a:t>для </a:t>
            </a:r>
            <a:r>
              <a:rPr lang="ru-RU" sz="1600" b="1" kern="0" dirty="0">
                <a:solidFill>
                  <a:srgbClr val="000000"/>
                </a:solidFill>
                <a:ea typeface="Times New Roman"/>
                <a:cs typeface="Times New Roman"/>
              </a:rPr>
              <a:t>практических действий</a:t>
            </a:r>
            <a:endParaRPr lang="ru-RU" sz="1600" b="1" kern="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609600" lvl="0" indent="-342900" algn="just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b="1" kern="0" dirty="0" smtClean="0">
                <a:solidFill>
                  <a:srgbClr val="000000"/>
                </a:solidFill>
                <a:ea typeface="Times New Roman"/>
                <a:cs typeface="Times New Roman"/>
              </a:rPr>
              <a:t>для  </a:t>
            </a:r>
            <a:r>
              <a:rPr lang="ru-RU" sz="1600" b="1" kern="0" dirty="0">
                <a:solidFill>
                  <a:srgbClr val="000000"/>
                </a:solidFill>
                <a:ea typeface="Times New Roman"/>
                <a:cs typeface="Times New Roman"/>
              </a:rPr>
              <a:t>формирования  основных навыков</a:t>
            </a:r>
            <a:endParaRPr lang="ru-RU" sz="1600" b="1" kern="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609600" lvl="0" indent="-342900" algn="just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b="1" kern="0" dirty="0">
                <a:solidFill>
                  <a:srgbClr val="000000"/>
                </a:solidFill>
                <a:ea typeface="Times New Roman"/>
                <a:cs typeface="Times New Roman"/>
              </a:rPr>
              <a:t>для развития  мыслительных  функций</a:t>
            </a:r>
            <a:endParaRPr lang="ru-RU" sz="1600" b="1" kern="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609600" lvl="0" indent="-342900" algn="just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b="1" kern="0" dirty="0">
                <a:solidFill>
                  <a:srgbClr val="000000"/>
                </a:solidFill>
                <a:ea typeface="Times New Roman"/>
                <a:cs typeface="Times New Roman"/>
              </a:rPr>
              <a:t>для выражение  своих чувств и мыслей</a:t>
            </a:r>
            <a:endParaRPr lang="ru-RU" sz="1600" b="1" kern="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2996952"/>
            <a:ext cx="5112568" cy="3603798"/>
          </a:xfrm>
          <a:prstGeom prst="rec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b="1" kern="0" dirty="0" smtClean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algn="ctr"/>
            <a:r>
              <a:rPr lang="ru-RU" sz="1600" b="1" kern="0" dirty="0" smtClean="0">
                <a:solidFill>
                  <a:srgbClr val="C00000"/>
                </a:solidFill>
                <a:ea typeface="Times New Roman"/>
                <a:cs typeface="Times New Roman"/>
              </a:rPr>
              <a:t>Виды  </a:t>
            </a:r>
            <a:r>
              <a:rPr lang="ru-RU" sz="1600" b="1" kern="0" dirty="0">
                <a:solidFill>
                  <a:srgbClr val="C00000"/>
                </a:solidFill>
                <a:ea typeface="Times New Roman"/>
                <a:cs typeface="Times New Roman"/>
              </a:rPr>
              <a:t>деятельности  при проведении   тематических </a:t>
            </a:r>
            <a:r>
              <a:rPr lang="ru-RU" sz="1600" b="1" kern="0" dirty="0" smtClean="0">
                <a:solidFill>
                  <a:srgbClr val="C00000"/>
                </a:solidFill>
                <a:ea typeface="Times New Roman"/>
                <a:cs typeface="Times New Roman"/>
              </a:rPr>
              <a:t>дней</a:t>
            </a:r>
          </a:p>
          <a:p>
            <a:pPr marL="266700" lvl="0" indent="17399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</a:pPr>
            <a:r>
              <a:rPr lang="ru-RU" sz="1600" b="1" kern="0" dirty="0">
                <a:solidFill>
                  <a:srgbClr val="000066"/>
                </a:solidFill>
                <a:ea typeface="Times New Roman"/>
                <a:cs typeface="Times New Roman"/>
              </a:rPr>
              <a:t>игра</a:t>
            </a:r>
            <a:endParaRPr lang="ru-RU" sz="1600" b="1" kern="0" dirty="0">
              <a:solidFill>
                <a:srgbClr val="000066"/>
              </a:solidFill>
              <a:ea typeface="Calibri"/>
              <a:cs typeface="Times New Roman"/>
            </a:endParaRPr>
          </a:p>
          <a:p>
            <a:pPr marL="266700" lvl="0" indent="17399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</a:pPr>
            <a:r>
              <a:rPr lang="ru-RU" sz="1600" b="1" kern="0" dirty="0">
                <a:solidFill>
                  <a:srgbClr val="000066"/>
                </a:solidFill>
                <a:ea typeface="Times New Roman"/>
                <a:cs typeface="Times New Roman"/>
              </a:rPr>
              <a:t>общение  со взрослыми и сверстниками</a:t>
            </a:r>
            <a:endParaRPr lang="ru-RU" sz="1600" b="1" kern="0" dirty="0">
              <a:solidFill>
                <a:srgbClr val="000066"/>
              </a:solidFill>
              <a:ea typeface="Calibri"/>
              <a:cs typeface="Times New Roman"/>
            </a:endParaRPr>
          </a:p>
          <a:p>
            <a:pPr marL="266700" lvl="0" indent="17399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</a:pPr>
            <a:r>
              <a:rPr lang="ru-RU" sz="1600" b="1" kern="0" dirty="0">
                <a:solidFill>
                  <a:srgbClr val="000066"/>
                </a:solidFill>
                <a:ea typeface="Times New Roman"/>
                <a:cs typeface="Times New Roman"/>
              </a:rPr>
              <a:t>экспериментирование</a:t>
            </a:r>
            <a:endParaRPr lang="ru-RU" sz="1600" b="1" kern="0" dirty="0">
              <a:solidFill>
                <a:srgbClr val="000066"/>
              </a:solidFill>
              <a:ea typeface="Calibri"/>
              <a:cs typeface="Times New Roman"/>
            </a:endParaRPr>
          </a:p>
          <a:p>
            <a:pPr marL="266700" lvl="0" indent="17399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</a:pPr>
            <a:r>
              <a:rPr lang="ru-RU" sz="1600" b="1" kern="0" dirty="0">
                <a:solidFill>
                  <a:srgbClr val="000066"/>
                </a:solidFill>
                <a:ea typeface="Times New Roman"/>
                <a:cs typeface="Times New Roman"/>
              </a:rPr>
              <a:t>познавательно-исследовательская деятельность</a:t>
            </a:r>
            <a:endParaRPr lang="ru-RU" sz="1600" b="1" kern="0" dirty="0">
              <a:solidFill>
                <a:srgbClr val="000066"/>
              </a:solidFill>
              <a:ea typeface="Calibri"/>
              <a:cs typeface="Times New Roman"/>
            </a:endParaRPr>
          </a:p>
          <a:p>
            <a:pPr marL="266700" lvl="0" indent="17399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</a:pPr>
            <a:r>
              <a:rPr lang="ru-RU" sz="1600" b="1" kern="0" dirty="0">
                <a:solidFill>
                  <a:srgbClr val="000066"/>
                </a:solidFill>
                <a:ea typeface="Times New Roman"/>
                <a:cs typeface="Times New Roman"/>
              </a:rPr>
              <a:t>изобразительная</a:t>
            </a:r>
            <a:endParaRPr lang="ru-RU" sz="1600" b="1" kern="0" dirty="0">
              <a:solidFill>
                <a:srgbClr val="000066"/>
              </a:solidFill>
              <a:ea typeface="Calibri"/>
              <a:cs typeface="Times New Roman"/>
            </a:endParaRPr>
          </a:p>
          <a:p>
            <a:pPr marL="266700" lvl="0" indent="17399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</a:pPr>
            <a:r>
              <a:rPr lang="ru-RU" sz="1600" b="1" kern="0" dirty="0">
                <a:solidFill>
                  <a:srgbClr val="000066"/>
                </a:solidFill>
                <a:ea typeface="Times New Roman"/>
                <a:cs typeface="Times New Roman"/>
              </a:rPr>
              <a:t>проектная</a:t>
            </a:r>
            <a:endParaRPr lang="ru-RU" sz="1600" b="1" kern="0" dirty="0">
              <a:solidFill>
                <a:srgbClr val="000066"/>
              </a:solidFill>
              <a:ea typeface="Calibri"/>
              <a:cs typeface="Times New Roman"/>
            </a:endParaRPr>
          </a:p>
          <a:p>
            <a:pPr marL="266700" lvl="0" indent="17399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</a:pPr>
            <a:r>
              <a:rPr lang="ru-RU" sz="1600" b="1" kern="0" dirty="0">
                <a:solidFill>
                  <a:srgbClr val="000066"/>
                </a:solidFill>
                <a:ea typeface="Times New Roman"/>
                <a:cs typeface="Times New Roman"/>
              </a:rPr>
              <a:t>художественно-театральная деятельность</a:t>
            </a:r>
            <a:endParaRPr lang="ru-RU" sz="1600" b="1" kern="0" dirty="0">
              <a:solidFill>
                <a:srgbClr val="000066"/>
              </a:solidFill>
              <a:ea typeface="Calibri"/>
              <a:cs typeface="Times New Roman"/>
            </a:endParaRPr>
          </a:p>
          <a:p>
            <a:pPr marL="266700" lvl="0" indent="17399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</a:pPr>
            <a:r>
              <a:rPr lang="ru-RU" sz="1600" b="1" kern="0" dirty="0">
                <a:solidFill>
                  <a:srgbClr val="000066"/>
                </a:solidFill>
                <a:ea typeface="Times New Roman"/>
                <a:cs typeface="Times New Roman"/>
              </a:rPr>
              <a:t>элементарный  бытовой  труд</a:t>
            </a:r>
            <a:endParaRPr lang="ru-RU" sz="1600" b="1" kern="0" dirty="0">
              <a:solidFill>
                <a:srgbClr val="000066"/>
              </a:solidFill>
              <a:ea typeface="Calibri"/>
              <a:cs typeface="Times New Roman"/>
            </a:endParaRP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649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115888"/>
            <a:ext cx="7113984" cy="1143000"/>
          </a:xfrm>
        </p:spPr>
        <p:txBody>
          <a:bodyPr/>
          <a:lstStyle/>
          <a:p>
            <a:pPr indent="17399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 Условия  </a:t>
            </a:r>
            <a:r>
              <a:rPr lang="ru-RU" b="1" dirty="0">
                <a:solidFill>
                  <a:srgbClr val="C00000"/>
                </a:solidFill>
                <a:ea typeface="Times New Roman"/>
                <a:cs typeface="Times New Roman"/>
              </a:rPr>
              <a:t>для проведения  тематических  дней н </a:t>
            </a:r>
            <a:r>
              <a:rPr lang="ru-RU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недель 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72603588"/>
              </p:ext>
            </p:extLst>
          </p:nvPr>
        </p:nvGraphicFramePr>
        <p:xfrm>
          <a:off x="467544" y="1700808"/>
          <a:ext cx="8496944" cy="232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35514021"/>
              </p:ext>
            </p:extLst>
          </p:nvPr>
        </p:nvGraphicFramePr>
        <p:xfrm>
          <a:off x="467544" y="4005064"/>
          <a:ext cx="8496944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716016" y="5805264"/>
            <a:ext cx="3744416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Анализ мероприятия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8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5888"/>
            <a:ext cx="8640960" cy="1368896"/>
          </a:xfrm>
        </p:spPr>
        <p:txBody>
          <a:bodyPr/>
          <a:lstStyle/>
          <a:p>
            <a:pPr algn="ctr"/>
            <a:r>
              <a:rPr lang="ru-RU" sz="2800" b="1" dirty="0" smtClean="0">
                <a:ea typeface="Arial Unicode MS"/>
              </a:rPr>
              <a:t>Система </a:t>
            </a:r>
            <a:r>
              <a:rPr lang="ru-RU" sz="2800" b="1" dirty="0">
                <a:ea typeface="Arial Unicode MS"/>
              </a:rPr>
              <a:t>организации </a:t>
            </a:r>
            <a:r>
              <a:rPr lang="ru-RU" sz="2800" b="1" dirty="0" smtClean="0">
                <a:ea typeface="Arial Unicode MS"/>
              </a:rPr>
              <a:t>образовательного  </a:t>
            </a:r>
            <a:r>
              <a:rPr lang="ru-RU" sz="2800" b="1" dirty="0">
                <a:ea typeface="Arial Unicode MS"/>
              </a:rPr>
              <a:t>процесса с включением тематических </a:t>
            </a:r>
            <a:r>
              <a:rPr lang="ru-RU" sz="2800" b="1" dirty="0" smtClean="0">
                <a:ea typeface="Arial Unicode MS"/>
              </a:rPr>
              <a:t>дней</a:t>
            </a:r>
            <a:endParaRPr lang="ru-RU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8031000"/>
              </p:ext>
            </p:extLst>
          </p:nvPr>
        </p:nvGraphicFramePr>
        <p:xfrm>
          <a:off x="683568" y="2060848"/>
          <a:ext cx="8136383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Стрелка вниз 1"/>
          <p:cNvSpPr/>
          <p:nvPr/>
        </p:nvSpPr>
        <p:spPr>
          <a:xfrm>
            <a:off x="1696839" y="1484784"/>
            <a:ext cx="6120680" cy="720080"/>
          </a:xfrm>
          <a:prstGeom prst="downArrow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kern="0" dirty="0">
                <a:solidFill>
                  <a:schemeClr val="bg1"/>
                </a:solidFill>
                <a:ea typeface="Arial Unicode MS"/>
                <a:cs typeface="+mj-cs"/>
              </a:rPr>
              <a:t>предусматривает</a:t>
            </a:r>
            <a:r>
              <a:rPr lang="ru-RU" b="1" kern="0" dirty="0">
                <a:solidFill>
                  <a:schemeClr val="bg1"/>
                </a:solidFill>
                <a:latin typeface="Times New Roman"/>
                <a:ea typeface="Arial Unicode MS"/>
                <a:cs typeface="+mj-cs"/>
              </a:rPr>
              <a:t>: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ДСУ</Template>
  <TotalTime>1581</TotalTime>
  <Words>690</Words>
  <Application>Microsoft Office PowerPoint</Application>
  <PresentationFormat>Экран (4:3)</PresentationFormat>
  <Paragraphs>187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1_Оформление по умолчанию</vt:lpstr>
      <vt:lpstr>2_Оформление по умолчанию</vt:lpstr>
      <vt:lpstr>Тема Office</vt:lpstr>
      <vt:lpstr>1_Тема Office</vt:lpstr>
      <vt:lpstr>2_Тема Office</vt:lpstr>
      <vt:lpstr>3_Тема Office</vt:lpstr>
      <vt:lpstr>4_Тема Office</vt:lpstr>
      <vt:lpstr>6_Тема Office</vt:lpstr>
      <vt:lpstr>  Организация  и проведение тематических дней и недель в ДОУ   как средство повышения качества образования дошкольников </vt:lpstr>
      <vt:lpstr>Ребенок-это солнце, вокруг которого вращается весь педагогический процесс, его сила должна быть выявлена, интересы удовлетворены, способности развиты. </vt:lpstr>
      <vt:lpstr>Актуальность использования </vt:lpstr>
      <vt:lpstr>ФГОС дошкольного образования</vt:lpstr>
      <vt:lpstr>Эффективные формы работы  </vt:lpstr>
      <vt:lpstr>Презентация PowerPoint</vt:lpstr>
      <vt:lpstr>Какие задачи   решает воспитатель  с помощью тематического дня, недели?  </vt:lpstr>
      <vt:lpstr> Условия  для проведения  тематических  дней н недель </vt:lpstr>
      <vt:lpstr>Система организации образовательного  процесса с включением тематических дней</vt:lpstr>
      <vt:lpstr>Использование   технологии сценирования  </vt:lpstr>
      <vt:lpstr> Тематические  дни  и недели проводимые  в    МК ДОУ №1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самоуправления  в ДОУ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экскурсий</vt:lpstr>
      <vt:lpstr>Презентация PowerPoint</vt:lpstr>
      <vt:lpstr>Самостоятельная деятельность 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Родительское соуправление в системе государственно-общественного управления ДОО</dc:title>
  <dc:creator>Евгения</dc:creator>
  <cp:lastModifiedBy>Оля</cp:lastModifiedBy>
  <cp:revision>168</cp:revision>
  <dcterms:created xsi:type="dcterms:W3CDTF">2015-03-24T04:41:31Z</dcterms:created>
  <dcterms:modified xsi:type="dcterms:W3CDTF">2018-01-31T14:04:45Z</dcterms:modified>
</cp:coreProperties>
</file>