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9" r:id="rId3"/>
    <p:sldId id="256" r:id="rId4"/>
    <p:sldId id="257" r:id="rId5"/>
    <p:sldId id="261" r:id="rId6"/>
    <p:sldId id="262" r:id="rId7"/>
    <p:sldId id="263" r:id="rId8"/>
    <p:sldId id="276" r:id="rId9"/>
    <p:sldId id="275" r:id="rId10"/>
    <p:sldId id="277" r:id="rId11"/>
    <p:sldId id="278" r:id="rId12"/>
    <p:sldId id="280" r:id="rId13"/>
    <p:sldId id="282" r:id="rId14"/>
    <p:sldId id="264" r:id="rId15"/>
    <p:sldId id="285" r:id="rId16"/>
    <p:sldId id="283" r:id="rId17"/>
    <p:sldId id="281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56" autoAdjust="0"/>
    <p:restoredTop sz="94660"/>
  </p:normalViewPr>
  <p:slideViewPr>
    <p:cSldViewPr>
      <p:cViewPr varScale="1">
        <p:scale>
          <a:sx n="52" d="100"/>
          <a:sy n="52" d="100"/>
        </p:scale>
        <p:origin x="-96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04DD52-0A7C-4EB9-B7EE-39E22661C57E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8F98BA-856A-4189-A942-0530DE6900D0}">
      <dgm:prSet phldrT="[Текст]"/>
      <dgm:spPr/>
      <dgm:t>
        <a:bodyPr/>
        <a:lstStyle/>
        <a:p>
          <a:r>
            <a:rPr lang="ru-RU" b="1" dirty="0" smtClean="0"/>
            <a:t>Подразделения</a:t>
          </a:r>
          <a:endParaRPr lang="ru-RU" b="1" dirty="0"/>
        </a:p>
      </dgm:t>
    </dgm:pt>
    <dgm:pt modelId="{BE606DE8-50CC-4C64-92DA-29DA30DF50FC}" type="parTrans" cxnId="{962261CF-41AE-4F73-A3A1-FC8D2093C481}">
      <dgm:prSet/>
      <dgm:spPr/>
      <dgm:t>
        <a:bodyPr/>
        <a:lstStyle/>
        <a:p>
          <a:endParaRPr lang="ru-RU"/>
        </a:p>
      </dgm:t>
    </dgm:pt>
    <dgm:pt modelId="{003B3279-3766-4AEB-8EBD-AB228A6F5358}" type="sibTrans" cxnId="{962261CF-41AE-4F73-A3A1-FC8D2093C481}">
      <dgm:prSet/>
      <dgm:spPr/>
      <dgm:t>
        <a:bodyPr/>
        <a:lstStyle/>
        <a:p>
          <a:endParaRPr lang="ru-RU"/>
        </a:p>
      </dgm:t>
    </dgm:pt>
    <dgm:pt modelId="{EE0B0D02-E014-4839-812F-6B6E59FD92D7}">
      <dgm:prSet phldrT="[Текст]"/>
      <dgm:spPr/>
      <dgm:t>
        <a:bodyPr/>
        <a:lstStyle/>
        <a:p>
          <a:r>
            <a:rPr lang="ru-RU" b="1" dirty="0" smtClean="0"/>
            <a:t>Химическая лаборатория</a:t>
          </a:r>
          <a:endParaRPr lang="ru-RU" b="1" dirty="0"/>
        </a:p>
      </dgm:t>
    </dgm:pt>
    <dgm:pt modelId="{84DE7DE6-2808-4622-BC4D-6B3E39481698}" type="parTrans" cxnId="{89A4C60A-E4D1-4A08-8B7C-35FD9E473BDA}">
      <dgm:prSet/>
      <dgm:spPr/>
      <dgm:t>
        <a:bodyPr/>
        <a:lstStyle/>
        <a:p>
          <a:endParaRPr lang="ru-RU"/>
        </a:p>
      </dgm:t>
    </dgm:pt>
    <dgm:pt modelId="{9AEE07D0-C256-449F-884E-162B922D2105}" type="sibTrans" cxnId="{89A4C60A-E4D1-4A08-8B7C-35FD9E473BDA}">
      <dgm:prSet/>
      <dgm:spPr/>
      <dgm:t>
        <a:bodyPr/>
        <a:lstStyle/>
        <a:p>
          <a:endParaRPr lang="ru-RU"/>
        </a:p>
      </dgm:t>
    </dgm:pt>
    <dgm:pt modelId="{172E714F-CC04-4F51-ACE6-082C54BD77BC}">
      <dgm:prSet phldrT="[Текст]" custT="1"/>
      <dgm:spPr/>
      <dgm:t>
        <a:bodyPr/>
        <a:lstStyle/>
        <a:p>
          <a:r>
            <a:rPr lang="ru-RU" sz="2800" b="1" dirty="0" smtClean="0"/>
            <a:t>Отдел</a:t>
          </a:r>
          <a:r>
            <a:rPr lang="ru-RU" sz="3200" b="1" dirty="0" smtClean="0"/>
            <a:t> </a:t>
          </a:r>
          <a:r>
            <a:rPr lang="ru-RU" sz="2800" b="1" dirty="0" smtClean="0"/>
            <a:t>прогноза</a:t>
          </a:r>
          <a:endParaRPr lang="ru-RU" sz="2800" b="1" dirty="0"/>
        </a:p>
      </dgm:t>
    </dgm:pt>
    <dgm:pt modelId="{FB3ABFF5-F019-452E-AA6E-1694415E7651}" type="parTrans" cxnId="{4F3327A8-C1B7-4169-8573-F6C9B547F8A3}">
      <dgm:prSet/>
      <dgm:spPr/>
      <dgm:t>
        <a:bodyPr/>
        <a:lstStyle/>
        <a:p>
          <a:endParaRPr lang="ru-RU"/>
        </a:p>
      </dgm:t>
    </dgm:pt>
    <dgm:pt modelId="{E964173B-05E3-4662-BC96-B11C1967F33C}" type="sibTrans" cxnId="{4F3327A8-C1B7-4169-8573-F6C9B547F8A3}">
      <dgm:prSet/>
      <dgm:spPr/>
      <dgm:t>
        <a:bodyPr/>
        <a:lstStyle/>
        <a:p>
          <a:endParaRPr lang="ru-RU"/>
        </a:p>
      </dgm:t>
    </dgm:pt>
    <dgm:pt modelId="{35DE523D-090E-44BD-89F7-8795F8B3916D}">
      <dgm:prSet phldrT="[Текст]" custT="1"/>
      <dgm:spPr/>
      <dgm:t>
        <a:bodyPr/>
        <a:lstStyle/>
        <a:p>
          <a:r>
            <a:rPr lang="ru-RU" sz="2800" b="1" dirty="0" smtClean="0"/>
            <a:t>Аналитический отдел</a:t>
          </a:r>
          <a:endParaRPr lang="ru-RU" sz="2800" b="1" dirty="0"/>
        </a:p>
      </dgm:t>
    </dgm:pt>
    <dgm:pt modelId="{BEF2A981-75BF-4818-AFEE-77030C4A8038}" type="parTrans" cxnId="{C63AECAB-4E65-41CC-8DCA-C8385E6ACFEE}">
      <dgm:prSet/>
      <dgm:spPr/>
      <dgm:t>
        <a:bodyPr/>
        <a:lstStyle/>
        <a:p>
          <a:endParaRPr lang="ru-RU"/>
        </a:p>
      </dgm:t>
    </dgm:pt>
    <dgm:pt modelId="{11B2DCF3-088B-4824-967B-63965C016FE0}" type="sibTrans" cxnId="{C63AECAB-4E65-41CC-8DCA-C8385E6ACFEE}">
      <dgm:prSet/>
      <dgm:spPr/>
      <dgm:t>
        <a:bodyPr/>
        <a:lstStyle/>
        <a:p>
          <a:endParaRPr lang="ru-RU"/>
        </a:p>
      </dgm:t>
    </dgm:pt>
    <dgm:pt modelId="{B380D3E5-92F3-4A4C-801D-68A5522B438F}" type="pres">
      <dgm:prSet presAssocID="{B004DD52-0A7C-4EB9-B7EE-39E22661C57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1F3084F-2A5B-4EF2-AFF9-83507917CB1E}" type="pres">
      <dgm:prSet presAssocID="{C18F98BA-856A-4189-A942-0530DE6900D0}" presName="singleCycle" presStyleCnt="0"/>
      <dgm:spPr/>
    </dgm:pt>
    <dgm:pt modelId="{8CA1DF95-6555-4F12-9A98-E01D6750D8E5}" type="pres">
      <dgm:prSet presAssocID="{C18F98BA-856A-4189-A942-0530DE6900D0}" presName="singleCenter" presStyleLbl="node1" presStyleIdx="0" presStyleCnt="4" custScaleX="266349" custLinFactNeighborX="-10671" custLinFactNeighborY="-4632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1ADE599-1647-4BCB-9B75-21431362D28D}" type="pres">
      <dgm:prSet presAssocID="{84DE7DE6-2808-4622-BC4D-6B3E39481698}" presName="Name56" presStyleLbl="parChTrans1D2" presStyleIdx="0" presStyleCnt="3"/>
      <dgm:spPr/>
      <dgm:t>
        <a:bodyPr/>
        <a:lstStyle/>
        <a:p>
          <a:endParaRPr lang="ru-RU"/>
        </a:p>
      </dgm:t>
    </dgm:pt>
    <dgm:pt modelId="{00D2FC97-F046-474F-B7A7-799EFAEF3A89}" type="pres">
      <dgm:prSet presAssocID="{EE0B0D02-E014-4839-812F-6B6E59FD92D7}" presName="text0" presStyleLbl="node1" presStyleIdx="1" presStyleCnt="4" custScaleX="337462" custScaleY="119313" custRadScaleRad="64069" custRadScaleInc="-269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4D6E9-DB68-449C-81CE-0527A3B49DBA}" type="pres">
      <dgm:prSet presAssocID="{FB3ABFF5-F019-452E-AA6E-1694415E7651}" presName="Name56" presStyleLbl="parChTrans1D2" presStyleIdx="1" presStyleCnt="3"/>
      <dgm:spPr/>
      <dgm:t>
        <a:bodyPr/>
        <a:lstStyle/>
        <a:p>
          <a:endParaRPr lang="ru-RU"/>
        </a:p>
      </dgm:t>
    </dgm:pt>
    <dgm:pt modelId="{BF4A730A-FDCD-4ACF-879A-76C4D4F80ABD}" type="pres">
      <dgm:prSet presAssocID="{172E714F-CC04-4F51-ACE6-082C54BD77BC}" presName="text0" presStyleLbl="node1" presStyleIdx="2" presStyleCnt="4" custScaleX="336208" custRadScaleRad="119981" custRadScaleInc="-55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2676F-3506-434A-B4A1-74FA6AD94511}" type="pres">
      <dgm:prSet presAssocID="{BEF2A981-75BF-4818-AFEE-77030C4A8038}" presName="Name56" presStyleLbl="parChTrans1D2" presStyleIdx="2" presStyleCnt="3"/>
      <dgm:spPr/>
      <dgm:t>
        <a:bodyPr/>
        <a:lstStyle/>
        <a:p>
          <a:endParaRPr lang="ru-RU"/>
        </a:p>
      </dgm:t>
    </dgm:pt>
    <dgm:pt modelId="{F100E0A8-424B-4D10-B928-0CD6410B6613}" type="pres">
      <dgm:prSet presAssocID="{35DE523D-090E-44BD-89F7-8795F8B3916D}" presName="text0" presStyleLbl="node1" presStyleIdx="3" presStyleCnt="4" custScaleX="355569" custRadScaleRad="164724" custRadScaleInc="53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3E1203-2E8A-482F-8D20-287B982F0961}" type="presOf" srcId="{B004DD52-0A7C-4EB9-B7EE-39E22661C57E}" destId="{B380D3E5-92F3-4A4C-801D-68A5522B438F}" srcOrd="0" destOrd="0" presId="urn:microsoft.com/office/officeart/2008/layout/RadialCluster"/>
    <dgm:cxn modelId="{8AB94951-7131-4C61-9BE2-3303E3E52609}" type="presOf" srcId="{172E714F-CC04-4F51-ACE6-082C54BD77BC}" destId="{BF4A730A-FDCD-4ACF-879A-76C4D4F80ABD}" srcOrd="0" destOrd="0" presId="urn:microsoft.com/office/officeart/2008/layout/RadialCluster"/>
    <dgm:cxn modelId="{4F3327A8-C1B7-4169-8573-F6C9B547F8A3}" srcId="{C18F98BA-856A-4189-A942-0530DE6900D0}" destId="{172E714F-CC04-4F51-ACE6-082C54BD77BC}" srcOrd="1" destOrd="0" parTransId="{FB3ABFF5-F019-452E-AA6E-1694415E7651}" sibTransId="{E964173B-05E3-4662-BC96-B11C1967F33C}"/>
    <dgm:cxn modelId="{8AF2E0CD-066B-4238-B7E2-CD6AC1032DF1}" type="presOf" srcId="{FB3ABFF5-F019-452E-AA6E-1694415E7651}" destId="{5A34D6E9-DB68-449C-81CE-0527A3B49DBA}" srcOrd="0" destOrd="0" presId="urn:microsoft.com/office/officeart/2008/layout/RadialCluster"/>
    <dgm:cxn modelId="{97DCA570-1394-4E2F-ABA7-35F859586F4D}" type="presOf" srcId="{84DE7DE6-2808-4622-BC4D-6B3E39481698}" destId="{21ADE599-1647-4BCB-9B75-21431362D28D}" srcOrd="0" destOrd="0" presId="urn:microsoft.com/office/officeart/2008/layout/RadialCluster"/>
    <dgm:cxn modelId="{E251404F-181D-4021-919D-E0A861697717}" type="presOf" srcId="{C18F98BA-856A-4189-A942-0530DE6900D0}" destId="{8CA1DF95-6555-4F12-9A98-E01D6750D8E5}" srcOrd="0" destOrd="0" presId="urn:microsoft.com/office/officeart/2008/layout/RadialCluster"/>
    <dgm:cxn modelId="{962261CF-41AE-4F73-A3A1-FC8D2093C481}" srcId="{B004DD52-0A7C-4EB9-B7EE-39E22661C57E}" destId="{C18F98BA-856A-4189-A942-0530DE6900D0}" srcOrd="0" destOrd="0" parTransId="{BE606DE8-50CC-4C64-92DA-29DA30DF50FC}" sibTransId="{003B3279-3766-4AEB-8EBD-AB228A6F5358}"/>
    <dgm:cxn modelId="{C63AECAB-4E65-41CC-8DCA-C8385E6ACFEE}" srcId="{C18F98BA-856A-4189-A942-0530DE6900D0}" destId="{35DE523D-090E-44BD-89F7-8795F8B3916D}" srcOrd="2" destOrd="0" parTransId="{BEF2A981-75BF-4818-AFEE-77030C4A8038}" sibTransId="{11B2DCF3-088B-4824-967B-63965C016FE0}"/>
    <dgm:cxn modelId="{06BB6B36-BC53-4C8C-937C-363F71DD7E01}" type="presOf" srcId="{EE0B0D02-E014-4839-812F-6B6E59FD92D7}" destId="{00D2FC97-F046-474F-B7A7-799EFAEF3A89}" srcOrd="0" destOrd="0" presId="urn:microsoft.com/office/officeart/2008/layout/RadialCluster"/>
    <dgm:cxn modelId="{3144A836-9204-4F62-9926-7A6230B3A7A9}" type="presOf" srcId="{BEF2A981-75BF-4818-AFEE-77030C4A8038}" destId="{15D2676F-3506-434A-B4A1-74FA6AD94511}" srcOrd="0" destOrd="0" presId="urn:microsoft.com/office/officeart/2008/layout/RadialCluster"/>
    <dgm:cxn modelId="{89A4C60A-E4D1-4A08-8B7C-35FD9E473BDA}" srcId="{C18F98BA-856A-4189-A942-0530DE6900D0}" destId="{EE0B0D02-E014-4839-812F-6B6E59FD92D7}" srcOrd="0" destOrd="0" parTransId="{84DE7DE6-2808-4622-BC4D-6B3E39481698}" sibTransId="{9AEE07D0-C256-449F-884E-162B922D2105}"/>
    <dgm:cxn modelId="{4866E1BA-3319-407E-BFFA-F51DECCF9BD4}" type="presOf" srcId="{35DE523D-090E-44BD-89F7-8795F8B3916D}" destId="{F100E0A8-424B-4D10-B928-0CD6410B6613}" srcOrd="0" destOrd="0" presId="urn:microsoft.com/office/officeart/2008/layout/RadialCluster"/>
    <dgm:cxn modelId="{1A49A9FC-D0D4-4863-BF4C-6489AE97A19B}" type="presParOf" srcId="{B380D3E5-92F3-4A4C-801D-68A5522B438F}" destId="{B1F3084F-2A5B-4EF2-AFF9-83507917CB1E}" srcOrd="0" destOrd="0" presId="urn:microsoft.com/office/officeart/2008/layout/RadialCluster"/>
    <dgm:cxn modelId="{DD2AF998-E9F1-4161-BAC2-DF98DFCADAB1}" type="presParOf" srcId="{B1F3084F-2A5B-4EF2-AFF9-83507917CB1E}" destId="{8CA1DF95-6555-4F12-9A98-E01D6750D8E5}" srcOrd="0" destOrd="0" presId="urn:microsoft.com/office/officeart/2008/layout/RadialCluster"/>
    <dgm:cxn modelId="{45690B79-5524-4B4A-B8C2-9DE4283CF012}" type="presParOf" srcId="{B1F3084F-2A5B-4EF2-AFF9-83507917CB1E}" destId="{21ADE599-1647-4BCB-9B75-21431362D28D}" srcOrd="1" destOrd="0" presId="urn:microsoft.com/office/officeart/2008/layout/RadialCluster"/>
    <dgm:cxn modelId="{147359AF-BB5D-4AA6-841F-C061E0AC9B67}" type="presParOf" srcId="{B1F3084F-2A5B-4EF2-AFF9-83507917CB1E}" destId="{00D2FC97-F046-474F-B7A7-799EFAEF3A89}" srcOrd="2" destOrd="0" presId="urn:microsoft.com/office/officeart/2008/layout/RadialCluster"/>
    <dgm:cxn modelId="{93DCFF25-5F4B-4EA0-89D1-4A693AA8DA94}" type="presParOf" srcId="{B1F3084F-2A5B-4EF2-AFF9-83507917CB1E}" destId="{5A34D6E9-DB68-449C-81CE-0527A3B49DBA}" srcOrd="3" destOrd="0" presId="urn:microsoft.com/office/officeart/2008/layout/RadialCluster"/>
    <dgm:cxn modelId="{4585B6F0-9883-4456-B7D3-2DE02A0423E0}" type="presParOf" srcId="{B1F3084F-2A5B-4EF2-AFF9-83507917CB1E}" destId="{BF4A730A-FDCD-4ACF-879A-76C4D4F80ABD}" srcOrd="4" destOrd="0" presId="urn:microsoft.com/office/officeart/2008/layout/RadialCluster"/>
    <dgm:cxn modelId="{E4126F62-3FC0-4558-B6E8-F47E8CF25374}" type="presParOf" srcId="{B1F3084F-2A5B-4EF2-AFF9-83507917CB1E}" destId="{15D2676F-3506-434A-B4A1-74FA6AD94511}" srcOrd="5" destOrd="0" presId="urn:microsoft.com/office/officeart/2008/layout/RadialCluster"/>
    <dgm:cxn modelId="{FEDF4739-F9D4-4223-88F4-85B33E512742}" type="presParOf" srcId="{B1F3084F-2A5B-4EF2-AFF9-83507917CB1E}" destId="{F100E0A8-424B-4D10-B928-0CD6410B6613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1DF95-6555-4F12-9A98-E01D6750D8E5}">
      <dsp:nvSpPr>
        <dsp:cNvPr id="0" name=""/>
        <dsp:cNvSpPr/>
      </dsp:nvSpPr>
      <dsp:spPr>
        <a:xfrm>
          <a:off x="1905370" y="216538"/>
          <a:ext cx="3616457" cy="13577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/>
            <a:t>Подразделения</a:t>
          </a:r>
          <a:endParaRPr lang="ru-RU" sz="3400" b="1" kern="1200" dirty="0"/>
        </a:p>
      </dsp:txBody>
      <dsp:txXfrm>
        <a:off x="1971652" y="282820"/>
        <a:ext cx="3483893" cy="1225224"/>
      </dsp:txXfrm>
    </dsp:sp>
    <dsp:sp modelId="{21ADE599-1647-4BCB-9B75-21431362D28D}">
      <dsp:nvSpPr>
        <dsp:cNvPr id="0" name=""/>
        <dsp:cNvSpPr/>
      </dsp:nvSpPr>
      <dsp:spPr>
        <a:xfrm rot="5365676">
          <a:off x="2796536" y="2507439"/>
          <a:ext cx="18663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6315" y="0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2FC97-F046-474F-B7A7-799EFAEF3A89}">
      <dsp:nvSpPr>
        <dsp:cNvPr id="0" name=""/>
        <dsp:cNvSpPr/>
      </dsp:nvSpPr>
      <dsp:spPr>
        <a:xfrm>
          <a:off x="2209452" y="3440550"/>
          <a:ext cx="3069954" cy="10854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Химическая лаборатория</a:t>
          </a:r>
          <a:endParaRPr lang="ru-RU" sz="2800" b="1" kern="1200" dirty="0"/>
        </a:p>
      </dsp:txBody>
      <dsp:txXfrm>
        <a:off x="2262437" y="3493535"/>
        <a:ext cx="2963984" cy="979442"/>
      </dsp:txXfrm>
    </dsp:sp>
    <dsp:sp modelId="{5A34D6E9-DB68-449C-81CE-0527A3B49DBA}">
      <dsp:nvSpPr>
        <dsp:cNvPr id="0" name=""/>
        <dsp:cNvSpPr/>
      </dsp:nvSpPr>
      <dsp:spPr>
        <a:xfrm rot="1879721">
          <a:off x="4736609" y="1903540"/>
          <a:ext cx="12663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6331" y="0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4A730A-FDCD-4ACF-879A-76C4D4F80ABD}">
      <dsp:nvSpPr>
        <dsp:cNvPr id="0" name=""/>
        <dsp:cNvSpPr/>
      </dsp:nvSpPr>
      <dsp:spPr>
        <a:xfrm>
          <a:off x="5128620" y="2232752"/>
          <a:ext cx="3058546" cy="9097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Отдел</a:t>
          </a:r>
          <a:r>
            <a:rPr lang="ru-RU" sz="3200" b="1" kern="1200" dirty="0" smtClean="0"/>
            <a:t> </a:t>
          </a:r>
          <a:r>
            <a:rPr lang="ru-RU" sz="2800" b="1" kern="1200" dirty="0" smtClean="0"/>
            <a:t>прогноза</a:t>
          </a:r>
          <a:endParaRPr lang="ru-RU" sz="2800" b="1" kern="1200" dirty="0"/>
        </a:p>
      </dsp:txBody>
      <dsp:txXfrm>
        <a:off x="5173029" y="2277161"/>
        <a:ext cx="2969728" cy="820900"/>
      </dsp:txXfrm>
    </dsp:sp>
    <dsp:sp modelId="{15D2676F-3506-434A-B4A1-74FA6AD94511}">
      <dsp:nvSpPr>
        <dsp:cNvPr id="0" name=""/>
        <dsp:cNvSpPr/>
      </dsp:nvSpPr>
      <dsp:spPr>
        <a:xfrm rot="8368264">
          <a:off x="2027813" y="1903554"/>
          <a:ext cx="10132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13266" y="0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0E0A8-424B-4D10-B928-0CD6410B6613}">
      <dsp:nvSpPr>
        <dsp:cNvPr id="0" name=""/>
        <dsp:cNvSpPr/>
      </dsp:nvSpPr>
      <dsp:spPr>
        <a:xfrm>
          <a:off x="0" y="2232780"/>
          <a:ext cx="3234677" cy="9097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Аналитический отдел</a:t>
          </a:r>
          <a:endParaRPr lang="ru-RU" sz="2800" b="1" kern="1200" dirty="0"/>
        </a:p>
      </dsp:txBody>
      <dsp:txXfrm>
        <a:off x="44409" y="2277189"/>
        <a:ext cx="3145859" cy="820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 descr="C:\Users\Михаил\AppData\Local\Microsoft\Windows\Temporary Internet Files\Content.IE5\5CJ97R86\feerverkhistory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4176464" cy="34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Высокотоксичные тяжелые металлы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dirty="0" smtClean="0"/>
              <a:t>Свинец </a:t>
            </a:r>
            <a:r>
              <a:rPr lang="en-US" dirty="0" err="1" smtClean="0"/>
              <a:t>Pb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Ртуть</a:t>
            </a:r>
            <a:r>
              <a:rPr lang="en-US" dirty="0" smtClean="0"/>
              <a:t> Hg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Никель</a:t>
            </a:r>
            <a:r>
              <a:rPr lang="en-US" dirty="0" smtClean="0"/>
              <a:t> Ni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Медь</a:t>
            </a:r>
            <a:r>
              <a:rPr lang="en-US" dirty="0" smtClean="0"/>
              <a:t> Cu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Кадмий</a:t>
            </a:r>
            <a:r>
              <a:rPr lang="en-US" dirty="0" smtClean="0"/>
              <a:t> Cd</a:t>
            </a:r>
            <a:r>
              <a:rPr lang="ru-RU" dirty="0" smtClean="0"/>
              <a:t>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r">
              <a:buNone/>
            </a:pPr>
            <a:r>
              <a:rPr lang="ru-RU" dirty="0" smtClean="0"/>
              <a:t>Цинк</a:t>
            </a:r>
            <a:r>
              <a:rPr lang="en-US" dirty="0" smtClean="0"/>
              <a:t> Zn</a:t>
            </a:r>
          </a:p>
          <a:p>
            <a:pPr marL="0" indent="0" algn="r">
              <a:buNone/>
            </a:pPr>
            <a:r>
              <a:rPr lang="ru-RU" dirty="0" smtClean="0"/>
              <a:t>Олово</a:t>
            </a:r>
            <a:r>
              <a:rPr lang="en-US" dirty="0" smtClean="0"/>
              <a:t> Sn</a:t>
            </a:r>
            <a:r>
              <a:rPr lang="ru-RU" dirty="0" smtClean="0"/>
              <a:t> </a:t>
            </a:r>
          </a:p>
          <a:p>
            <a:pPr marL="0" indent="0" algn="r">
              <a:buNone/>
            </a:pPr>
            <a:r>
              <a:rPr lang="ru-RU" dirty="0" smtClean="0"/>
              <a:t>Марганец</a:t>
            </a:r>
            <a:r>
              <a:rPr lang="en-US" dirty="0" smtClean="0"/>
              <a:t>  </a:t>
            </a:r>
            <a:r>
              <a:rPr lang="en-US" dirty="0" err="1" smtClean="0"/>
              <a:t>Mn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Хром</a:t>
            </a:r>
            <a:r>
              <a:rPr lang="en-US" dirty="0" smtClean="0"/>
              <a:t>  Cr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Железо</a:t>
            </a:r>
            <a:r>
              <a:rPr lang="en-US" dirty="0" smtClean="0"/>
              <a:t> Fe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53" y="4077072"/>
            <a:ext cx="3168352" cy="23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10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Центр экологической экспертизы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146891"/>
              </p:ext>
            </p:extLst>
          </p:nvPr>
        </p:nvGraphicFramePr>
        <p:xfrm>
          <a:off x="683568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961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96493"/>
            <a:ext cx="3015686" cy="292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37" y="150522"/>
            <a:ext cx="4457468" cy="248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67061"/>
            <a:ext cx="31828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48" y="0"/>
            <a:ext cx="3168352" cy="315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7" y="2996952"/>
            <a:ext cx="288032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68" y="4132485"/>
            <a:ext cx="2808312" cy="271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6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Список источников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715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676009" cy="645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6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Типичные реакции средних солей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63000" cy="528796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Соль + кислота = другая соль + другая кислота</a:t>
            </a:r>
          </a:p>
          <a:p>
            <a:pPr marL="514350" indent="-514350">
              <a:buAutoNum type="arabicParenR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AutoNum type="arabicParenR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Соль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+ щелочь = другая соль + другое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основание</a:t>
            </a:r>
          </a:p>
          <a:p>
            <a:pPr marL="514350" indent="-514350">
              <a:buFont typeface="Arial" pitchFamily="34" charset="0"/>
              <a:buAutoNum type="arabicParenR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AutoNum type="arabicParenR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Соль</a:t>
            </a:r>
            <a:r>
              <a:rPr lang="ru-RU" sz="28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+ соль</a:t>
            </a:r>
            <a:r>
              <a:rPr lang="ru-RU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= соль</a:t>
            </a:r>
            <a:r>
              <a:rPr lang="ru-RU" sz="28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соль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514350" indent="-514350">
              <a:buFont typeface="Arial" pitchFamily="34" charset="0"/>
              <a:buAutoNum type="arabicParenR"/>
            </a:pPr>
            <a:endParaRPr lang="ru-RU" sz="28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AutoNum type="arabicParenR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Соль(р) + металл = другая соль(р) + другой металл</a:t>
            </a:r>
          </a:p>
          <a:p>
            <a:pPr marL="0" indent="0">
              <a:buNone/>
            </a:pPr>
            <a:endParaRPr lang="ru-RU" sz="2800" b="1" baseline="-25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AutoNum type="arabicParenR"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83" y="76751"/>
            <a:ext cx="2869158" cy="269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204863"/>
            <a:ext cx="6203032" cy="38164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-3070"/>
            <a:ext cx="3128392" cy="285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114113"/>
              </p:ext>
            </p:extLst>
          </p:nvPr>
        </p:nvGraphicFramePr>
        <p:xfrm>
          <a:off x="179512" y="2708920"/>
          <a:ext cx="8712969" cy="3870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Урок</a:t>
                      </a:r>
                      <a:endParaRPr lang="ru-RU" sz="3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Я на уроке</a:t>
                      </a:r>
                      <a:endParaRPr lang="ru-RU" sz="3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Итог</a:t>
                      </a:r>
                      <a:endParaRPr lang="ru-RU" sz="3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Интересно</a:t>
                      </a:r>
                      <a:endParaRPr lang="ru-RU" sz="32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Работал</a:t>
                      </a:r>
                      <a:endParaRPr lang="ru-RU" sz="32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Понял материал</a:t>
                      </a:r>
                      <a:endParaRPr lang="ru-RU" sz="32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Скучно</a:t>
                      </a:r>
                      <a:endParaRPr lang="ru-RU" sz="32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Отдыхал</a:t>
                      </a:r>
                      <a:endParaRPr lang="ru-RU" sz="32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Узнал больше чем знал</a:t>
                      </a:r>
                      <a:endParaRPr lang="ru-RU" sz="28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Безразлично </a:t>
                      </a:r>
                      <a:endParaRPr lang="ru-RU" sz="32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Помогал</a:t>
                      </a:r>
                      <a:r>
                        <a:rPr lang="ru-RU" sz="3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другим</a:t>
                      </a:r>
                      <a:endParaRPr lang="ru-RU" sz="32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Не понял материал</a:t>
                      </a:r>
                      <a:endParaRPr lang="ru-RU" sz="28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30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 descr="C:\Users\Михаил\AppData\Local\Microsoft\Windows\Temporary Internet Files\Content.IE5\5CJ97R86\feerverkhistory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4176464" cy="34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6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285750"/>
            <a:ext cx="4317876" cy="5840413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rgbClr val="002060"/>
                </a:solidFill>
              </a:rPr>
              <a:t>     </a:t>
            </a:r>
          </a:p>
          <a:p>
            <a:pPr eaLnBrk="1" hangingPunct="1">
              <a:buFont typeface="Arial" charset="0"/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Мармелад и фруктовое желе, а также яблоки, лимоны, свекла и т.д. содержат пектин - вещество, способное выводить из организма тяжелые металлы. </a:t>
            </a:r>
          </a:p>
        </p:txBody>
      </p:sp>
      <p:sp>
        <p:nvSpPr>
          <p:cNvPr id="23557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8" name="Picture 2" descr="D:\галя-2\тяжелые металлы\фото к тяжёлым металлам\мармелад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6286500" y="285750"/>
            <a:ext cx="2571750" cy="1857375"/>
          </a:xfrm>
          <a:noFill/>
        </p:spPr>
      </p:pic>
      <p:pic>
        <p:nvPicPr>
          <p:cNvPr id="2355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2778" y="4568577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5595" y="4938712"/>
            <a:ext cx="1828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092" y="2996952"/>
            <a:ext cx="1714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04284" y="2420888"/>
            <a:ext cx="17811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1960" y="327853"/>
            <a:ext cx="16097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933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23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7676"/>
            <a:ext cx="8903880" cy="658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rgbClr val="C00000"/>
                </a:solidFill>
              </a:rPr>
              <a:t>Сложные </a:t>
            </a:r>
            <a:r>
              <a:rPr lang="ru-RU" sz="4400" b="1" i="1" dirty="0">
                <a:solidFill>
                  <a:srgbClr val="C00000"/>
                </a:solidFill>
              </a:rPr>
              <a:t>вещества состоящие из </a:t>
            </a:r>
            <a:r>
              <a:rPr lang="ru-RU" sz="4400" b="1" i="1" dirty="0" smtClean="0">
                <a:solidFill>
                  <a:srgbClr val="C00000"/>
                </a:solidFill>
              </a:rPr>
              <a:t>атомов металлов и кислотного остатка как вещества, растворы или расплавы которых проводят электрический ток.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4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276871" cy="320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272733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Соли </a:t>
            </a:r>
            <a:b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b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электролиты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7315200" cy="1600200"/>
          </a:xfrm>
        </p:spPr>
        <p:txBody>
          <a:bodyPr>
            <a:noAutofit/>
          </a:bodyPr>
          <a:lstStyle/>
          <a:p>
            <a:pPr algn="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971" y="4293096"/>
            <a:ext cx="3303265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Классификация солей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pPr marL="514350" indent="-514350" algn="ctr">
              <a:buAutoNum type="arabicParenR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растворимости в воде</a:t>
            </a:r>
          </a:p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Растворимые                            Нерастворимые</a:t>
            </a:r>
          </a:p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Малорастворимые</a:t>
            </a:r>
          </a:p>
          <a:p>
            <a:pPr marL="514350" indent="-51435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Аммиачная селитра</a:t>
            </a:r>
          </a:p>
          <a:p>
            <a:pPr marL="514350" indent="-51435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Сульфат кальция</a:t>
            </a:r>
          </a:p>
          <a:p>
            <a:pPr marL="514350" indent="-51435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upload.wikimedia.org/wikipedia/commons/thumb/a/a4/Iron%28III%29-phosphate-pentahydrate-sample.jpg/200px-Iron%28III%29-phosphate-pentahydrate-sampl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276600"/>
            <a:ext cx="25146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553200" y="5257800"/>
            <a:ext cx="243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Фосфат железа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FePO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7239000" y="2286000"/>
            <a:ext cx="381000" cy="9144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://static.wikidoc.org/a/a7/Calcium_sulfate_hemihydrat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810000"/>
            <a:ext cx="2133600" cy="204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733800" y="6248400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CaSO</a:t>
            </a:r>
            <a:r>
              <a:rPr lang="en-US" sz="2400" baseline="-30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343400" y="2819400"/>
            <a:ext cx="381000" cy="9144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371600" y="2286000"/>
            <a:ext cx="381000" cy="9144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http://inza.neobroker.ru/img-org/tovar-42337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276600"/>
            <a:ext cx="213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Классификация солей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514350" indent="-514350" algn="just">
              <a:buAutoNum type="arabicParenR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Средние соли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продукты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полного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замещения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атомов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водорода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кислоте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на металл.</a:t>
            </a:r>
          </a:p>
          <a:p>
            <a:pPr marL="514350" indent="-51435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(карбонат натрия)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514350" indent="-514350">
              <a:buNone/>
            </a:pP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(сульфат меди)</a:t>
            </a:r>
          </a:p>
          <a:p>
            <a:pPr marL="514350" indent="-51435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Диссоциация средних солей:</a:t>
            </a:r>
          </a:p>
          <a:p>
            <a:pPr marL="514350" indent="-51435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2Na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Классификация солей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2)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Кислые соли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продукты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неполного замещения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атомов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водорода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кислоте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на металл.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Например: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NaHCO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гидро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карбонат натрия)</a:t>
            </a:r>
            <a:endParaRPr lang="ru-RU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(H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гидро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карбонат кальция)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Диссоциация кислых солей: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Ca(H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Ca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+ 2H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Классификация солей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соли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продукты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неполного замещения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гидроксогрупп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основании на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кислотный остаток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Например: 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CuOH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гидроксо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карбонат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меди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))</a:t>
            </a:r>
            <a:endParaRPr lang="ru-RU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AlOHCl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гидроксо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хлорид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алюминия)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Диссоциация основных солей: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AlOHCl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AlOH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+ 2Cl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Химические свойства солей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GO_-_Signal_trevogi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5877272"/>
            <a:ext cx="487363" cy="487363"/>
          </a:xfrm>
        </p:spPr>
      </p:pic>
    </p:spTree>
    <p:extLst>
      <p:ext uri="{BB962C8B-B14F-4D97-AF65-F5344CB8AC3E}">
        <p14:creationId xmlns:p14="http://schemas.microsoft.com/office/powerpoint/2010/main" val="115566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оздействие тяжелых металлов на органы и системы человека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5963"/>
            <a:ext cx="8424936" cy="6048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_-_Signal_trevog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5877272"/>
            <a:ext cx="487363" cy="487363"/>
          </a:xfrm>
          <a:prstGeom prst="rect">
            <a:avLst/>
          </a:prstGeom>
        </p:spPr>
      </p:pic>
      <p:pic>
        <p:nvPicPr>
          <p:cNvPr id="6" name="GO_-_Signal_trevog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35896" y="55811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0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290</Words>
  <Application>Microsoft Office PowerPoint</Application>
  <PresentationFormat>Экран (4:3)</PresentationFormat>
  <Paragraphs>86</Paragraphs>
  <Slides>18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Соли  как  электролиты</vt:lpstr>
      <vt:lpstr>Классификация солей</vt:lpstr>
      <vt:lpstr>Классификация солей</vt:lpstr>
      <vt:lpstr>Классификация солей</vt:lpstr>
      <vt:lpstr>Классификация солей</vt:lpstr>
      <vt:lpstr>Химические свойства солей</vt:lpstr>
      <vt:lpstr>Презентация PowerPoint</vt:lpstr>
      <vt:lpstr>Высокотоксичные тяжелые металлы</vt:lpstr>
      <vt:lpstr>Центр экологической экспертизы</vt:lpstr>
      <vt:lpstr>Презентация PowerPoint</vt:lpstr>
      <vt:lpstr>Список источников</vt:lpstr>
      <vt:lpstr>Типичные реакции средних солей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Соли, их классификация и свойства</dc:title>
  <dc:creator>dns</dc:creator>
  <cp:lastModifiedBy>Михаил</cp:lastModifiedBy>
  <cp:revision>65</cp:revision>
  <dcterms:created xsi:type="dcterms:W3CDTF">2014-03-15T07:50:15Z</dcterms:created>
  <dcterms:modified xsi:type="dcterms:W3CDTF">2018-02-12T15:42:59Z</dcterms:modified>
</cp:coreProperties>
</file>