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1" r:id="rId2"/>
    <p:sldId id="262" r:id="rId3"/>
    <p:sldId id="258" r:id="rId4"/>
    <p:sldId id="259" r:id="rId5"/>
    <p:sldId id="263" r:id="rId6"/>
    <p:sldId id="260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4" r:id="rId15"/>
    <p:sldId id="271" r:id="rId16"/>
    <p:sldId id="276" r:id="rId17"/>
    <p:sldId id="275" r:id="rId18"/>
    <p:sldId id="277" r:id="rId19"/>
    <p:sldId id="278" r:id="rId20"/>
    <p:sldId id="272" r:id="rId21"/>
    <p:sldId id="273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F461-BB12-47AA-8355-172115F10AEE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9D3AF-C61F-459B-972E-D237F1544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22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F461-BB12-47AA-8355-172115F10AEE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9D3AF-C61F-459B-972E-D237F1544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927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F461-BB12-47AA-8355-172115F10AEE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9D3AF-C61F-459B-972E-D237F1544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532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F461-BB12-47AA-8355-172115F10AEE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9D3AF-C61F-459B-972E-D237F1544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877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F461-BB12-47AA-8355-172115F10AEE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9D3AF-C61F-459B-972E-D237F1544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362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F461-BB12-47AA-8355-172115F10AEE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9D3AF-C61F-459B-972E-D237F1544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772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F461-BB12-47AA-8355-172115F10AEE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9D3AF-C61F-459B-972E-D237F1544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153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F461-BB12-47AA-8355-172115F10AEE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9D3AF-C61F-459B-972E-D237F1544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697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F461-BB12-47AA-8355-172115F10AEE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9D3AF-C61F-459B-972E-D237F1544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856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F461-BB12-47AA-8355-172115F10AEE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9D3AF-C61F-459B-972E-D237F1544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618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F461-BB12-47AA-8355-172115F10AEE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9D3AF-C61F-459B-972E-D237F1544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86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DF461-BB12-47AA-8355-172115F10AEE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9D3AF-C61F-459B-972E-D237F1544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61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274838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познавательных процессов дошкольников</a:t>
            </a:r>
            <a:endParaRPr lang="ru-RU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61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88640"/>
            <a:ext cx="5112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000" dirty="0">
                <a:solidFill>
                  <a:srgbClr val="464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зимой </a:t>
            </a:r>
            <a:r>
              <a:rPr lang="ru-RU" sz="4000" dirty="0" smtClean="0">
                <a:solidFill>
                  <a:srgbClr val="464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холодной</a:t>
            </a:r>
          </a:p>
          <a:p>
            <a:pPr lvl="0" algn="just"/>
            <a:r>
              <a:rPr lang="ru-RU" sz="4000" dirty="0" smtClean="0">
                <a:solidFill>
                  <a:srgbClr val="464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Ходит </a:t>
            </a:r>
            <a:r>
              <a:rPr lang="ru-RU" sz="4000" dirty="0">
                <a:solidFill>
                  <a:srgbClr val="464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злой, голодный.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1085850" cy="1176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36363"/>
            <a:ext cx="1085850" cy="1176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79" y="4048939"/>
            <a:ext cx="1085850" cy="1176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48939"/>
            <a:ext cx="1243013" cy="1176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125624"/>
            <a:ext cx="1085850" cy="1176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44" y="5314537"/>
            <a:ext cx="1085850" cy="1169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93" y="5336985"/>
            <a:ext cx="1165225" cy="1169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79" y="5282189"/>
            <a:ext cx="1090613" cy="1176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14537"/>
            <a:ext cx="1085850" cy="1176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884" y="5377367"/>
            <a:ext cx="1085850" cy="1169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244850"/>
              </p:ext>
            </p:extLst>
          </p:nvPr>
        </p:nvGraphicFramePr>
        <p:xfrm>
          <a:off x="1223668" y="1844824"/>
          <a:ext cx="6528516" cy="1584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2129"/>
                <a:gridCol w="1632129"/>
                <a:gridCol w="1632129"/>
                <a:gridCol w="1632129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913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.02106 L -0.2717 -0.291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93" y="-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-0.1224 -0.486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8" y="-24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-0.1066 -0.31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07407E-6 L 0.06858 -0.4893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" y="-2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2060848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подобрать недостающую пару»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50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3238" r="3192" b="9131"/>
          <a:stretch/>
        </p:blipFill>
        <p:spPr bwMode="auto">
          <a:xfrm>
            <a:off x="611560" y="116632"/>
            <a:ext cx="6948263" cy="5157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6" t="9203" r="7143" b="10186"/>
          <a:stretch/>
        </p:blipFill>
        <p:spPr bwMode="auto">
          <a:xfrm>
            <a:off x="3131840" y="5301899"/>
            <a:ext cx="1688911" cy="1403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0" r="-6476" b="-14462"/>
          <a:stretch/>
        </p:blipFill>
        <p:spPr bwMode="auto">
          <a:xfrm>
            <a:off x="5506491" y="5510965"/>
            <a:ext cx="1737688" cy="1261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6296"/>
          <a:stretch/>
        </p:blipFill>
        <p:spPr bwMode="auto">
          <a:xfrm>
            <a:off x="611560" y="5301899"/>
            <a:ext cx="1872208" cy="1473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33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8.33333E-7 -0.17454 C -8.33333E-7 -0.25278 0.17361 -0.34908 0.31493 -0.34908 L 0.63004 -0.34908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93" y="-1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t="6731" r="1630" b="13531"/>
          <a:stretch/>
        </p:blipFill>
        <p:spPr bwMode="auto">
          <a:xfrm>
            <a:off x="755576" y="1"/>
            <a:ext cx="7020272" cy="5113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 t="13156"/>
          <a:stretch/>
        </p:blipFill>
        <p:spPr bwMode="auto">
          <a:xfrm>
            <a:off x="2914035" y="5142954"/>
            <a:ext cx="1995181" cy="1715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16927"/>
          <a:stretch/>
        </p:blipFill>
        <p:spPr bwMode="auto">
          <a:xfrm>
            <a:off x="5292080" y="5426075"/>
            <a:ext cx="2805387" cy="1431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19479" r="17696"/>
          <a:stretch/>
        </p:blipFill>
        <p:spPr bwMode="auto">
          <a:xfrm>
            <a:off x="467544" y="5382655"/>
            <a:ext cx="2207850" cy="1409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7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022E-16 L 2.22222E-6 -0.12986 C 2.22222E-6 -0.18796 0.08038 -0.25949 0.14635 -0.25949 L 0.29271 -0.25949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-1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2564904"/>
            <a:ext cx="59865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смыслу»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35754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7" t="10482" r="5621" b="9886"/>
          <a:stretch/>
        </p:blipFill>
        <p:spPr bwMode="auto">
          <a:xfrm>
            <a:off x="333835" y="249141"/>
            <a:ext cx="141951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0" t="13955" r="23405" b="10957"/>
          <a:stretch/>
        </p:blipFill>
        <p:spPr bwMode="auto">
          <a:xfrm>
            <a:off x="7219642" y="4522376"/>
            <a:ext cx="1474249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t="27375" r="7804" b="8596"/>
          <a:stretch/>
        </p:blipFill>
        <p:spPr bwMode="auto">
          <a:xfrm>
            <a:off x="6984000" y="230172"/>
            <a:ext cx="216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8" t="25700" r="5557" b="8775"/>
          <a:stretch/>
        </p:blipFill>
        <p:spPr bwMode="auto">
          <a:xfrm>
            <a:off x="6769534" y="2263769"/>
            <a:ext cx="2374466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26107" r="7496" b="15010"/>
          <a:stretch/>
        </p:blipFill>
        <p:spPr bwMode="auto">
          <a:xfrm>
            <a:off x="0" y="2722376"/>
            <a:ext cx="2316309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6" t="24055" r="8423" b="5915"/>
          <a:stretch/>
        </p:blipFill>
        <p:spPr bwMode="auto">
          <a:xfrm>
            <a:off x="263768" y="4845862"/>
            <a:ext cx="1918868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265" y="4032831"/>
            <a:ext cx="1152525" cy="103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283" y="1530822"/>
            <a:ext cx="1158875" cy="103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315" y="2800548"/>
            <a:ext cx="1133475" cy="1049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01" y="3992151"/>
            <a:ext cx="1127125" cy="1060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878" y="1562899"/>
            <a:ext cx="1158875" cy="1085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60" y="2852936"/>
            <a:ext cx="1182687" cy="944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00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-0.28282 -0.484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49" y="-24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8.33333E-7 -0.15139 C 8.33333E-7 -0.21921 0.06493 -0.30231 0.11805 -0.30231 L 0.23628 -0.30231 " pathEditMode="relative" rAng="0" ptsTypes="FfFF">
                                      <p:cBhvr>
                                        <p:cTn id="11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-1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-0.24965 0.211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3" y="10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24201 0.351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1" y="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-0.10811 C 8.33333E-7 -0.15649 0.06701 -0.21598 0.12187 -0.21598 L 0.2441 -0.21598 " pathEditMode="relative" rAng="0" ptsTypes="FfFF">
                                      <p:cBhvr>
                                        <p:cTn id="2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-1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672 L 0.25347 0.4381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9" y="22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340768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«Формы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каких предметов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похожи на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геометрических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фигур»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63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t="8074" r="10648" b="14820"/>
          <a:stretch/>
        </p:blipFill>
        <p:spPr bwMode="auto">
          <a:xfrm>
            <a:off x="525669" y="1315167"/>
            <a:ext cx="1193098" cy="12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r="4829" b="50000"/>
          <a:stretch/>
        </p:blipFill>
        <p:spPr bwMode="auto">
          <a:xfrm>
            <a:off x="397002" y="2852936"/>
            <a:ext cx="1251231" cy="12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t="7036" r="6245" b="6996"/>
          <a:stretch/>
        </p:blipFill>
        <p:spPr bwMode="auto">
          <a:xfrm>
            <a:off x="312699" y="4221088"/>
            <a:ext cx="1367582" cy="12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 t="9745" r="8649" b="13149"/>
          <a:stretch/>
        </p:blipFill>
        <p:spPr bwMode="auto">
          <a:xfrm>
            <a:off x="145870" y="55167"/>
            <a:ext cx="170124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5" t="5902" r="16845" b="7630"/>
          <a:stretch/>
        </p:blipFill>
        <p:spPr bwMode="auto">
          <a:xfrm rot="5400000">
            <a:off x="550318" y="5514737"/>
            <a:ext cx="966977" cy="12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427" y="2708920"/>
            <a:ext cx="2160000" cy="1088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977" y="55167"/>
            <a:ext cx="1674187" cy="12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172" y="1342341"/>
            <a:ext cx="1331204" cy="12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11141" r="11437" b="3612"/>
          <a:stretch/>
        </p:blipFill>
        <p:spPr bwMode="auto">
          <a:xfrm>
            <a:off x="7040477" y="3820692"/>
            <a:ext cx="1228035" cy="12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286" y="5222616"/>
            <a:ext cx="1296144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50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36719 0.820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8" y="4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44687 -0.394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44" y="-1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-0.42378 -0.1488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98" y="-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42569 -0.576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5" y="-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 L -0.42014 0.4224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7" y="2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780928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«Соедини </a:t>
            </a:r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 и </a:t>
            </a:r>
            <a:r>
              <a:rPr lang="ru-RU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742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244" y="222511"/>
            <a:ext cx="2103437" cy="26304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202580" y="142045"/>
            <a:ext cx="2309813" cy="2438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" r="5116" b="50000"/>
          <a:stretch/>
        </p:blipFill>
        <p:spPr bwMode="auto">
          <a:xfrm>
            <a:off x="4512393" y="359673"/>
            <a:ext cx="2311200" cy="23561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11843" y="359673"/>
            <a:ext cx="2090737" cy="22768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43926"/>
            <a:ext cx="2176463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4604226"/>
            <a:ext cx="209708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40738"/>
            <a:ext cx="176212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127" y="4563744"/>
            <a:ext cx="144462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13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2.5E-6 -0.15509 C 2.5E-6 -0.22477 0.13212 -0.31018 0.23975 -0.31018 L 0.47951 -0.31018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6" y="-1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-4.44444E-6 -0.14606 C -4.44444E-6 -0.21157 0.12969 -0.2919 0.23525 -0.2919 L 0.47066 -0.2919 " pathEditMode="relative" rAng="0" ptsTypes="FfFF">
                                      <p:cBhvr>
                                        <p:cTn id="11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24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54774 -0.278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96" y="-1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55573 -0.286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95" y="-14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916832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</a:t>
            </a:r>
            <a:r>
              <a:rPr lang="ru-RU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лишнюю </a:t>
            </a:r>
            <a:endParaRPr lang="ru-RU" sz="48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8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артину»</a:t>
            </a:r>
            <a:endParaRPr lang="ru-RU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15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2204864"/>
            <a:ext cx="37962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тень»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53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0143" y="283257"/>
            <a:ext cx="3442193" cy="28803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8208"/>
            <a:ext cx="1956094" cy="19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149080"/>
            <a:ext cx="2125670" cy="19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38" y="4174441"/>
            <a:ext cx="2178990" cy="19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58208"/>
            <a:ext cx="2279469" cy="19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36133" y="634672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8006" y="638132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08033" y="634344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67718" y="6300571"/>
            <a:ext cx="432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68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022E-16 L -3.05556E-6 -0.24583 C -3.05556E-6 -0.35602 0.06077 -0.49144 0.11025 -0.49144 L 0.22049 -0.49144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2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784977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16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1" t="2153" r="20451" b="71425"/>
          <a:stretch/>
        </p:blipFill>
        <p:spPr bwMode="auto">
          <a:xfrm>
            <a:off x="539552" y="370817"/>
            <a:ext cx="2880000" cy="2227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t="32775" r="75041" b="40725"/>
          <a:stretch/>
        </p:blipFill>
        <p:spPr bwMode="auto">
          <a:xfrm>
            <a:off x="5436096" y="620688"/>
            <a:ext cx="2880000" cy="2377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2742" r="74763" b="70464"/>
          <a:stretch/>
        </p:blipFill>
        <p:spPr bwMode="auto">
          <a:xfrm>
            <a:off x="5436096" y="3789040"/>
            <a:ext cx="2880000" cy="2319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2024" r="9696" b="21358"/>
          <a:stretch/>
        </p:blipFill>
        <p:spPr bwMode="auto">
          <a:xfrm>
            <a:off x="683569" y="3429000"/>
            <a:ext cx="2171077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37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8" t="66638" r="6122" b="8662"/>
          <a:stretch/>
        </p:blipFill>
        <p:spPr bwMode="auto">
          <a:xfrm>
            <a:off x="899592" y="4149080"/>
            <a:ext cx="3600000" cy="1905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t="52916" r="66000" b="9005"/>
          <a:stretch/>
        </p:blipFill>
        <p:spPr bwMode="auto">
          <a:xfrm>
            <a:off x="5796136" y="3212976"/>
            <a:ext cx="2880000" cy="3015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4" t="10288" r="66175" b="53508"/>
          <a:stretch/>
        </p:blipFill>
        <p:spPr bwMode="auto">
          <a:xfrm>
            <a:off x="693733" y="229022"/>
            <a:ext cx="2880000" cy="3173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" t="54672" r="52264" b="4428"/>
          <a:stretch/>
        </p:blipFill>
        <p:spPr bwMode="auto">
          <a:xfrm>
            <a:off x="5432728" y="375817"/>
            <a:ext cx="2916000" cy="2589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57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340768"/>
            <a:ext cx="74168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«Какую из данных внизу фигур надо поставить вместо вопросительного знака?»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08835"/>
            <a:ext cx="1871663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836"/>
            <a:ext cx="1547813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658" y="365336"/>
            <a:ext cx="115252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65520"/>
            <a:ext cx="2157413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14" y="1632063"/>
            <a:ext cx="1944687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782" y="1915498"/>
            <a:ext cx="1438275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22918"/>
            <a:ext cx="1725613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83" y="3473744"/>
            <a:ext cx="1481137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59" y="5229200"/>
            <a:ext cx="7742498" cy="14904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77" y="5592638"/>
            <a:ext cx="113347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214" y="5422775"/>
            <a:ext cx="132873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080" y="5422774"/>
            <a:ext cx="1317625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6987218" y="3641465"/>
            <a:ext cx="1295401" cy="114569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?</a:t>
            </a:r>
            <a:endParaRPr lang="ru-RU" sz="4000" dirty="0"/>
          </a:p>
        </p:txBody>
      </p:sp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490" y="5422774"/>
            <a:ext cx="12017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6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25 C 0 -0.181 0.069 -0.25 0.125 -0.25 L 0.25 -0.25 E" pathEditMode="relative" ptsTypes="">
                                      <p:cBhvr>
                                        <p:cTn id="33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644170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«Выбери заплатку»</a:t>
            </a:r>
            <a:endParaRPr lang="ru-RU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1" t="10129" r="2920" b="11555"/>
          <a:stretch/>
        </p:blipFill>
        <p:spPr bwMode="auto">
          <a:xfrm>
            <a:off x="6258205" y="224428"/>
            <a:ext cx="2859314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http://img0.liveinternet.ru/images/attach/c/6/91/700/91700582_cb7bc9e924f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6" t="7272" r="35992" b="53553"/>
          <a:stretch/>
        </p:blipFill>
        <p:spPr bwMode="auto">
          <a:xfrm>
            <a:off x="3131840" y="224428"/>
            <a:ext cx="2873829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img0.liveinternet.ru/images/attach/c/6/91/700/91700582_cb7bc9e924f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 t="8224" r="67802" b="53496"/>
          <a:stretch/>
        </p:blipFill>
        <p:spPr bwMode="auto">
          <a:xfrm>
            <a:off x="31209" y="216157"/>
            <a:ext cx="2811409" cy="248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499" y="4758885"/>
            <a:ext cx="1427163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62" y="5013176"/>
            <a:ext cx="1584325" cy="157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74" y="3313317"/>
            <a:ext cx="15367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493" y="5013176"/>
            <a:ext cx="14938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980" y="5013176"/>
            <a:ext cx="16033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68427"/>
            <a:ext cx="16160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87" y="3156311"/>
            <a:ext cx="15367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191838"/>
            <a:ext cx="13906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79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03577 -0.5932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-2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48148E-6 L -0.49011 -0.3754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14" y="-1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3.33333E-6 -0.32013 C 3.33333E-6 -0.46365 0.10434 -0.64004 0.18923 -0.64004 L 0.37864 -0.64004 " pathEditMode="relative" rAng="0" ptsTypes="FfFF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4" y="-3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99" y="2413337"/>
            <a:ext cx="49441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«Загадай загадку»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88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1498</TotalTime>
  <Words>75</Words>
  <Application>Microsoft Office PowerPoint</Application>
  <PresentationFormat>Экран (4:3)</PresentationFormat>
  <Paragraphs>18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Marta</dc:creator>
  <cp:lastModifiedBy>Marta</cp:lastModifiedBy>
  <cp:revision>54</cp:revision>
  <dcterms:created xsi:type="dcterms:W3CDTF">2017-10-28T16:13:12Z</dcterms:created>
  <dcterms:modified xsi:type="dcterms:W3CDTF">2018-02-15T13:20:24Z</dcterms:modified>
</cp:coreProperties>
</file>