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9" r:id="rId3"/>
    <p:sldId id="265" r:id="rId4"/>
    <p:sldId id="260" r:id="rId5"/>
    <p:sldId id="261" r:id="rId6"/>
    <p:sldId id="266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66" y="1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4BD40-9E2E-4136-BFC6-0C8B2EEA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 err="1"/>
              <a:t>Презентация</a:t>
            </a:r>
            <a:r>
              <a:rPr lang="ru-RU" sz="5400" dirty="0"/>
              <a:t> на тему:</a:t>
            </a:r>
            <a:br>
              <a:rPr lang="en-US" sz="5400" dirty="0"/>
            </a:br>
            <a:r>
              <a:rPr lang="en-US" sz="5400" dirty="0" err="1"/>
              <a:t>Подарок</a:t>
            </a:r>
            <a:r>
              <a:rPr lang="en-US" sz="5400" dirty="0"/>
              <a:t> </a:t>
            </a:r>
            <a:r>
              <a:rPr lang="en-US" sz="5400" dirty="0" err="1"/>
              <a:t>папе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к 23 </a:t>
            </a:r>
            <a:r>
              <a:rPr lang="en-US" sz="5400" dirty="0" err="1"/>
              <a:t>февраля</a:t>
            </a:r>
            <a:br>
              <a:rPr lang="ru-RU" sz="5400" dirty="0"/>
            </a:br>
            <a:r>
              <a:rPr lang="ru-RU" sz="5400" dirty="0"/>
              <a:t>  </a:t>
            </a:r>
            <a:r>
              <a:rPr lang="en-US" sz="5400" dirty="0"/>
              <a:t>«</a:t>
            </a:r>
            <a:r>
              <a:rPr lang="en-US" sz="5400" dirty="0" err="1"/>
              <a:t>Танк</a:t>
            </a:r>
            <a:r>
              <a:rPr lang="en-US" sz="54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9866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4B250-878C-4FDE-B466-66B8221F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3284"/>
            <a:ext cx="8596668" cy="1259304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МБДОУ №55 д</a:t>
            </a:r>
            <a:r>
              <a:rPr lang="en-US" dirty="0"/>
              <a:t>/</a:t>
            </a:r>
            <a:r>
              <a:rPr lang="ru-RU" dirty="0"/>
              <a:t>с «Непоседы» </a:t>
            </a:r>
            <a:br>
              <a:rPr lang="ru-RU" dirty="0"/>
            </a:br>
            <a:r>
              <a:rPr lang="ru-RU" dirty="0"/>
              <a:t>первая младшая группа «</a:t>
            </a:r>
            <a:r>
              <a:rPr lang="ru-RU" dirty="0" err="1"/>
              <a:t>Смешарики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Ростовская обл. Октябрьский район</a:t>
            </a:r>
            <a:br>
              <a:rPr lang="ru-RU" dirty="0"/>
            </a:br>
            <a:r>
              <a:rPr lang="ru-RU" dirty="0"/>
              <a:t> ст. </a:t>
            </a:r>
            <a:r>
              <a:rPr lang="ru-RU" dirty="0" err="1"/>
              <a:t>Кривянская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Воспитатель:Хопрянинова</a:t>
            </a:r>
            <a:r>
              <a:rPr lang="ru-RU" dirty="0"/>
              <a:t> Оксана Павловна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6C732-E9DF-4C85-A6BB-6504E8DB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849354"/>
            <a:ext cx="5026349" cy="14485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76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4318A-DE5C-4A02-A574-E2E22A6D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Нам  понадобится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C47F5-E001-4814-9993-9CF74E589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Бумага,</a:t>
            </a:r>
          </a:p>
          <a:p>
            <a:r>
              <a:rPr lang="ru-RU" dirty="0"/>
              <a:t>Клей карандаш,</a:t>
            </a:r>
          </a:p>
          <a:p>
            <a:r>
              <a:rPr lang="ru-RU" dirty="0"/>
              <a:t>Спичечный коробок,</a:t>
            </a:r>
          </a:p>
          <a:p>
            <a:r>
              <a:rPr lang="ru-RU" dirty="0"/>
              <a:t>Кисточка,</a:t>
            </a:r>
          </a:p>
          <a:p>
            <a:r>
              <a:rPr lang="ru-RU" dirty="0"/>
              <a:t>Зелёная гуашь.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AD0ECA-1E4F-4B56-A612-4FB0B6FDC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714" y="2877423"/>
            <a:ext cx="5301842" cy="249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23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4796D-9B28-485A-A362-E6A3BB9C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04" y="319489"/>
            <a:ext cx="3160716" cy="1833041"/>
          </a:xfrm>
        </p:spPr>
        <p:txBody>
          <a:bodyPr>
            <a:normAutofit/>
          </a:bodyPr>
          <a:lstStyle/>
          <a:p>
            <a:r>
              <a:rPr lang="ru-RU" dirty="0"/>
              <a:t>Приклеиваем спичечный коробок</a:t>
            </a:r>
          </a:p>
        </p:txBody>
      </p:sp>
      <p:pic>
        <p:nvPicPr>
          <p:cNvPr id="5" name="Объект 4" descr="Изображение выглядит как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77A973F-3AC4-4847-8BE1-730188128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62174" y="760434"/>
            <a:ext cx="2853558" cy="1712134"/>
          </a:xfrm>
        </p:spPr>
      </p:pic>
      <p:pic>
        <p:nvPicPr>
          <p:cNvPr id="7" name="Рисунок 6" descr="Изображение выглядит как внутренний, человек, п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E5121B8-96DA-4072-A842-2EB52C49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9915" y="3070605"/>
            <a:ext cx="4590374" cy="275422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ранжевый, объект, челове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AA9CAD0-A506-4C5C-912D-E850949E6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03509" y="760433"/>
            <a:ext cx="2853558" cy="171213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утренний, человек, ребенок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FD1D7D8-FAD4-4B9B-9142-C21310DA5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3362175" y="3923549"/>
            <a:ext cx="2853558" cy="17121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5D7270-00DA-4E42-BA5E-DEAD3B980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90650" y="3872121"/>
            <a:ext cx="2917847" cy="17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42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 descr="Изображение выглядит как внутренний, стена, желт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2F500B6-C3E0-468F-9D73-C5D74E567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050" b="2"/>
          <a:stretch/>
        </p:blipFill>
        <p:spPr>
          <a:xfrm rot="5400000">
            <a:off x="1418267" y="1567542"/>
            <a:ext cx="3733218" cy="52150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F075A-EC61-4B3C-80FE-013D047E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ru-RU" dirty="0"/>
              <a:t>Вот что получилось</a:t>
            </a:r>
          </a:p>
        </p:txBody>
      </p:sp>
      <p:pic>
        <p:nvPicPr>
          <p:cNvPr id="6" name="Объект 5" descr="Изображение выглядит как внутренний, человек, стена, молодо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AFD03B5-A070-4EAD-8AD3-BCD41A1A6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5734173" y="2808081"/>
            <a:ext cx="3733219" cy="2734005"/>
          </a:xfrm>
        </p:spPr>
      </p:pic>
    </p:spTree>
    <p:extLst>
      <p:ext uri="{BB962C8B-B14F-4D97-AF65-F5344CB8AC3E}">
        <p14:creationId xmlns:p14="http://schemas.microsoft.com/office/powerpoint/2010/main" val="170182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098A4C6-4FFB-4EF4-8317-8110224DBB6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Объект 4" descr="Изображение выглядит как ребенок, человек, мальчик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DFFA099-642A-492F-BB9A-6552A6487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0" r="15643" b="5"/>
          <a:stretch/>
        </p:blipFill>
        <p:spPr>
          <a:xfrm rot="5400000">
            <a:off x="264170" y="2442444"/>
            <a:ext cx="3635025" cy="260604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л, внутренний, человек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C54D5B1-DBF6-4F4C-A33E-E7284BB14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13" b="5"/>
          <a:stretch/>
        </p:blipFill>
        <p:spPr>
          <a:xfrm rot="5400000" flipV="1">
            <a:off x="3102641" y="2442444"/>
            <a:ext cx="3635025" cy="260604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12B6854-CAA0-4983-A389-C5390C42C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313" b="5"/>
          <a:stretch/>
        </p:blipFill>
        <p:spPr>
          <a:xfrm rot="5400000">
            <a:off x="6213966" y="2442444"/>
            <a:ext cx="3635025" cy="26060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AA452-72E4-431D-91BB-C717D44B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804230"/>
            <a:ext cx="8288035" cy="11237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800" dirty="0"/>
              <a:t>«Разукрасим танки»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866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9676E-F4D9-42DC-9C61-6203C505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dirty="0"/>
              <a:t>«В ожидании папы»</a:t>
            </a:r>
          </a:p>
        </p:txBody>
      </p:sp>
      <p:pic>
        <p:nvPicPr>
          <p:cNvPr id="5" name="Объект 4" descr="Изображение выглядит как сте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CC3BDF8-0FC9-441F-826E-D5CD653C6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431358"/>
            <a:ext cx="4100046" cy="2460028"/>
          </a:xfrm>
        </p:spPr>
      </p:pic>
      <p:pic>
        <p:nvPicPr>
          <p:cNvPr id="7" name="Рисунок 6" descr="Изображение выглядит как стена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6A410C4-BFA7-4F11-A05A-F11D5A30A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01424" y="3429000"/>
            <a:ext cx="4034346" cy="317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4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FEF6A-C9BF-42DD-836D-48DBC151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60589"/>
            <a:ext cx="8596668" cy="1910667"/>
          </a:xfrm>
        </p:spPr>
        <p:txBody>
          <a:bodyPr/>
          <a:lstStyle/>
          <a:p>
            <a:pPr algn="ctr"/>
            <a:r>
              <a:rPr lang="ru-RU" sz="6000" dirty="0"/>
              <a:t>КОНЕЦ</a:t>
            </a:r>
            <a:br>
              <a:rPr lang="ru-RU" dirty="0"/>
            </a:br>
            <a:r>
              <a:rPr lang="ru-RU" dirty="0"/>
              <a:t>СПАСИБО ЗА ВНИМАНИЕ!!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B0AA08-BE16-4B9A-B93C-30F07C8E32C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77335" y="9405256"/>
            <a:ext cx="5418666" cy="13062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67999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</TotalTime>
  <Words>44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Презентация на тему: Подарок папе  к 23 февраля   «Танк»</vt:lpstr>
      <vt:lpstr>МБДОУ №55 д/с «Непоседы»  первая младшая группа «Смешарики» Ростовская обл. Октябрьский район  ст. Кривянская. Воспитатель:Хопрянинова Оксана Павловна</vt:lpstr>
      <vt:lpstr>Нам  понадобится</vt:lpstr>
      <vt:lpstr>Приклеиваем спичечный коробок</vt:lpstr>
      <vt:lpstr>Вот что получилось</vt:lpstr>
      <vt:lpstr>«Разукрасим танки»</vt:lpstr>
      <vt:lpstr>«В ожидании папы»</vt:lpstr>
      <vt:lpstr>КОНЕЦ СПАСИБО ЗА ВНИМАНИЕ!!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на тему: Подарок папе «Танк» МБДОУ Д/С №55 «Непоседы» Ростовская область,Октябрьский район ст.Кривянская</dc:title>
  <dc:creator>Kirill</dc:creator>
  <cp:lastModifiedBy>Kirill</cp:lastModifiedBy>
  <cp:revision>7</cp:revision>
  <dcterms:created xsi:type="dcterms:W3CDTF">2018-02-24T12:04:11Z</dcterms:created>
  <dcterms:modified xsi:type="dcterms:W3CDTF">2018-02-24T13:13:05Z</dcterms:modified>
</cp:coreProperties>
</file>